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2" r:id="rId7"/>
    <p:sldId id="289" r:id="rId8"/>
    <p:sldId id="264" r:id="rId9"/>
    <p:sldId id="278" r:id="rId10"/>
    <p:sldId id="29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ushi.zo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scmb.edu.bd/" TargetMode="External"/><Relationship Id="rId2" Type="http://schemas.openxmlformats.org/officeDocument/2006/relationships/hyperlink" Target="https://www.bbnsc.edu.b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iub.edu.b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413" y="1148032"/>
            <a:ext cx="4941771" cy="2280968"/>
          </a:xfrm>
        </p:spPr>
        <p:txBody>
          <a:bodyPr/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lang="en-US" sz="3600" b="1" spc="10" dirty="0" err="1">
                <a:solidFill>
                  <a:srgbClr val="565656"/>
                </a:solidFill>
                <a:latin typeface="Tahoma"/>
                <a:cs typeface="Tahoma"/>
              </a:rPr>
              <a:t>Tasfia</a:t>
            </a:r>
            <a:r>
              <a:rPr lang="en-US" sz="3600" b="1" spc="-114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lang="en-US" sz="3600" b="1" spc="-10" dirty="0">
                <a:solidFill>
                  <a:srgbClr val="565656"/>
                </a:solidFill>
                <a:latin typeface="Tahoma"/>
                <a:cs typeface="Tahoma"/>
              </a:rPr>
              <a:t>Rahman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229" y="3588970"/>
            <a:ext cx="4941771" cy="90420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birth: 21/01/2003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Nationality: Bangladeshi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AA5B51D0-5847-E1CD-A93F-EDACDD1AAB42}"/>
              </a:ext>
            </a:extLst>
          </p:cNvPr>
          <p:cNvSpPr txBox="1"/>
          <p:nvPr/>
        </p:nvSpPr>
        <p:spPr>
          <a:xfrm>
            <a:off x="7250229" y="4653142"/>
            <a:ext cx="4085178" cy="148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 marR="5080" algn="ctr">
              <a:lnSpc>
                <a:spcPct val="124700"/>
              </a:lnSpc>
              <a:spcBef>
                <a:spcPts val="815"/>
              </a:spcBef>
            </a:pPr>
            <a:r>
              <a:rPr sz="1400" spc="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Shadhinota </a:t>
            </a:r>
            <a:r>
              <a:rPr sz="14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Sarani, </a:t>
            </a:r>
            <a:r>
              <a:rPr sz="1400" spc="5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sz="1400" spc="-254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Badda,</a:t>
            </a:r>
            <a:r>
              <a:rPr sz="14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 algn="ctr">
              <a:lnSpc>
                <a:spcPct val="100000"/>
              </a:lnSpc>
              <a:spcBef>
                <a:spcPts val="295"/>
              </a:spcBef>
            </a:pPr>
            <a:r>
              <a:rPr sz="1400" spc="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1212</a:t>
            </a:r>
            <a:r>
              <a:rPr sz="1400" spc="-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1400" spc="-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 algn="ctr">
              <a:lnSpc>
                <a:spcPct val="100000"/>
              </a:lnSpc>
              <a:spcBef>
                <a:spcPts val="295"/>
              </a:spcBef>
            </a:pPr>
            <a:r>
              <a:rPr sz="1400" b="1" spc="-4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(Home)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 marR="87630" algn="ctr">
              <a:lnSpc>
                <a:spcPct val="187200"/>
              </a:lnSpc>
            </a:pPr>
            <a:r>
              <a:rPr sz="1400" u="sng" spc="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moushi.zoo@gmail.com </a:t>
            </a:r>
            <a:r>
              <a:rPr sz="1400" spc="-254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(+880) </a:t>
            </a:r>
            <a:r>
              <a:rPr sz="14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1763725725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hardworking and put extra eﬀort into achieving my goals. I am  resourceful and excel at ﬁnding ways to overcome any obstacles or  challenges.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object 33">
            <a:extLst>
              <a:ext uri="{FF2B5EF4-FFF2-40B4-BE49-F238E27FC236}">
                <a16:creationId xmlns:a16="http://schemas.microsoft.com/office/drawing/2014/main" id="{FEDC3908-A800-BEED-A163-2925FC74C223}"/>
              </a:ext>
            </a:extLst>
          </p:cNvPr>
          <p:cNvSpPr txBox="1"/>
          <p:nvPr/>
        </p:nvSpPr>
        <p:spPr>
          <a:xfrm>
            <a:off x="1217885" y="3070348"/>
            <a:ext cx="4031030" cy="312951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20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01/01/2020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01/02/2020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pc="-4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560"/>
              </a:spcBef>
            </a:pPr>
            <a:r>
              <a:rPr sz="2400"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</a:t>
            </a:r>
            <a:r>
              <a:rPr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4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SCAR</a:t>
            </a:r>
            <a:r>
              <a:rPr sz="2000" spc="-114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(Warmt</a:t>
            </a:r>
            <a:r>
              <a:rPr sz="2000" spc="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000" spc="6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50000"/>
              </a:lnSpc>
              <a:spcBef>
                <a:spcPts val="670"/>
              </a:spcBef>
            </a:pP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suﬀering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sz="2000" spc="-254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Uttara,</a:t>
            </a:r>
            <a:r>
              <a:rPr sz="20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A6B34F74-9CC7-3093-E717-9BA1C6D0AE77}"/>
              </a:ext>
            </a:extLst>
          </p:cNvPr>
          <p:cNvSpPr txBox="1"/>
          <p:nvPr/>
        </p:nvSpPr>
        <p:spPr>
          <a:xfrm>
            <a:off x="6943084" y="3198998"/>
            <a:ext cx="4410715" cy="264219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20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01/01/2019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03/02/2019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pc="-4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20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560"/>
              </a:spcBef>
            </a:pPr>
            <a:r>
              <a:rPr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</a:t>
            </a:r>
            <a:r>
              <a:rPr sz="2000" b="1" spc="-6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</a:t>
            </a:r>
            <a:r>
              <a:rPr lang="en-US" sz="20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470"/>
              </a:spcBef>
            </a:pPr>
            <a:r>
              <a:rPr sz="20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Education &amp; Training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D957F5B6-33F1-0955-10CC-5E71A9094ABE}"/>
              </a:ext>
            </a:extLst>
          </p:cNvPr>
          <p:cNvSpPr txBox="1"/>
          <p:nvPr/>
        </p:nvSpPr>
        <p:spPr>
          <a:xfrm>
            <a:off x="6096000" y="263015"/>
            <a:ext cx="5164110" cy="62671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16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01/01/2018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10/02/2019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4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615"/>
              </a:spcBef>
            </a:pP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560"/>
              </a:spcBef>
            </a:pPr>
            <a:r>
              <a:rPr sz="1600" b="1" spc="-8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sz="1600" b="1" spc="-4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Banani</a:t>
            </a:r>
            <a:r>
              <a:rPr sz="16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Bidyaniketon</a:t>
            </a:r>
            <a:r>
              <a:rPr sz="16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750"/>
              </a:spcBef>
            </a:pPr>
            <a:r>
              <a:rPr sz="1600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b="1" spc="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25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https://www.bbnsc.edu.bd/</a:t>
            </a:r>
            <a:endParaRPr lang="en-US" sz="1600" b="1" u="sng" spc="25" dirty="0">
              <a:solidFill>
                <a:srgbClr val="004493"/>
              </a:solidFill>
              <a:uFill>
                <a:solidFill>
                  <a:srgbClr val="004493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75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</a:pPr>
            <a:r>
              <a:rPr sz="16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01/02/2020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08/04/2021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4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</a:pP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565"/>
              </a:spcBef>
            </a:pPr>
            <a:r>
              <a:rPr sz="1600" b="1" spc="-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sz="1600" b="1" spc="-5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4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sz="16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sz="1600" spc="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7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745"/>
              </a:spcBef>
            </a:pPr>
            <a:r>
              <a:rPr sz="1600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b="1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25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https://spscmb.edu.bd/</a:t>
            </a:r>
            <a:endParaRPr lang="en-US" sz="1600" b="1" u="sng" spc="25" dirty="0">
              <a:solidFill>
                <a:srgbClr val="004493"/>
              </a:solidFill>
              <a:uFill>
                <a:solidFill>
                  <a:srgbClr val="004493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</a:pPr>
            <a:r>
              <a:rPr sz="1600" b="1" spc="-1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06/02/2022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</a:t>
            </a:r>
            <a:r>
              <a:rPr sz="1600" b="1" spc="-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4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</a:pP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</a:t>
            </a:r>
            <a:r>
              <a:rPr sz="1600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50000"/>
              </a:lnSpc>
              <a:spcBef>
                <a:spcPts val="565"/>
              </a:spcBef>
            </a:pPr>
            <a:r>
              <a:rPr sz="1600"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</a:t>
            </a:r>
            <a:r>
              <a:rPr sz="16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sz="16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</a:t>
            </a:r>
            <a:r>
              <a:rPr sz="1600" spc="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1600" spc="-3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600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745"/>
              </a:spcBef>
            </a:pPr>
            <a:r>
              <a:rPr sz="1600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b="1" spc="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sng" spc="30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http://www.iub.edu.bd/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67" y="741473"/>
            <a:ext cx="5111750" cy="1204912"/>
          </a:xfrm>
        </p:spPr>
        <p:txBody>
          <a:bodyPr/>
          <a:lstStyle/>
          <a:p>
            <a:r>
              <a:rPr lang="en-US" dirty="0"/>
              <a:t>Language Skills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3FED9AA-3B5F-CB70-AF35-33F039F76B51}"/>
              </a:ext>
            </a:extLst>
          </p:cNvPr>
          <p:cNvSpPr txBox="1"/>
          <p:nvPr/>
        </p:nvSpPr>
        <p:spPr>
          <a:xfrm>
            <a:off x="660116" y="2763619"/>
            <a:ext cx="4773733" cy="105971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570"/>
              </a:spcBef>
            </a:pPr>
            <a:r>
              <a:rPr sz="2000" b="1" spc="-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</a:t>
            </a:r>
            <a:r>
              <a:rPr sz="2000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TONGUE(S)</a:t>
            </a:r>
            <a:r>
              <a:rPr sz="2000" b="1" spc="-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1" spc="-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50000"/>
              </a:lnSpc>
              <a:spcBef>
                <a:spcPts val="565"/>
              </a:spcBef>
            </a:pPr>
            <a:r>
              <a:rPr sz="2000" b="1" spc="-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</a:t>
            </a:r>
            <a:r>
              <a:rPr sz="2000" b="1" spc="-3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LANGUAGE(S)</a:t>
            </a:r>
            <a:r>
              <a:rPr sz="2000" b="1" spc="-2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000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Hindi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70611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Hobbies &amp; Interests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object 36">
            <a:extLst>
              <a:ext uri="{FF2B5EF4-FFF2-40B4-BE49-F238E27FC236}">
                <a16:creationId xmlns:a16="http://schemas.microsoft.com/office/drawing/2014/main" id="{4B2D7599-4303-D372-51CA-C354E8B31120}"/>
              </a:ext>
            </a:extLst>
          </p:cNvPr>
          <p:cNvSpPr txBox="1"/>
          <p:nvPr/>
        </p:nvSpPr>
        <p:spPr>
          <a:xfrm>
            <a:off x="5920169" y="3511586"/>
            <a:ext cx="2555240" cy="868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b="1" spc="-2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Tryin</a:t>
            </a:r>
            <a:r>
              <a:rPr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706119"/>
            <a:ext cx="5433204" cy="7205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Communication and interpersonal skills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5CA5966F-CF1B-391E-FCD3-98C7633A7D92}"/>
              </a:ext>
            </a:extLst>
          </p:cNvPr>
          <p:cNvSpPr txBox="1"/>
          <p:nvPr/>
        </p:nvSpPr>
        <p:spPr>
          <a:xfrm>
            <a:off x="5918936" y="3829884"/>
            <a:ext cx="3839919" cy="2296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5080" indent="-235585">
              <a:lnSpc>
                <a:spcPct val="15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 marR="5080" indent="-235585">
              <a:lnSpc>
                <a:spcPct val="15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 </a:t>
            </a:r>
            <a:r>
              <a:rPr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 marR="5080" indent="-235585">
              <a:lnSpc>
                <a:spcPct val="15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 </a:t>
            </a:r>
            <a:endParaRPr lang="en-US" b="1" spc="-5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 marR="5080" indent="-235585">
              <a:lnSpc>
                <a:spcPct val="15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</a:t>
            </a:r>
            <a:r>
              <a:rPr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3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  </a:t>
            </a:r>
            <a:endParaRPr lang="en-US" b="1" spc="-1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 marR="5080" indent="-235585">
              <a:lnSpc>
                <a:spcPct val="15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b="1" spc="-1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b="1" spc="-4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48" y="2482840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</TotalTime>
  <Words>237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Tenorite</vt:lpstr>
      <vt:lpstr>Times New Roman</vt:lpstr>
      <vt:lpstr>Monoline</vt:lpstr>
      <vt:lpstr>Tasfia Rahman</vt:lpstr>
      <vt:lpstr>ABOUT me</vt:lpstr>
      <vt:lpstr>Work Experience</vt:lpstr>
      <vt:lpstr>Education &amp; Training</vt:lpstr>
      <vt:lpstr>Language Skills</vt:lpstr>
      <vt:lpstr>Additional Information</vt:lpstr>
      <vt:lpstr>Additional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Tafia Rahman</dc:title>
  <dc:creator>Hasibul Shanto</dc:creator>
  <cp:lastModifiedBy>Hasibul Shanto</cp:lastModifiedBy>
  <cp:revision>6</cp:revision>
  <dcterms:created xsi:type="dcterms:W3CDTF">2023-10-30T18:19:42Z</dcterms:created>
  <dcterms:modified xsi:type="dcterms:W3CDTF">2023-10-30T18:38:23Z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