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98" r:id="rId2"/>
  </p:sldIdLst>
  <p:sldSz cx="9144000" cy="5143500" type="screen16x9"/>
  <p:notesSz cx="6858000" cy="9144000"/>
  <p:embeddedFontLst>
    <p:embeddedFont>
      <p:font typeface="Exo 2" panose="020B0604020202020204" charset="0"/>
      <p:regular r:id="rId4"/>
      <p:bold r:id="rId5"/>
      <p:italic r:id="rId6"/>
      <p:boldItalic r:id="rId7"/>
    </p:embeddedFont>
    <p:embeddedFont>
      <p:font typeface="Roboto Condensed Light" pitchFamily="2" charset="0"/>
      <p:regular r:id="rId8"/>
      <p:bold r:id="rId9"/>
      <p:italic r:id="rId10"/>
      <p:boldItalic r:id="rId11"/>
    </p:embeddedFont>
    <p:embeddedFont>
      <p:font typeface="Squada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BEA786-9998-44D6-A289-410642BC30E9}">
  <a:tblStyle styleId="{F5BEA786-9998-44D6-A289-410642BC3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bkunst.shinyapps.io/movid19-shin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vid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/>
        </p:nvSpPr>
        <p:spPr>
          <a:xfrm>
            <a:off x="642049" y="858982"/>
            <a:ext cx="6049693" cy="36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RELIZADO</a:t>
            </a:r>
            <a:endParaRPr sz="11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s-419" sz="1100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Repositorio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-419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github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en https://github.com/MOVID19/movid19-shiny.</a:t>
            </a:r>
            <a:endParaRPr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Datos </a:t>
            </a:r>
            <a:r>
              <a:rPr lang="es-419" sz="1100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movid19.csv 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 procesados por </a:t>
            </a:r>
            <a:r>
              <a:rPr lang="es-419" sz="1100" b="1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importar_datos.R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Aplicación mínima </a:t>
            </a:r>
            <a:r>
              <a:rPr lang="es-419" sz="1100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funcional 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 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https://jbkunst.shinyapps.io/movid19-shiny/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</a:p>
          <a:p>
            <a:pPr marL="450850" lvl="1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Considera fuente </a:t>
            </a:r>
            <a:r>
              <a:rPr lang="es-419" sz="1100" b="1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Roboto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y </a:t>
            </a:r>
            <a:r>
              <a:rPr lang="es-419" sz="1100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Monserrat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usada 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https://movid.netlify.app/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</a:p>
          <a:p>
            <a:pPr marL="450850" lvl="1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Paleta de colores </a:t>
            </a:r>
            <a:r>
              <a:rPr lang="es-419" sz="1100" b="1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gsci</a:t>
            </a:r>
            <a:r>
              <a:rPr lang="es-419" sz="1100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::</a:t>
            </a:r>
            <a:r>
              <a:rPr lang="es-419" sz="1100" b="1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pal_jama</a:t>
            </a:r>
            <a:r>
              <a:rPr lang="es-419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</a:p>
          <a:p>
            <a:pPr marL="450850" lvl="1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DEFINIR/DUDAS</a:t>
            </a:r>
            <a:endParaRPr sz="11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Estructura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apliación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Visualizador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de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datos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encuesta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(?)</a:t>
            </a: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Definir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que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gráficos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estarán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la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aplicación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Variable que define la </a:t>
            </a:r>
            <a:r>
              <a:rPr lang="en-US" sz="1100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encuesta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(variable </a:t>
            </a:r>
            <a:r>
              <a:rPr lang="en-US" sz="1100" b="1" dirty="0" err="1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semana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?)</a:t>
            </a: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1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1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MOVID19 ShinyApp</a:t>
            </a:r>
            <a:endParaRPr dirty="0"/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7597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94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Roboto Condensed Light</vt:lpstr>
      <vt:lpstr>Arial</vt:lpstr>
      <vt:lpstr>Squada One</vt:lpstr>
      <vt:lpstr>Wingdings</vt:lpstr>
      <vt:lpstr>Exo 2</vt:lpstr>
      <vt:lpstr>Tech Newsletter by Slidesgo</vt:lpstr>
      <vt:lpstr>MOVID19 ShinyApp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Joshua</dc:creator>
  <cp:lastModifiedBy>Joshua Kunst</cp:lastModifiedBy>
  <cp:revision>8</cp:revision>
  <dcterms:modified xsi:type="dcterms:W3CDTF">2020-08-05T18:16:57Z</dcterms:modified>
</cp:coreProperties>
</file>