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72" r:id="rId4"/>
    <p:sldId id="281" r:id="rId5"/>
    <p:sldId id="274" r:id="rId6"/>
    <p:sldId id="291" r:id="rId7"/>
    <p:sldId id="273" r:id="rId8"/>
    <p:sldId id="275" r:id="rId9"/>
    <p:sldId id="283" r:id="rId10"/>
    <p:sldId id="271" r:id="rId11"/>
    <p:sldId id="259" r:id="rId12"/>
    <p:sldId id="277" r:id="rId13"/>
    <p:sldId id="276" r:id="rId14"/>
    <p:sldId id="285" r:id="rId15"/>
    <p:sldId id="286" r:id="rId16"/>
    <p:sldId id="287" r:id="rId17"/>
    <p:sldId id="289" r:id="rId18"/>
    <p:sldId id="278" r:id="rId19"/>
    <p:sldId id="279" r:id="rId20"/>
    <p:sldId id="280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9911" autoAdjust="0"/>
  </p:normalViewPr>
  <p:slideViewPr>
    <p:cSldViewPr snapToGrid="0">
      <p:cViewPr>
        <p:scale>
          <a:sx n="54" d="100"/>
          <a:sy n="54" d="100"/>
        </p:scale>
        <p:origin x="14" y="475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-101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Omar Waqar" userId="97c46e46-4d42-4736-a6b7-b0df111bbca0" providerId="ADAL" clId="{D81F6B39-DA0B-42C9-AC5C-4AD5FF1C3331}"/>
    <pc:docChg chg="undo custSel addSld delSld modSld sldOrd">
      <pc:chgData name="Muhammad Omar Waqar" userId="97c46e46-4d42-4736-a6b7-b0df111bbca0" providerId="ADAL" clId="{D81F6B39-DA0B-42C9-AC5C-4AD5FF1C3331}" dt="2018-09-05T01:04:58.503" v="5757" actId="20577"/>
      <pc:docMkLst>
        <pc:docMk/>
      </pc:docMkLst>
      <pc:sldChg chg="modSp setBg">
        <pc:chgData name="Muhammad Omar Waqar" userId="97c46e46-4d42-4736-a6b7-b0df111bbca0" providerId="ADAL" clId="{D81F6B39-DA0B-42C9-AC5C-4AD5FF1C3331}" dt="2018-08-24T19:27:59.818" v="3928" actId="313"/>
        <pc:sldMkLst>
          <pc:docMk/>
          <pc:sldMk cId="706305541" sldId="257"/>
        </pc:sldMkLst>
        <pc:spChg chg="mod">
          <ac:chgData name="Muhammad Omar Waqar" userId="97c46e46-4d42-4736-a6b7-b0df111bbca0" providerId="ADAL" clId="{D81F6B39-DA0B-42C9-AC5C-4AD5FF1C3331}" dt="2018-08-24T19:27:29.121" v="3927" actId="1076"/>
          <ac:spMkLst>
            <pc:docMk/>
            <pc:sldMk cId="706305541" sldId="257"/>
            <ac:spMk id="2" creationId="{00000000-0000-0000-0000-000000000000}"/>
          </ac:spMkLst>
        </pc:spChg>
        <pc:spChg chg="mod">
          <ac:chgData name="Muhammad Omar Waqar" userId="97c46e46-4d42-4736-a6b7-b0df111bbca0" providerId="ADAL" clId="{D81F6B39-DA0B-42C9-AC5C-4AD5FF1C3331}" dt="2018-08-24T19:27:59.818" v="3928" actId="313"/>
          <ac:spMkLst>
            <pc:docMk/>
            <pc:sldMk cId="706305541" sldId="257"/>
            <ac:spMk id="3" creationId="{00000000-0000-0000-0000-000000000000}"/>
          </ac:spMkLst>
        </pc:spChg>
      </pc:sldChg>
      <pc:sldChg chg="modSp modAnim modNotesTx">
        <pc:chgData name="Muhammad Omar Waqar" userId="97c46e46-4d42-4736-a6b7-b0df111bbca0" providerId="ADAL" clId="{D81F6B39-DA0B-42C9-AC5C-4AD5FF1C3331}" dt="2018-09-04T21:41:56.291" v="4445" actId="20577"/>
        <pc:sldMkLst>
          <pc:docMk/>
          <pc:sldMk cId="1851896080" sldId="258"/>
        </pc:sldMkLst>
        <pc:spChg chg="mod">
          <ac:chgData name="Muhammad Omar Waqar" userId="97c46e46-4d42-4736-a6b7-b0df111bbca0" providerId="ADAL" clId="{D81F6B39-DA0B-42C9-AC5C-4AD5FF1C3331}" dt="2018-08-24T11:46:33.591" v="435" actId="20577"/>
          <ac:spMkLst>
            <pc:docMk/>
            <pc:sldMk cId="1851896080" sldId="258"/>
            <ac:spMk id="2" creationId="{00000000-0000-0000-0000-000000000000}"/>
          </ac:spMkLst>
        </pc:spChg>
        <pc:spChg chg="mod">
          <ac:chgData name="Muhammad Omar Waqar" userId="97c46e46-4d42-4736-a6b7-b0df111bbca0" providerId="ADAL" clId="{D81F6B39-DA0B-42C9-AC5C-4AD5FF1C3331}" dt="2018-08-24T19:27:03.935" v="3926" actId="20577"/>
          <ac:spMkLst>
            <pc:docMk/>
            <pc:sldMk cId="1851896080" sldId="258"/>
            <ac:spMk id="3" creationId="{00000000-0000-0000-0000-000000000000}"/>
          </ac:spMkLst>
        </pc:spChg>
      </pc:sldChg>
      <pc:sldChg chg="modSp modNotesTx">
        <pc:chgData name="Muhammad Omar Waqar" userId="97c46e46-4d42-4736-a6b7-b0df111bbca0" providerId="ADAL" clId="{D81F6B39-DA0B-42C9-AC5C-4AD5FF1C3331}" dt="2018-09-04T21:46:14.566" v="4946" actId="20577"/>
        <pc:sldMkLst>
          <pc:docMk/>
          <pc:sldMk cId="997860157" sldId="259"/>
        </pc:sldMkLst>
        <pc:spChg chg="mod">
          <ac:chgData name="Muhammad Omar Waqar" userId="97c46e46-4d42-4736-a6b7-b0df111bbca0" providerId="ADAL" clId="{D81F6B39-DA0B-42C9-AC5C-4AD5FF1C3331}" dt="2018-08-24T12:33:15.464" v="1333" actId="20577"/>
          <ac:spMkLst>
            <pc:docMk/>
            <pc:sldMk cId="997860157" sldId="259"/>
            <ac:spMk id="2" creationId="{00000000-0000-0000-0000-000000000000}"/>
          </ac:spMkLst>
        </pc:spChg>
        <pc:spChg chg="mod">
          <ac:chgData name="Muhammad Omar Waqar" userId="97c46e46-4d42-4736-a6b7-b0df111bbca0" providerId="ADAL" clId="{D81F6B39-DA0B-42C9-AC5C-4AD5FF1C3331}" dt="2018-08-24T18:46:56.775" v="2543" actId="27636"/>
          <ac:spMkLst>
            <pc:docMk/>
            <pc:sldMk cId="997860157" sldId="259"/>
            <ac:spMk id="3" creationId="{00000000-0000-0000-0000-000000000000}"/>
          </ac:spMkLst>
        </pc:spChg>
      </pc:sldChg>
      <pc:sldChg chg="modSp modNotesTx">
        <pc:chgData name="Muhammad Omar Waqar" userId="97c46e46-4d42-4736-a6b7-b0df111bbca0" providerId="ADAL" clId="{D81F6B39-DA0B-42C9-AC5C-4AD5FF1C3331}" dt="2018-09-04T21:52:31.020" v="5417" actId="20577"/>
        <pc:sldMkLst>
          <pc:docMk/>
          <pc:sldMk cId="4215627254" sldId="271"/>
        </pc:sldMkLst>
        <pc:spChg chg="mod">
          <ac:chgData name="Muhammad Omar Waqar" userId="97c46e46-4d42-4736-a6b7-b0df111bbca0" providerId="ADAL" clId="{D81F6B39-DA0B-42C9-AC5C-4AD5FF1C3331}" dt="2018-08-24T12:02:06.352" v="1147" actId="20577"/>
          <ac:spMkLst>
            <pc:docMk/>
            <pc:sldMk cId="4215627254" sldId="271"/>
            <ac:spMk id="2" creationId="{C72941B6-FDE9-4E5C-8D5D-B5162B7DAA26}"/>
          </ac:spMkLst>
        </pc:spChg>
        <pc:spChg chg="mod">
          <ac:chgData name="Muhammad Omar Waqar" userId="97c46e46-4d42-4736-a6b7-b0df111bbca0" providerId="ADAL" clId="{D81F6B39-DA0B-42C9-AC5C-4AD5FF1C3331}" dt="2018-08-24T19:33:41.125" v="3951" actId="20577"/>
          <ac:spMkLst>
            <pc:docMk/>
            <pc:sldMk cId="4215627254" sldId="271"/>
            <ac:spMk id="3" creationId="{39E60533-2B83-4B3B-8954-0FEECB07800C}"/>
          </ac:spMkLst>
        </pc:spChg>
      </pc:sldChg>
      <pc:sldChg chg="addSp delSp modSp add delAnim modAnim">
        <pc:chgData name="Muhammad Omar Waqar" userId="97c46e46-4d42-4736-a6b7-b0df111bbca0" providerId="ADAL" clId="{D81F6B39-DA0B-42C9-AC5C-4AD5FF1C3331}" dt="2018-08-24T19:32:47.679" v="3939" actId="1035"/>
        <pc:sldMkLst>
          <pc:docMk/>
          <pc:sldMk cId="3817300551" sldId="272"/>
        </pc:sldMkLst>
        <pc:spChg chg="add del mod">
          <ac:chgData name="Muhammad Omar Waqar" userId="97c46e46-4d42-4736-a6b7-b0df111bbca0" providerId="ADAL" clId="{D81F6B39-DA0B-42C9-AC5C-4AD5FF1C3331}" dt="2018-08-24T18:11:09.614" v="1841" actId="478"/>
          <ac:spMkLst>
            <pc:docMk/>
            <pc:sldMk cId="3817300551" sldId="272"/>
            <ac:spMk id="2" creationId="{76D1B5BF-AFF2-4833-8EA5-5C4310AE7DB6}"/>
          </ac:spMkLst>
        </pc:spChg>
        <pc:spChg chg="del mod">
          <ac:chgData name="Muhammad Omar Waqar" userId="97c46e46-4d42-4736-a6b7-b0df111bbca0" providerId="ADAL" clId="{D81F6B39-DA0B-42C9-AC5C-4AD5FF1C3331}" dt="2018-08-24T11:34:45.447" v="336" actId="478"/>
          <ac:spMkLst>
            <pc:docMk/>
            <pc:sldMk cId="3817300551" sldId="272"/>
            <ac:spMk id="2" creationId="{00000000-0000-0000-0000-000000000000}"/>
          </ac:spMkLst>
        </pc:spChg>
        <pc:spChg chg="del mod">
          <ac:chgData name="Muhammad Omar Waqar" userId="97c46e46-4d42-4736-a6b7-b0df111bbca0" providerId="ADAL" clId="{D81F6B39-DA0B-42C9-AC5C-4AD5FF1C3331}" dt="2018-08-24T11:35:02.025" v="341" actId="478"/>
          <ac:spMkLst>
            <pc:docMk/>
            <pc:sldMk cId="3817300551" sldId="272"/>
            <ac:spMk id="3" creationId="{00000000-0000-0000-0000-000000000000}"/>
          </ac:spMkLst>
        </pc:spChg>
        <pc:spChg chg="add del mod">
          <ac:chgData name="Muhammad Omar Waqar" userId="97c46e46-4d42-4736-a6b7-b0df111bbca0" providerId="ADAL" clId="{D81F6B39-DA0B-42C9-AC5C-4AD5FF1C3331}" dt="2018-08-24T19:22:56.098" v="3714" actId="478"/>
          <ac:spMkLst>
            <pc:docMk/>
            <pc:sldMk cId="3817300551" sldId="272"/>
            <ac:spMk id="6" creationId="{809C4009-BF7D-4C8D-9BE7-776ACCBB6386}"/>
          </ac:spMkLst>
        </pc:spChg>
        <pc:spChg chg="add del mod">
          <ac:chgData name="Muhammad Omar Waqar" userId="97c46e46-4d42-4736-a6b7-b0df111bbca0" providerId="ADAL" clId="{D81F6B39-DA0B-42C9-AC5C-4AD5FF1C3331}" dt="2018-08-24T11:34:51.742" v="338" actId="478"/>
          <ac:spMkLst>
            <pc:docMk/>
            <pc:sldMk cId="3817300551" sldId="272"/>
            <ac:spMk id="6" creationId="{CC632AAE-8BD9-4B2F-9146-050DF4D9ECC0}"/>
          </ac:spMkLst>
        </pc:spChg>
        <pc:spChg chg="del mod">
          <ac:chgData name="Muhammad Omar Waqar" userId="97c46e46-4d42-4736-a6b7-b0df111bbca0" providerId="ADAL" clId="{D81F6B39-DA0B-42C9-AC5C-4AD5FF1C3331}" dt="2018-08-24T11:42:32.695" v="374" actId="478"/>
          <ac:spMkLst>
            <pc:docMk/>
            <pc:sldMk cId="3817300551" sldId="272"/>
            <ac:spMk id="9" creationId="{38EFA282-85FE-401D-BD90-7D23B6BBA79D}"/>
          </ac:spMkLst>
        </pc:spChg>
        <pc:spChg chg="del mod">
          <ac:chgData name="Muhammad Omar Waqar" userId="97c46e46-4d42-4736-a6b7-b0df111bbca0" providerId="ADAL" clId="{D81F6B39-DA0B-42C9-AC5C-4AD5FF1C3331}" dt="2018-08-24T11:41:24.260" v="365" actId="478"/>
          <ac:spMkLst>
            <pc:docMk/>
            <pc:sldMk cId="3817300551" sldId="272"/>
            <ac:spMk id="11" creationId="{4646A7BC-ADD1-4ED0-8FA2-32903FE2249E}"/>
          </ac:spMkLst>
        </pc:spChg>
        <pc:spChg chg="mod">
          <ac:chgData name="Muhammad Omar Waqar" userId="97c46e46-4d42-4736-a6b7-b0df111bbca0" providerId="ADAL" clId="{D81F6B39-DA0B-42C9-AC5C-4AD5FF1C3331}" dt="2018-08-24T11:40:37.833" v="361" actId="1076"/>
          <ac:spMkLst>
            <pc:docMk/>
            <pc:sldMk cId="3817300551" sldId="272"/>
            <ac:spMk id="12" creationId="{61599A48-6699-4B87-8929-EF27587448A9}"/>
          </ac:spMkLst>
        </pc:spChg>
        <pc:spChg chg="del">
          <ac:chgData name="Muhammad Omar Waqar" userId="97c46e46-4d42-4736-a6b7-b0df111bbca0" providerId="ADAL" clId="{D81F6B39-DA0B-42C9-AC5C-4AD5FF1C3331}" dt="2018-08-24T11:39:55.935" v="354" actId="478"/>
          <ac:spMkLst>
            <pc:docMk/>
            <pc:sldMk cId="3817300551" sldId="272"/>
            <ac:spMk id="13" creationId="{7DF29B10-C677-473D-B704-D7D903BE2DF1}"/>
          </ac:spMkLst>
        </pc:spChg>
        <pc:spChg chg="del mod">
          <ac:chgData name="Muhammad Omar Waqar" userId="97c46e46-4d42-4736-a6b7-b0df111bbca0" providerId="ADAL" clId="{D81F6B39-DA0B-42C9-AC5C-4AD5FF1C3331}" dt="2018-08-24T11:40:21.879" v="360" actId="478"/>
          <ac:spMkLst>
            <pc:docMk/>
            <pc:sldMk cId="3817300551" sldId="272"/>
            <ac:spMk id="14" creationId="{8A55DCD3-175D-4E2C-80A3-9806FE337042}"/>
          </ac:spMkLst>
        </pc:spChg>
        <pc:spChg chg="add del mod">
          <ac:chgData name="Muhammad Omar Waqar" userId="97c46e46-4d42-4736-a6b7-b0df111bbca0" providerId="ADAL" clId="{D81F6B39-DA0B-42C9-AC5C-4AD5FF1C3331}" dt="2018-08-24T11:41:55.722" v="370" actId="478"/>
          <ac:spMkLst>
            <pc:docMk/>
            <pc:sldMk cId="3817300551" sldId="272"/>
            <ac:spMk id="15" creationId="{9684A6E5-5FAA-4103-AFCD-A1890B1F88C7}"/>
          </ac:spMkLst>
        </pc:spChg>
        <pc:spChg chg="del">
          <ac:chgData name="Muhammad Omar Waqar" userId="97c46e46-4d42-4736-a6b7-b0df111bbca0" providerId="ADAL" clId="{D81F6B39-DA0B-42C9-AC5C-4AD5FF1C3331}" dt="2018-08-24T11:40:08.187" v="355" actId="478"/>
          <ac:spMkLst>
            <pc:docMk/>
            <pc:sldMk cId="3817300551" sldId="272"/>
            <ac:spMk id="17" creationId="{767611E1-7AEE-46C4-9615-738472E8DFDF}"/>
          </ac:spMkLst>
        </pc:spChg>
        <pc:spChg chg="del mod">
          <ac:chgData name="Muhammad Omar Waqar" userId="97c46e46-4d42-4736-a6b7-b0df111bbca0" providerId="ADAL" clId="{D81F6B39-DA0B-42C9-AC5C-4AD5FF1C3331}" dt="2018-08-24T11:40:13.553" v="358" actId="478"/>
          <ac:spMkLst>
            <pc:docMk/>
            <pc:sldMk cId="3817300551" sldId="272"/>
            <ac:spMk id="18" creationId="{6657A3B1-BF95-488E-8653-FA741AC2CA27}"/>
          </ac:spMkLst>
        </pc:spChg>
        <pc:spChg chg="del">
          <ac:chgData name="Muhammad Omar Waqar" userId="97c46e46-4d42-4736-a6b7-b0df111bbca0" providerId="ADAL" clId="{D81F6B39-DA0B-42C9-AC5C-4AD5FF1C3331}" dt="2018-08-24T11:41:12.835" v="363" actId="478"/>
          <ac:spMkLst>
            <pc:docMk/>
            <pc:sldMk cId="3817300551" sldId="272"/>
            <ac:spMk id="19" creationId="{4A8B5DFE-BE50-4452-A896-E27C03783C2E}"/>
          </ac:spMkLst>
        </pc:spChg>
        <pc:spChg chg="mod">
          <ac:chgData name="Muhammad Omar Waqar" userId="97c46e46-4d42-4736-a6b7-b0df111bbca0" providerId="ADAL" clId="{D81F6B39-DA0B-42C9-AC5C-4AD5FF1C3331}" dt="2018-08-24T11:40:46.606" v="362" actId="1076"/>
          <ac:spMkLst>
            <pc:docMk/>
            <pc:sldMk cId="3817300551" sldId="272"/>
            <ac:spMk id="20" creationId="{F78D4660-4996-4965-BEB8-4932053A9A42}"/>
          </ac:spMkLst>
        </pc:spChg>
        <pc:spChg chg="add del mod">
          <ac:chgData name="Muhammad Omar Waqar" userId="97c46e46-4d42-4736-a6b7-b0df111bbca0" providerId="ADAL" clId="{D81F6B39-DA0B-42C9-AC5C-4AD5FF1C3331}" dt="2018-08-24T18:07:18.595" v="1827" actId="478"/>
          <ac:spMkLst>
            <pc:docMk/>
            <pc:sldMk cId="3817300551" sldId="272"/>
            <ac:spMk id="33" creationId="{FB792E27-C2CF-45BB-8493-C99804CA05BF}"/>
          </ac:spMkLst>
        </pc:spChg>
        <pc:grpChg chg="del mod">
          <ac:chgData name="Muhammad Omar Waqar" userId="97c46e46-4d42-4736-a6b7-b0df111bbca0" providerId="ADAL" clId="{D81F6B39-DA0B-42C9-AC5C-4AD5FF1C3331}" dt="2018-08-24T11:45:07.049" v="389" actId="478"/>
          <ac:grpSpMkLst>
            <pc:docMk/>
            <pc:sldMk cId="3817300551" sldId="272"/>
            <ac:grpSpMk id="7" creationId="{09CB0824-6D09-46CE-9C59-79DB71E779E3}"/>
          </ac:grpSpMkLst>
        </pc:grpChg>
        <pc:graphicFrameChg chg="add del mod">
          <ac:chgData name="Muhammad Omar Waqar" userId="97c46e46-4d42-4736-a6b7-b0df111bbca0" providerId="ADAL" clId="{D81F6B39-DA0B-42C9-AC5C-4AD5FF1C3331}" dt="2018-08-24T11:39:14.945" v="349" actId="18245"/>
          <ac:graphicFrameMkLst>
            <pc:docMk/>
            <pc:sldMk cId="3817300551" sldId="272"/>
            <ac:graphicFrameMk id="4" creationId="{310049A2-5DF7-4D7A-A19F-4BB98E2F8C48}"/>
          </ac:graphicFrameMkLst>
        </pc:graphicFrameChg>
        <pc:graphicFrameChg chg="add mod">
          <ac:chgData name="Muhammad Omar Waqar" userId="97c46e46-4d42-4736-a6b7-b0df111bbca0" providerId="ADAL" clId="{D81F6B39-DA0B-42C9-AC5C-4AD5FF1C3331}" dt="2018-08-24T19:32:47.679" v="3939" actId="1035"/>
          <ac:graphicFrameMkLst>
            <pc:docMk/>
            <pc:sldMk cId="3817300551" sldId="272"/>
            <ac:graphicFrameMk id="5" creationId="{DC98AC87-473E-4478-8A9B-06F41F458F9F}"/>
          </ac:graphicFrameMkLst>
        </pc:graphicFrameChg>
        <pc:graphicFrameChg chg="add del mod">
          <ac:chgData name="Muhammad Omar Waqar" userId="97c46e46-4d42-4736-a6b7-b0df111bbca0" providerId="ADAL" clId="{D81F6B39-DA0B-42C9-AC5C-4AD5FF1C3331}" dt="2018-08-24T19:22:44.506" v="3712" actId="478"/>
          <ac:graphicFrameMkLst>
            <pc:docMk/>
            <pc:sldMk cId="3817300551" sldId="272"/>
            <ac:graphicFrameMk id="34" creationId="{5077B017-5D25-4063-A6E4-17102FA777D0}"/>
          </ac:graphicFrameMkLst>
        </pc:graphicFrameChg>
        <pc:cxnChg chg="add del mod">
          <ac:chgData name="Muhammad Omar Waqar" userId="97c46e46-4d42-4736-a6b7-b0df111bbca0" providerId="ADAL" clId="{D81F6B39-DA0B-42C9-AC5C-4AD5FF1C3331}" dt="2018-08-24T11:44:06.252" v="379" actId="478"/>
          <ac:cxnSpMkLst>
            <pc:docMk/>
            <pc:sldMk cId="3817300551" sldId="272"/>
            <ac:cxnSpMk id="22" creationId="{F3FC9B0F-3E8F-45FF-A067-C69A86A15730}"/>
          </ac:cxnSpMkLst>
        </pc:cxnChg>
        <pc:cxnChg chg="add del mod">
          <ac:chgData name="Muhammad Omar Waqar" userId="97c46e46-4d42-4736-a6b7-b0df111bbca0" providerId="ADAL" clId="{D81F6B39-DA0B-42C9-AC5C-4AD5FF1C3331}" dt="2018-08-24T11:45:01.802" v="388" actId="478"/>
          <ac:cxnSpMkLst>
            <pc:docMk/>
            <pc:sldMk cId="3817300551" sldId="272"/>
            <ac:cxnSpMk id="24" creationId="{40A93507-BEB4-4BCF-BB89-FA12EFD9FC97}"/>
          </ac:cxnSpMkLst>
        </pc:cxnChg>
      </pc:sldChg>
      <pc:sldChg chg="delSp modSp add modAnim modNotesTx">
        <pc:chgData name="Muhammad Omar Waqar" userId="97c46e46-4d42-4736-a6b7-b0df111bbca0" providerId="ADAL" clId="{D81F6B39-DA0B-42C9-AC5C-4AD5FF1C3331}" dt="2018-09-04T21:42:48.138" v="4524" actId="20577"/>
        <pc:sldMkLst>
          <pc:docMk/>
          <pc:sldMk cId="2350018761" sldId="273"/>
        </pc:sldMkLst>
        <pc:spChg chg="mod">
          <ac:chgData name="Muhammad Omar Waqar" userId="97c46e46-4d42-4736-a6b7-b0df111bbca0" providerId="ADAL" clId="{D81F6B39-DA0B-42C9-AC5C-4AD5FF1C3331}" dt="2018-08-24T11:50:26.175" v="582" actId="20577"/>
          <ac:spMkLst>
            <pc:docMk/>
            <pc:sldMk cId="2350018761" sldId="273"/>
            <ac:spMk id="2" creationId="{00000000-0000-0000-0000-000000000000}"/>
          </ac:spMkLst>
        </pc:spChg>
        <pc:spChg chg="mod">
          <ac:chgData name="Muhammad Omar Waqar" userId="97c46e46-4d42-4736-a6b7-b0df111bbca0" providerId="ADAL" clId="{D81F6B39-DA0B-42C9-AC5C-4AD5FF1C3331}" dt="2018-08-24T12:06:36.729" v="1184" actId="6549"/>
          <ac:spMkLst>
            <pc:docMk/>
            <pc:sldMk cId="2350018761" sldId="273"/>
            <ac:spMk id="3" creationId="{00000000-0000-0000-0000-000000000000}"/>
          </ac:spMkLst>
        </pc:spChg>
        <pc:graphicFrameChg chg="del mod">
          <ac:chgData name="Muhammad Omar Waqar" userId="97c46e46-4d42-4736-a6b7-b0df111bbca0" providerId="ADAL" clId="{D81F6B39-DA0B-42C9-AC5C-4AD5FF1C3331}" dt="2018-08-24T11:47:34.197" v="474" actId="6549"/>
          <ac:graphicFrameMkLst>
            <pc:docMk/>
            <pc:sldMk cId="2350018761" sldId="273"/>
            <ac:graphicFrameMk id="4" creationId="{310049A2-5DF7-4D7A-A19F-4BB98E2F8C48}"/>
          </ac:graphicFrameMkLst>
        </pc:graphicFrameChg>
      </pc:sldChg>
      <pc:sldChg chg="modSp add ord modAnim modNotesTx">
        <pc:chgData name="Muhammad Omar Waqar" userId="97c46e46-4d42-4736-a6b7-b0df111bbca0" providerId="ADAL" clId="{D81F6B39-DA0B-42C9-AC5C-4AD5FF1C3331}" dt="2018-09-04T21:39:42.831" v="4295" actId="20577"/>
        <pc:sldMkLst>
          <pc:docMk/>
          <pc:sldMk cId="4167481711" sldId="274"/>
        </pc:sldMkLst>
        <pc:spChg chg="mod">
          <ac:chgData name="Muhammad Omar Waqar" userId="97c46e46-4d42-4736-a6b7-b0df111bbca0" providerId="ADAL" clId="{D81F6B39-DA0B-42C9-AC5C-4AD5FF1C3331}" dt="2018-08-24T18:20:56.866" v="2339" actId="14100"/>
          <ac:spMkLst>
            <pc:docMk/>
            <pc:sldMk cId="4167481711" sldId="274"/>
            <ac:spMk id="2" creationId="{00000000-0000-0000-0000-000000000000}"/>
          </ac:spMkLst>
        </pc:spChg>
        <pc:spChg chg="mod">
          <ac:chgData name="Muhammad Omar Waqar" userId="97c46e46-4d42-4736-a6b7-b0df111bbca0" providerId="ADAL" clId="{D81F6B39-DA0B-42C9-AC5C-4AD5FF1C3331}" dt="2018-08-24T18:18:25.328" v="2231" actId="5793"/>
          <ac:spMkLst>
            <pc:docMk/>
            <pc:sldMk cId="4167481711" sldId="274"/>
            <ac:spMk id="3" creationId="{00000000-0000-0000-0000-000000000000}"/>
          </ac:spMkLst>
        </pc:spChg>
      </pc:sldChg>
      <pc:sldChg chg="addSp delSp modSp add delAnim modNotesTx">
        <pc:chgData name="Muhammad Omar Waqar" userId="97c46e46-4d42-4736-a6b7-b0df111bbca0" providerId="ADAL" clId="{D81F6B39-DA0B-42C9-AC5C-4AD5FF1C3331}" dt="2018-09-04T21:43:50.248" v="4674" actId="20577"/>
        <pc:sldMkLst>
          <pc:docMk/>
          <pc:sldMk cId="594512986" sldId="275"/>
        </pc:sldMkLst>
        <pc:spChg chg="add mod">
          <ac:chgData name="Muhammad Omar Waqar" userId="97c46e46-4d42-4736-a6b7-b0df111bbca0" providerId="ADAL" clId="{D81F6B39-DA0B-42C9-AC5C-4AD5FF1C3331}" dt="2018-08-24T18:43:37.382" v="2493" actId="255"/>
          <ac:spMkLst>
            <pc:docMk/>
            <pc:sldMk cId="594512986" sldId="275"/>
            <ac:spMk id="2" creationId="{8201FCD0-E8EE-48FE-A9E5-0E8B002616D6}"/>
          </ac:spMkLst>
        </pc:spChg>
        <pc:spChg chg="del mod">
          <ac:chgData name="Muhammad Omar Waqar" userId="97c46e46-4d42-4736-a6b7-b0df111bbca0" providerId="ADAL" clId="{D81F6B39-DA0B-42C9-AC5C-4AD5FF1C3331}" dt="2018-08-24T11:53:57.059" v="732" actId="478"/>
          <ac:spMkLst>
            <pc:docMk/>
            <pc:sldMk cId="594512986" sldId="275"/>
            <ac:spMk id="2" creationId="{00000000-0000-0000-0000-000000000000}"/>
          </ac:spMkLst>
        </pc:spChg>
        <pc:spChg chg="del mod">
          <ac:chgData name="Muhammad Omar Waqar" userId="97c46e46-4d42-4736-a6b7-b0df111bbca0" providerId="ADAL" clId="{D81F6B39-DA0B-42C9-AC5C-4AD5FF1C3331}" dt="2018-08-24T11:53:49.031" v="729" actId="478"/>
          <ac:spMkLst>
            <pc:docMk/>
            <pc:sldMk cId="594512986" sldId="275"/>
            <ac:spMk id="3" creationId="{00000000-0000-0000-0000-000000000000}"/>
          </ac:spMkLst>
        </pc:spChg>
        <pc:spChg chg="add mod">
          <ac:chgData name="Muhammad Omar Waqar" userId="97c46e46-4d42-4736-a6b7-b0df111bbca0" providerId="ADAL" clId="{D81F6B39-DA0B-42C9-AC5C-4AD5FF1C3331}" dt="2018-08-24T18:21:31.842" v="2351" actId="20577"/>
          <ac:spMkLst>
            <pc:docMk/>
            <pc:sldMk cId="594512986" sldId="275"/>
            <ac:spMk id="4" creationId="{152052E5-60BD-43FA-A623-BC6914D48BD1}"/>
          </ac:spMkLst>
        </pc:spChg>
        <pc:spChg chg="add del mod">
          <ac:chgData name="Muhammad Omar Waqar" userId="97c46e46-4d42-4736-a6b7-b0df111bbca0" providerId="ADAL" clId="{D81F6B39-DA0B-42C9-AC5C-4AD5FF1C3331}" dt="2018-08-24T11:53:53.194" v="730" actId="478"/>
          <ac:spMkLst>
            <pc:docMk/>
            <pc:sldMk cId="594512986" sldId="275"/>
            <ac:spMk id="5" creationId="{F2F18E41-C301-4DA8-867A-4616A6387EF3}"/>
          </ac:spMkLst>
        </pc:spChg>
        <pc:spChg chg="add del mod">
          <ac:chgData name="Muhammad Omar Waqar" userId="97c46e46-4d42-4736-a6b7-b0df111bbca0" providerId="ADAL" clId="{D81F6B39-DA0B-42C9-AC5C-4AD5FF1C3331}" dt="2018-08-24T11:53:59.011" v="733" actId="478"/>
          <ac:spMkLst>
            <pc:docMk/>
            <pc:sldMk cId="594512986" sldId="275"/>
            <ac:spMk id="7" creationId="{7A809AA2-BD5B-4EEC-AD1E-B76B7AD73E49}"/>
          </ac:spMkLst>
        </pc:spChg>
        <pc:spChg chg="add del mod">
          <ac:chgData name="Muhammad Omar Waqar" userId="97c46e46-4d42-4736-a6b7-b0df111bbca0" providerId="ADAL" clId="{D81F6B39-DA0B-42C9-AC5C-4AD5FF1C3331}" dt="2018-08-24T18:21:50.826" v="2354" actId="478"/>
          <ac:spMkLst>
            <pc:docMk/>
            <pc:sldMk cId="594512986" sldId="275"/>
            <ac:spMk id="10" creationId="{A62DAA00-58A2-4CBD-BFFB-69EEFCCF0411}"/>
          </ac:spMkLst>
        </pc:spChg>
        <pc:picChg chg="add mod">
          <ac:chgData name="Muhammad Omar Waqar" userId="97c46e46-4d42-4736-a6b7-b0df111bbca0" providerId="ADAL" clId="{D81F6B39-DA0B-42C9-AC5C-4AD5FF1C3331}" dt="2018-08-24T18:44:55.607" v="2503" actId="14100"/>
          <ac:picMkLst>
            <pc:docMk/>
            <pc:sldMk cId="594512986" sldId="275"/>
            <ac:picMk id="9" creationId="{E63328A6-3F7D-42FD-8053-B1D164CBA462}"/>
          </ac:picMkLst>
        </pc:picChg>
      </pc:sldChg>
      <pc:sldChg chg="addSp delSp modSp add modNotesTx">
        <pc:chgData name="Muhammad Omar Waqar" userId="97c46e46-4d42-4736-a6b7-b0df111bbca0" providerId="ADAL" clId="{D81F6B39-DA0B-42C9-AC5C-4AD5FF1C3331}" dt="2018-09-04T21:49:08.559" v="5239" actId="20577"/>
        <pc:sldMkLst>
          <pc:docMk/>
          <pc:sldMk cId="1991954431" sldId="276"/>
        </pc:sldMkLst>
        <pc:spChg chg="mod">
          <ac:chgData name="Muhammad Omar Waqar" userId="97c46e46-4d42-4736-a6b7-b0df111bbca0" providerId="ADAL" clId="{D81F6B39-DA0B-42C9-AC5C-4AD5FF1C3331}" dt="2018-08-24T13:03:03.933" v="1580" actId="1076"/>
          <ac:spMkLst>
            <pc:docMk/>
            <pc:sldMk cId="1991954431" sldId="276"/>
            <ac:spMk id="2" creationId="{00000000-0000-0000-0000-000000000000}"/>
          </ac:spMkLst>
        </pc:spChg>
        <pc:spChg chg="del mod">
          <ac:chgData name="Muhammad Omar Waqar" userId="97c46e46-4d42-4736-a6b7-b0df111bbca0" providerId="ADAL" clId="{D81F6B39-DA0B-42C9-AC5C-4AD5FF1C3331}" dt="2018-08-24T13:01:08.197" v="1564" actId="1076"/>
          <ac:spMkLst>
            <pc:docMk/>
            <pc:sldMk cId="1991954431" sldId="276"/>
            <ac:spMk id="3" creationId="{00000000-0000-0000-0000-000000000000}"/>
          </ac:spMkLst>
        </pc:spChg>
        <pc:spChg chg="add mod">
          <ac:chgData name="Muhammad Omar Waqar" userId="97c46e46-4d42-4736-a6b7-b0df111bbca0" providerId="ADAL" clId="{D81F6B39-DA0B-42C9-AC5C-4AD5FF1C3331}" dt="2018-08-24T13:08:22.276" v="1606" actId="20577"/>
          <ac:spMkLst>
            <pc:docMk/>
            <pc:sldMk cId="1991954431" sldId="276"/>
            <ac:spMk id="6" creationId="{3ECC3BE3-B1D6-4E66-9DC1-559627604205}"/>
          </ac:spMkLst>
        </pc:spChg>
        <pc:graphicFrameChg chg="add del mod modGraphic">
          <ac:chgData name="Muhammad Omar Waqar" userId="97c46e46-4d42-4736-a6b7-b0df111bbca0" providerId="ADAL" clId="{D81F6B39-DA0B-42C9-AC5C-4AD5FF1C3331}" dt="2018-08-24T13:08:18.006" v="1605" actId="478"/>
          <ac:graphicFrameMkLst>
            <pc:docMk/>
            <pc:sldMk cId="1991954431" sldId="276"/>
            <ac:graphicFrameMk id="4" creationId="{A1D8FD17-D6A8-45D4-9C59-6E16EF4C604A}"/>
          </ac:graphicFrameMkLst>
        </pc:graphicFrameChg>
        <pc:graphicFrameChg chg="add del mod modGraphic">
          <ac:chgData name="Muhammad Omar Waqar" userId="97c46e46-4d42-4736-a6b7-b0df111bbca0" providerId="ADAL" clId="{D81F6B39-DA0B-42C9-AC5C-4AD5FF1C3331}" dt="2018-08-24T18:58:52.505" v="3389" actId="478"/>
          <ac:graphicFrameMkLst>
            <pc:docMk/>
            <pc:sldMk cId="1991954431" sldId="276"/>
            <ac:graphicFrameMk id="7" creationId="{ECDD1538-30BE-4772-A20B-1D5B3135E320}"/>
          </ac:graphicFrameMkLst>
        </pc:graphicFrameChg>
        <pc:picChg chg="add mod">
          <ac:chgData name="Muhammad Omar Waqar" userId="97c46e46-4d42-4736-a6b7-b0df111bbca0" providerId="ADAL" clId="{D81F6B39-DA0B-42C9-AC5C-4AD5FF1C3331}" dt="2018-08-24T18:59:10.131" v="3392" actId="1076"/>
          <ac:picMkLst>
            <pc:docMk/>
            <pc:sldMk cId="1991954431" sldId="276"/>
            <ac:picMk id="4" creationId="{6BD004B6-B6D4-4292-9492-2D52D507BA5B}"/>
          </ac:picMkLst>
        </pc:picChg>
      </pc:sldChg>
      <pc:sldChg chg="addSp modSp add modNotesTx">
        <pc:chgData name="Muhammad Omar Waqar" userId="97c46e46-4d42-4736-a6b7-b0df111bbca0" providerId="ADAL" clId="{D81F6B39-DA0B-42C9-AC5C-4AD5FF1C3331}" dt="2018-09-05T01:04:58.503" v="5757" actId="20577"/>
        <pc:sldMkLst>
          <pc:docMk/>
          <pc:sldMk cId="3059141128" sldId="277"/>
        </pc:sldMkLst>
        <pc:spChg chg="mod">
          <ac:chgData name="Muhammad Omar Waqar" userId="97c46e46-4d42-4736-a6b7-b0df111bbca0" providerId="ADAL" clId="{D81F6B39-DA0B-42C9-AC5C-4AD5FF1C3331}" dt="2018-08-24T12:34:51.515" v="1386" actId="313"/>
          <ac:spMkLst>
            <pc:docMk/>
            <pc:sldMk cId="3059141128" sldId="277"/>
            <ac:spMk id="2" creationId="{00000000-0000-0000-0000-000000000000}"/>
          </ac:spMkLst>
        </pc:spChg>
        <pc:spChg chg="mod">
          <ac:chgData name="Muhammad Omar Waqar" userId="97c46e46-4d42-4736-a6b7-b0df111bbca0" providerId="ADAL" clId="{D81F6B39-DA0B-42C9-AC5C-4AD5FF1C3331}" dt="2018-08-24T18:49:09.661" v="2829" actId="20577"/>
          <ac:spMkLst>
            <pc:docMk/>
            <pc:sldMk cId="3059141128" sldId="277"/>
            <ac:spMk id="3" creationId="{00000000-0000-0000-0000-000000000000}"/>
          </ac:spMkLst>
        </pc:spChg>
        <pc:graphicFrameChg chg="add mod modGraphic">
          <ac:chgData name="Muhammad Omar Waqar" userId="97c46e46-4d42-4736-a6b7-b0df111bbca0" providerId="ADAL" clId="{D81F6B39-DA0B-42C9-AC5C-4AD5FF1C3331}" dt="2018-08-24T13:06:53.044" v="1589" actId="20577"/>
          <ac:graphicFrameMkLst>
            <pc:docMk/>
            <pc:sldMk cId="3059141128" sldId="277"/>
            <ac:graphicFrameMk id="4" creationId="{097C2429-5CE9-46DC-88AE-24128016AE0C}"/>
          </ac:graphicFrameMkLst>
        </pc:graphicFrameChg>
      </pc:sldChg>
      <pc:sldChg chg="modSp add">
        <pc:chgData name="Muhammad Omar Waqar" userId="97c46e46-4d42-4736-a6b7-b0df111bbca0" providerId="ADAL" clId="{D81F6B39-DA0B-42C9-AC5C-4AD5FF1C3331}" dt="2018-08-24T19:14:30.525" v="3566" actId="20577"/>
        <pc:sldMkLst>
          <pc:docMk/>
          <pc:sldMk cId="3938674831" sldId="278"/>
        </pc:sldMkLst>
        <pc:spChg chg="mod">
          <ac:chgData name="Muhammad Omar Waqar" userId="97c46e46-4d42-4736-a6b7-b0df111bbca0" providerId="ADAL" clId="{D81F6B39-DA0B-42C9-AC5C-4AD5FF1C3331}" dt="2018-08-24T19:14:22.056" v="3554" actId="20577"/>
          <ac:spMkLst>
            <pc:docMk/>
            <pc:sldMk cId="3938674831" sldId="278"/>
            <ac:spMk id="2" creationId="{00000000-0000-0000-0000-000000000000}"/>
          </ac:spMkLst>
        </pc:spChg>
        <pc:spChg chg="mod">
          <ac:chgData name="Muhammad Omar Waqar" userId="97c46e46-4d42-4736-a6b7-b0df111bbca0" providerId="ADAL" clId="{D81F6B39-DA0B-42C9-AC5C-4AD5FF1C3331}" dt="2018-08-24T19:14:30.525" v="3566" actId="20577"/>
          <ac:spMkLst>
            <pc:docMk/>
            <pc:sldMk cId="3938674831" sldId="278"/>
            <ac:spMk id="3" creationId="{00000000-0000-0000-0000-000000000000}"/>
          </ac:spMkLst>
        </pc:spChg>
      </pc:sldChg>
      <pc:sldChg chg="modSp add modNotesTx">
        <pc:chgData name="Muhammad Omar Waqar" userId="97c46e46-4d42-4736-a6b7-b0df111bbca0" providerId="ADAL" clId="{D81F6B39-DA0B-42C9-AC5C-4AD5FF1C3331}" dt="2018-09-04T21:51:14.213" v="5295" actId="20577"/>
        <pc:sldMkLst>
          <pc:docMk/>
          <pc:sldMk cId="2935381632" sldId="279"/>
        </pc:sldMkLst>
        <pc:spChg chg="mod">
          <ac:chgData name="Muhammad Omar Waqar" userId="97c46e46-4d42-4736-a6b7-b0df111bbca0" providerId="ADAL" clId="{D81F6B39-DA0B-42C9-AC5C-4AD5FF1C3331}" dt="2018-08-24T18:53:19.075" v="3176" actId="20577"/>
          <ac:spMkLst>
            <pc:docMk/>
            <pc:sldMk cId="2935381632" sldId="279"/>
            <ac:spMk id="2" creationId="{00000000-0000-0000-0000-000000000000}"/>
          </ac:spMkLst>
        </pc:spChg>
        <pc:spChg chg="mod">
          <ac:chgData name="Muhammad Omar Waqar" userId="97c46e46-4d42-4736-a6b7-b0df111bbca0" providerId="ADAL" clId="{D81F6B39-DA0B-42C9-AC5C-4AD5FF1C3331}" dt="2018-08-24T19:14:57.437" v="3568" actId="6549"/>
          <ac:spMkLst>
            <pc:docMk/>
            <pc:sldMk cId="2935381632" sldId="279"/>
            <ac:spMk id="3" creationId="{00000000-0000-0000-0000-000000000000}"/>
          </ac:spMkLst>
        </pc:spChg>
      </pc:sldChg>
      <pc:sldChg chg="delSp modSp add">
        <pc:chgData name="Muhammad Omar Waqar" userId="97c46e46-4d42-4736-a6b7-b0df111bbca0" providerId="ADAL" clId="{D81F6B39-DA0B-42C9-AC5C-4AD5FF1C3331}" dt="2018-08-24T19:28:10.647" v="3931" actId="2"/>
        <pc:sldMkLst>
          <pc:docMk/>
          <pc:sldMk cId="3609243129" sldId="280"/>
        </pc:sldMkLst>
        <pc:spChg chg="del mod">
          <ac:chgData name="Muhammad Omar Waqar" userId="97c46e46-4d42-4736-a6b7-b0df111bbca0" providerId="ADAL" clId="{D81F6B39-DA0B-42C9-AC5C-4AD5FF1C3331}" dt="2018-08-24T13:30:16.254" v="1797" actId="478"/>
          <ac:spMkLst>
            <pc:docMk/>
            <pc:sldMk cId="3609243129" sldId="280"/>
            <ac:spMk id="2" creationId="{00000000-0000-0000-0000-000000000000}"/>
          </ac:spMkLst>
        </pc:spChg>
        <pc:spChg chg="mod">
          <ac:chgData name="Muhammad Omar Waqar" userId="97c46e46-4d42-4736-a6b7-b0df111bbca0" providerId="ADAL" clId="{D81F6B39-DA0B-42C9-AC5C-4AD5FF1C3331}" dt="2018-08-24T19:28:10.647" v="3931" actId="2"/>
          <ac:spMkLst>
            <pc:docMk/>
            <pc:sldMk cId="3609243129" sldId="280"/>
            <ac:spMk id="3" creationId="{00000000-0000-0000-0000-000000000000}"/>
          </ac:spMkLst>
        </pc:spChg>
      </pc:sldChg>
      <pc:sldChg chg="modSp add modNotesTx">
        <pc:chgData name="Muhammad Omar Waqar" userId="97c46e46-4d42-4736-a6b7-b0df111bbca0" providerId="ADAL" clId="{D81F6B39-DA0B-42C9-AC5C-4AD5FF1C3331}" dt="2018-09-04T21:41:36.954" v="4444" actId="20577"/>
        <pc:sldMkLst>
          <pc:docMk/>
          <pc:sldMk cId="3914322834" sldId="281"/>
        </pc:sldMkLst>
        <pc:spChg chg="mod">
          <ac:chgData name="Muhammad Omar Waqar" userId="97c46e46-4d42-4736-a6b7-b0df111bbca0" providerId="ADAL" clId="{D81F6B39-DA0B-42C9-AC5C-4AD5FF1C3331}" dt="2018-08-24T19:22:22" v="3707" actId="1076"/>
          <ac:spMkLst>
            <pc:docMk/>
            <pc:sldMk cId="3914322834" sldId="281"/>
            <ac:spMk id="2" creationId="{76D1B5BF-AFF2-4833-8EA5-5C4310AE7DB6}"/>
          </ac:spMkLst>
        </pc:spChg>
        <pc:graphicFrameChg chg="mod">
          <ac:chgData name="Muhammad Omar Waqar" userId="97c46e46-4d42-4736-a6b7-b0df111bbca0" providerId="ADAL" clId="{D81F6B39-DA0B-42C9-AC5C-4AD5FF1C3331}" dt="2018-08-24T19:22:12.171" v="3706" actId="1076"/>
          <ac:graphicFrameMkLst>
            <pc:docMk/>
            <pc:sldMk cId="3914322834" sldId="281"/>
            <ac:graphicFrameMk id="34" creationId="{5077B017-5D25-4063-A6E4-17102FA777D0}"/>
          </ac:graphicFrameMkLst>
        </pc:graphicFrameChg>
      </pc:sldChg>
      <pc:sldChg chg="addSp modSp add">
        <pc:chgData name="Muhammad Omar Waqar" userId="97c46e46-4d42-4736-a6b7-b0df111bbca0" providerId="ADAL" clId="{D81F6B39-DA0B-42C9-AC5C-4AD5FF1C3331}" dt="2018-08-24T18:44:22.441" v="2498" actId="14100"/>
        <pc:sldMkLst>
          <pc:docMk/>
          <pc:sldMk cId="10828579" sldId="283"/>
        </pc:sldMkLst>
        <pc:spChg chg="add">
          <ac:chgData name="Muhammad Omar Waqar" userId="97c46e46-4d42-4736-a6b7-b0df111bbca0" providerId="ADAL" clId="{D81F6B39-DA0B-42C9-AC5C-4AD5FF1C3331}" dt="2018-08-24T18:44:15.111" v="2497" actId="14100"/>
          <ac:spMkLst>
            <pc:docMk/>
            <pc:sldMk cId="10828579" sldId="283"/>
            <ac:spMk id="5" creationId="{A124AD62-BAA8-4C58-8BEE-BF8DD9BEDAD9}"/>
          </ac:spMkLst>
        </pc:spChg>
        <pc:picChg chg="mod">
          <ac:chgData name="Muhammad Omar Waqar" userId="97c46e46-4d42-4736-a6b7-b0df111bbca0" providerId="ADAL" clId="{D81F6B39-DA0B-42C9-AC5C-4AD5FF1C3331}" dt="2018-08-24T18:44:22.441" v="2498" actId="14100"/>
          <ac:picMkLst>
            <pc:docMk/>
            <pc:sldMk cId="10828579" sldId="283"/>
            <ac:picMk id="9" creationId="{E63328A6-3F7D-42FD-8053-B1D164CBA462}"/>
          </ac:picMkLst>
        </pc:picChg>
      </pc:sldChg>
      <pc:sldChg chg="addSp modSp add">
        <pc:chgData name="Muhammad Omar Waqar" userId="97c46e46-4d42-4736-a6b7-b0df111bbca0" providerId="ADAL" clId="{D81F6B39-DA0B-42C9-AC5C-4AD5FF1C3331}" dt="2018-08-24T19:03:53.170" v="3398" actId="208"/>
        <pc:sldMkLst>
          <pc:docMk/>
          <pc:sldMk cId="3301666652" sldId="285"/>
        </pc:sldMkLst>
        <pc:spChg chg="add mod">
          <ac:chgData name="Muhammad Omar Waqar" userId="97c46e46-4d42-4736-a6b7-b0df111bbca0" providerId="ADAL" clId="{D81F6B39-DA0B-42C9-AC5C-4AD5FF1C3331}" dt="2018-08-24T19:03:53.170" v="3398" actId="208"/>
          <ac:spMkLst>
            <pc:docMk/>
            <pc:sldMk cId="3301666652" sldId="285"/>
            <ac:spMk id="3" creationId="{F3A15ED5-4AAF-43A8-8D6C-85EF4EDE8C5C}"/>
          </ac:spMkLst>
        </pc:spChg>
      </pc:sldChg>
      <pc:sldChg chg="addSp modSp add">
        <pc:chgData name="Muhammad Omar Waqar" userId="97c46e46-4d42-4736-a6b7-b0df111bbca0" providerId="ADAL" clId="{D81F6B39-DA0B-42C9-AC5C-4AD5FF1C3331}" dt="2018-08-24T19:07:58.679" v="3447" actId="14100"/>
        <pc:sldMkLst>
          <pc:docMk/>
          <pc:sldMk cId="3175297252" sldId="286"/>
        </pc:sldMkLst>
        <pc:spChg chg="add mod">
          <ac:chgData name="Muhammad Omar Waqar" userId="97c46e46-4d42-4736-a6b7-b0df111bbca0" providerId="ADAL" clId="{D81F6B39-DA0B-42C9-AC5C-4AD5FF1C3331}" dt="2018-08-24T19:07:58.679" v="3447" actId="14100"/>
          <ac:spMkLst>
            <pc:docMk/>
            <pc:sldMk cId="3175297252" sldId="286"/>
            <ac:spMk id="5" creationId="{E4ABD460-35B2-40D0-8DFF-159DC7C83B84}"/>
          </ac:spMkLst>
        </pc:spChg>
        <pc:spChg chg="add mod">
          <ac:chgData name="Muhammad Omar Waqar" userId="97c46e46-4d42-4736-a6b7-b0df111bbca0" providerId="ADAL" clId="{D81F6B39-DA0B-42C9-AC5C-4AD5FF1C3331}" dt="2018-08-24T19:07:44.962" v="3445" actId="14100"/>
          <ac:spMkLst>
            <pc:docMk/>
            <pc:sldMk cId="3175297252" sldId="286"/>
            <ac:spMk id="7" creationId="{58C8816A-D391-4B38-80AE-DEC3C66A25E8}"/>
          </ac:spMkLst>
        </pc:spChg>
      </pc:sldChg>
      <pc:sldChg chg="addSp delSp modSp add">
        <pc:chgData name="Muhammad Omar Waqar" userId="97c46e46-4d42-4736-a6b7-b0df111bbca0" providerId="ADAL" clId="{D81F6B39-DA0B-42C9-AC5C-4AD5FF1C3331}" dt="2018-08-24T19:11:03.442" v="3457" actId="2696"/>
        <pc:sldMkLst>
          <pc:docMk/>
          <pc:sldMk cId="3166532977" sldId="287"/>
        </pc:sldMkLst>
        <pc:spChg chg="add mod">
          <ac:chgData name="Muhammad Omar Waqar" userId="97c46e46-4d42-4736-a6b7-b0df111bbca0" providerId="ADAL" clId="{D81F6B39-DA0B-42C9-AC5C-4AD5FF1C3331}" dt="2018-08-24T19:10:29.668" v="3455" actId="14100"/>
          <ac:spMkLst>
            <pc:docMk/>
            <pc:sldMk cId="3166532977" sldId="287"/>
            <ac:spMk id="3" creationId="{55661DA0-D557-407C-A201-E72CBEB29434}"/>
          </ac:spMkLst>
        </pc:spChg>
        <pc:picChg chg="add del">
          <ac:chgData name="Muhammad Omar Waqar" userId="97c46e46-4d42-4736-a6b7-b0df111bbca0" providerId="ADAL" clId="{D81F6B39-DA0B-42C9-AC5C-4AD5FF1C3331}" dt="2018-08-24T19:11:03.442" v="3457" actId="2696"/>
          <ac:picMkLst>
            <pc:docMk/>
            <pc:sldMk cId="3166532977" sldId="287"/>
            <ac:picMk id="7" creationId="{395048DC-1AEF-46DC-BC6D-09804C3A6CCA}"/>
          </ac:picMkLst>
        </pc:picChg>
      </pc:sldChg>
      <pc:sldChg chg="addSp delSp modSp add">
        <pc:chgData name="Muhammad Omar Waqar" userId="97c46e46-4d42-4736-a6b7-b0df111bbca0" providerId="ADAL" clId="{D81F6B39-DA0B-42C9-AC5C-4AD5FF1C3331}" dt="2018-08-24T19:13:49.690" v="3535" actId="14100"/>
        <pc:sldMkLst>
          <pc:docMk/>
          <pc:sldMk cId="2473242106" sldId="289"/>
        </pc:sldMkLst>
        <pc:spChg chg="add del mod">
          <ac:chgData name="Muhammad Omar Waqar" userId="97c46e46-4d42-4736-a6b7-b0df111bbca0" providerId="ADAL" clId="{D81F6B39-DA0B-42C9-AC5C-4AD5FF1C3331}" dt="2018-08-24T19:11:45.399" v="3462" actId="478"/>
          <ac:spMkLst>
            <pc:docMk/>
            <pc:sldMk cId="2473242106" sldId="289"/>
            <ac:spMk id="5" creationId="{0DA283F5-EDD4-4F73-A8D2-C03DAFBCB029}"/>
          </ac:spMkLst>
        </pc:spChg>
        <pc:spChg chg="add mod">
          <ac:chgData name="Muhammad Omar Waqar" userId="97c46e46-4d42-4736-a6b7-b0df111bbca0" providerId="ADAL" clId="{D81F6B39-DA0B-42C9-AC5C-4AD5FF1C3331}" dt="2018-08-24T19:13:49.690" v="3535" actId="14100"/>
          <ac:spMkLst>
            <pc:docMk/>
            <pc:sldMk cId="2473242106" sldId="289"/>
            <ac:spMk id="7" creationId="{89D7FB5E-20DA-49F9-B91C-1AAC26E59C74}"/>
          </ac:spMkLst>
        </pc:spChg>
        <pc:spChg chg="add mod">
          <ac:chgData name="Muhammad Omar Waqar" userId="97c46e46-4d42-4736-a6b7-b0df111bbca0" providerId="ADAL" clId="{D81F6B39-DA0B-42C9-AC5C-4AD5FF1C3331}" dt="2018-08-24T19:13:38.574" v="3533" actId="1076"/>
          <ac:spMkLst>
            <pc:docMk/>
            <pc:sldMk cId="2473242106" sldId="289"/>
            <ac:spMk id="8" creationId="{3B25830C-678F-4DFA-ADAF-77E248356C90}"/>
          </ac:spMkLst>
        </pc:spChg>
      </pc:sldChg>
      <pc:sldChg chg="modSp add">
        <pc:chgData name="Muhammad Omar Waqar" userId="97c46e46-4d42-4736-a6b7-b0df111bbca0" providerId="ADAL" clId="{D81F6B39-DA0B-42C9-AC5C-4AD5FF1C3331}" dt="2018-08-24T19:15:37.811" v="3583" actId="1076"/>
        <pc:sldMkLst>
          <pc:docMk/>
          <pc:sldMk cId="917859781" sldId="290"/>
        </pc:sldMkLst>
        <pc:spChg chg="mod">
          <ac:chgData name="Muhammad Omar Waqar" userId="97c46e46-4d42-4736-a6b7-b0df111bbca0" providerId="ADAL" clId="{D81F6B39-DA0B-42C9-AC5C-4AD5FF1C3331}" dt="2018-08-24T19:15:37.811" v="3583" actId="1076"/>
          <ac:spMkLst>
            <pc:docMk/>
            <pc:sldMk cId="917859781" sldId="290"/>
            <ac:spMk id="3" creationId="{00000000-0000-0000-0000-000000000000}"/>
          </ac:spMkLst>
        </pc:spChg>
      </pc:sldChg>
      <pc:sldChg chg="addSp modSp add modAnim modNotesTx">
        <pc:chgData name="Muhammad Omar Waqar" userId="97c46e46-4d42-4736-a6b7-b0df111bbca0" providerId="ADAL" clId="{D81F6B39-DA0B-42C9-AC5C-4AD5FF1C3331}" dt="2018-09-04T21:41:09.940" v="4417" actId="20577"/>
        <pc:sldMkLst>
          <pc:docMk/>
          <pc:sldMk cId="4161535810" sldId="291"/>
        </pc:sldMkLst>
        <pc:spChg chg="mod">
          <ac:chgData name="Muhammad Omar Waqar" userId="97c46e46-4d42-4736-a6b7-b0df111bbca0" providerId="ADAL" clId="{D81F6B39-DA0B-42C9-AC5C-4AD5FF1C3331}" dt="2018-08-24T19:25:36.580" v="3855" actId="20577"/>
          <ac:spMkLst>
            <pc:docMk/>
            <pc:sldMk cId="4161535810" sldId="291"/>
            <ac:spMk id="3" creationId="{00000000-0000-0000-0000-000000000000}"/>
          </ac:spMkLst>
        </pc:spChg>
        <pc:spChg chg="add mod">
          <ac:chgData name="Muhammad Omar Waqar" userId="97c46e46-4d42-4736-a6b7-b0df111bbca0" providerId="ADAL" clId="{D81F6B39-DA0B-42C9-AC5C-4AD5FF1C3331}" dt="2018-08-24T19:28:04.060" v="3929" actId="313"/>
          <ac:spMkLst>
            <pc:docMk/>
            <pc:sldMk cId="4161535810" sldId="291"/>
            <ac:spMk id="4" creationId="{8383C5A8-E978-4457-835B-AE7324DA8B97}"/>
          </ac:spMkLst>
        </pc:spChg>
        <pc:spChg chg="add mod">
          <ac:chgData name="Muhammad Omar Waqar" userId="97c46e46-4d42-4736-a6b7-b0df111bbca0" providerId="ADAL" clId="{D81F6B39-DA0B-42C9-AC5C-4AD5FF1C3331}" dt="2018-08-24T19:28:06.790" v="3930" actId="313"/>
          <ac:spMkLst>
            <pc:docMk/>
            <pc:sldMk cId="4161535810" sldId="291"/>
            <ac:spMk id="5" creationId="{4542F3E7-037E-48AA-81D3-62E00A61F79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D3C71-CB52-46C6-9C75-51885A1CA413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5A8396A0-2ECF-4D28-8F96-7EFA0482E4F3}">
      <dgm:prSet phldrT="[Text]"/>
      <dgm:spPr/>
      <dgm:t>
        <a:bodyPr/>
        <a:lstStyle/>
        <a:p>
          <a:r>
            <a:rPr lang="en-GB" dirty="0"/>
            <a:t>ML in Credit Scoring</a:t>
          </a:r>
        </a:p>
      </dgm:t>
    </dgm:pt>
    <dgm:pt modelId="{E8818783-8CD7-4BA0-8B3A-0E7C835DB00B}" type="parTrans" cxnId="{2D9C8620-45AE-46AF-83AC-269E49040197}">
      <dgm:prSet/>
      <dgm:spPr/>
      <dgm:t>
        <a:bodyPr/>
        <a:lstStyle/>
        <a:p>
          <a:endParaRPr lang="en-GB"/>
        </a:p>
      </dgm:t>
    </dgm:pt>
    <dgm:pt modelId="{449DA6AA-31AD-4DA3-BF70-A11DA2267754}" type="sibTrans" cxnId="{2D9C8620-45AE-46AF-83AC-269E49040197}">
      <dgm:prSet/>
      <dgm:spPr/>
      <dgm:t>
        <a:bodyPr/>
        <a:lstStyle/>
        <a:p>
          <a:endParaRPr lang="en-GB"/>
        </a:p>
      </dgm:t>
    </dgm:pt>
    <dgm:pt modelId="{35B336E3-FCEA-4628-9EB1-E10730097F63}" type="asst">
      <dgm:prSet phldrT="[Text]"/>
      <dgm:spPr/>
      <dgm:t>
        <a:bodyPr/>
        <a:lstStyle/>
        <a:p>
          <a:r>
            <a:rPr lang="en-GB" dirty="0"/>
            <a:t>Corporate Credit </a:t>
          </a:r>
        </a:p>
      </dgm:t>
    </dgm:pt>
    <dgm:pt modelId="{9EEB8043-2591-4F10-BDC2-78EB34C18C08}" type="parTrans" cxnId="{3C686FF3-533C-45F6-8AE9-C4CA93EE3AC5}">
      <dgm:prSet/>
      <dgm:spPr/>
      <dgm:t>
        <a:bodyPr/>
        <a:lstStyle/>
        <a:p>
          <a:endParaRPr lang="en-GB"/>
        </a:p>
      </dgm:t>
    </dgm:pt>
    <dgm:pt modelId="{86147A7C-351E-46C4-AB7F-0F9FEFF3C91F}" type="sibTrans" cxnId="{3C686FF3-533C-45F6-8AE9-C4CA93EE3AC5}">
      <dgm:prSet/>
      <dgm:spPr/>
      <dgm:t>
        <a:bodyPr/>
        <a:lstStyle/>
        <a:p>
          <a:endParaRPr lang="en-GB"/>
        </a:p>
      </dgm:t>
    </dgm:pt>
    <dgm:pt modelId="{3AFD8D69-4856-4604-BE69-D2196ED2760E}">
      <dgm:prSet phldrT="[Text]"/>
      <dgm:spPr/>
      <dgm:t>
        <a:bodyPr/>
        <a:lstStyle/>
        <a:p>
          <a:r>
            <a:rPr lang="en-GB" dirty="0"/>
            <a:t>Consumer Credit</a:t>
          </a:r>
        </a:p>
      </dgm:t>
    </dgm:pt>
    <dgm:pt modelId="{422D5529-B8C5-442A-900E-3C37E819ABB4}" type="parTrans" cxnId="{E3F6CF0F-58C3-4E17-9811-C6928FC93022}">
      <dgm:prSet/>
      <dgm:spPr/>
      <dgm:t>
        <a:bodyPr/>
        <a:lstStyle/>
        <a:p>
          <a:endParaRPr lang="en-GB"/>
        </a:p>
      </dgm:t>
    </dgm:pt>
    <dgm:pt modelId="{4EE2D72B-2F38-4CC7-B87A-00CC9C6C744A}" type="sibTrans" cxnId="{E3F6CF0F-58C3-4E17-9811-C6928FC93022}">
      <dgm:prSet/>
      <dgm:spPr/>
      <dgm:t>
        <a:bodyPr/>
        <a:lstStyle/>
        <a:p>
          <a:endParaRPr lang="en-GB"/>
        </a:p>
      </dgm:t>
    </dgm:pt>
    <dgm:pt modelId="{E0CCF83A-5A31-40CD-B558-7C5DAC03B9B0}">
      <dgm:prSet phldrT="[Text]"/>
      <dgm:spPr/>
      <dgm:t>
        <a:bodyPr/>
        <a:lstStyle/>
        <a:p>
          <a:r>
            <a:rPr lang="en-GB" dirty="0"/>
            <a:t>Regression (Credit Score)</a:t>
          </a:r>
        </a:p>
      </dgm:t>
    </dgm:pt>
    <dgm:pt modelId="{803645DD-D1BE-4D23-984D-FAB298C00B46}" type="parTrans" cxnId="{57CE10B9-C063-49FD-BED8-1EB78E7B5697}">
      <dgm:prSet/>
      <dgm:spPr/>
      <dgm:t>
        <a:bodyPr/>
        <a:lstStyle/>
        <a:p>
          <a:endParaRPr lang="en-GB"/>
        </a:p>
      </dgm:t>
    </dgm:pt>
    <dgm:pt modelId="{49F35BC8-A497-4CE0-A4C9-DADB7ABE4D54}" type="sibTrans" cxnId="{57CE10B9-C063-49FD-BED8-1EB78E7B5697}">
      <dgm:prSet/>
      <dgm:spPr/>
      <dgm:t>
        <a:bodyPr/>
        <a:lstStyle/>
        <a:p>
          <a:endParaRPr lang="en-GB"/>
        </a:p>
      </dgm:t>
    </dgm:pt>
    <dgm:pt modelId="{4E25A09E-2221-4827-B36A-0206B845517F}">
      <dgm:prSet phldrT="[Text]"/>
      <dgm:spPr/>
      <dgm:t>
        <a:bodyPr/>
        <a:lstStyle/>
        <a:p>
          <a:r>
            <a:rPr lang="en-GB" dirty="0"/>
            <a:t>Classification (Probability to default)</a:t>
          </a:r>
        </a:p>
      </dgm:t>
    </dgm:pt>
    <dgm:pt modelId="{76F53E65-F3B6-4EDF-AC9A-7B3CD2175437}" type="parTrans" cxnId="{03377996-C4DB-41DE-9D3B-3C31E29A0483}">
      <dgm:prSet/>
      <dgm:spPr/>
      <dgm:t>
        <a:bodyPr/>
        <a:lstStyle/>
        <a:p>
          <a:endParaRPr lang="en-GB"/>
        </a:p>
      </dgm:t>
    </dgm:pt>
    <dgm:pt modelId="{FED8CB16-F217-4F18-86E6-4ACF5779643B}" type="sibTrans" cxnId="{03377996-C4DB-41DE-9D3B-3C31E29A0483}">
      <dgm:prSet/>
      <dgm:spPr/>
      <dgm:t>
        <a:bodyPr/>
        <a:lstStyle/>
        <a:p>
          <a:endParaRPr lang="en-GB"/>
        </a:p>
      </dgm:t>
    </dgm:pt>
    <dgm:pt modelId="{4D1CFF65-FCEC-45CB-AA82-83E84D6C55F0}" type="pres">
      <dgm:prSet presAssocID="{15ED3C71-CB52-46C6-9C75-51885A1CA41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929078-D573-4FF9-B20A-03E123B338D0}" type="pres">
      <dgm:prSet presAssocID="{15ED3C71-CB52-46C6-9C75-51885A1CA413}" presName="hierFlow" presStyleCnt="0"/>
      <dgm:spPr/>
    </dgm:pt>
    <dgm:pt modelId="{F407CA11-65BB-4E5E-BACA-EE9F21366BA1}" type="pres">
      <dgm:prSet presAssocID="{15ED3C71-CB52-46C6-9C75-51885A1CA41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11FF092-D71C-450F-98D0-E0349FCFCA3C}" type="pres">
      <dgm:prSet presAssocID="{5A8396A0-2ECF-4D28-8F96-7EFA0482E4F3}" presName="Name14" presStyleCnt="0"/>
      <dgm:spPr/>
    </dgm:pt>
    <dgm:pt modelId="{9611640E-7402-406B-8E29-6E6DA20CCB77}" type="pres">
      <dgm:prSet presAssocID="{5A8396A0-2ECF-4D28-8F96-7EFA0482E4F3}" presName="level1Shape" presStyleLbl="node0" presStyleIdx="0" presStyleCnt="1" custLinFactNeighborX="1134" custLinFactNeighborY="-1702">
        <dgm:presLayoutVars>
          <dgm:chPref val="3"/>
        </dgm:presLayoutVars>
      </dgm:prSet>
      <dgm:spPr/>
    </dgm:pt>
    <dgm:pt modelId="{32B13D97-9319-42DC-A984-4A0499363874}" type="pres">
      <dgm:prSet presAssocID="{5A8396A0-2ECF-4D28-8F96-7EFA0482E4F3}" presName="hierChild2" presStyleCnt="0"/>
      <dgm:spPr/>
    </dgm:pt>
    <dgm:pt modelId="{7509CAA0-7C4F-4788-8FDE-F478E9F1D99F}" type="pres">
      <dgm:prSet presAssocID="{9EEB8043-2591-4F10-BDC2-78EB34C18C08}" presName="Name19" presStyleLbl="parChTrans1D2" presStyleIdx="0" presStyleCnt="2"/>
      <dgm:spPr/>
    </dgm:pt>
    <dgm:pt modelId="{032B7939-F188-4121-9E2A-6D0CCC616A9E}" type="pres">
      <dgm:prSet presAssocID="{35B336E3-FCEA-4628-9EB1-E10730097F63}" presName="Name21" presStyleCnt="0"/>
      <dgm:spPr/>
    </dgm:pt>
    <dgm:pt modelId="{E089443F-EA4F-4087-AD70-ECAFC1920222}" type="pres">
      <dgm:prSet presAssocID="{35B336E3-FCEA-4628-9EB1-E10730097F63}" presName="level2Shape" presStyleLbl="asst1" presStyleIdx="0" presStyleCnt="1" custLinFactNeighborX="-76228" custLinFactNeighborY="-677"/>
      <dgm:spPr/>
    </dgm:pt>
    <dgm:pt modelId="{BE7833DB-975A-45E4-95F2-3CA009489460}" type="pres">
      <dgm:prSet presAssocID="{35B336E3-FCEA-4628-9EB1-E10730097F63}" presName="hierChild3" presStyleCnt="0"/>
      <dgm:spPr/>
    </dgm:pt>
    <dgm:pt modelId="{1E07211A-1CE5-4407-8E25-D8998944658F}" type="pres">
      <dgm:prSet presAssocID="{422D5529-B8C5-442A-900E-3C37E819ABB4}" presName="Name19" presStyleLbl="parChTrans1D2" presStyleIdx="1" presStyleCnt="2"/>
      <dgm:spPr/>
    </dgm:pt>
    <dgm:pt modelId="{9E7FD642-4A9B-4A8C-A425-8649EFA3C9C7}" type="pres">
      <dgm:prSet presAssocID="{3AFD8D69-4856-4604-BE69-D2196ED2760E}" presName="Name21" presStyleCnt="0"/>
      <dgm:spPr/>
    </dgm:pt>
    <dgm:pt modelId="{5EF2D3D0-08DF-4757-8AB2-FA0735B82ABE}" type="pres">
      <dgm:prSet presAssocID="{3AFD8D69-4856-4604-BE69-D2196ED2760E}" presName="level2Shape" presStyleLbl="node2" presStyleIdx="0" presStyleCnt="1"/>
      <dgm:spPr/>
    </dgm:pt>
    <dgm:pt modelId="{D7F06602-F5DD-4C3B-841B-FD0B61507A9F}" type="pres">
      <dgm:prSet presAssocID="{3AFD8D69-4856-4604-BE69-D2196ED2760E}" presName="hierChild3" presStyleCnt="0"/>
      <dgm:spPr/>
    </dgm:pt>
    <dgm:pt modelId="{2C6B5195-9751-4B15-9FFD-41BAE528FBF4}" type="pres">
      <dgm:prSet presAssocID="{803645DD-D1BE-4D23-984D-FAB298C00B46}" presName="Name19" presStyleLbl="parChTrans1D3" presStyleIdx="0" presStyleCnt="2"/>
      <dgm:spPr/>
    </dgm:pt>
    <dgm:pt modelId="{E1484889-E54F-491E-B83C-AB9C66C306B4}" type="pres">
      <dgm:prSet presAssocID="{E0CCF83A-5A31-40CD-B558-7C5DAC03B9B0}" presName="Name21" presStyleCnt="0"/>
      <dgm:spPr/>
    </dgm:pt>
    <dgm:pt modelId="{A5E08FA5-306D-4302-992D-0B1ED6D42291}" type="pres">
      <dgm:prSet presAssocID="{E0CCF83A-5A31-40CD-B558-7C5DAC03B9B0}" presName="level2Shape" presStyleLbl="node3" presStyleIdx="0" presStyleCnt="2"/>
      <dgm:spPr/>
    </dgm:pt>
    <dgm:pt modelId="{CB910BF2-C4F0-4B9A-BE3F-E0FB7D50D4C9}" type="pres">
      <dgm:prSet presAssocID="{E0CCF83A-5A31-40CD-B558-7C5DAC03B9B0}" presName="hierChild3" presStyleCnt="0"/>
      <dgm:spPr/>
    </dgm:pt>
    <dgm:pt modelId="{EC2CB924-3A4D-4564-9C60-B6DACDA892D2}" type="pres">
      <dgm:prSet presAssocID="{76F53E65-F3B6-4EDF-AC9A-7B3CD2175437}" presName="Name19" presStyleLbl="parChTrans1D3" presStyleIdx="1" presStyleCnt="2"/>
      <dgm:spPr/>
    </dgm:pt>
    <dgm:pt modelId="{3575D62B-BF9E-42A7-A046-9EE5CD1A5D59}" type="pres">
      <dgm:prSet presAssocID="{4E25A09E-2221-4827-B36A-0206B845517F}" presName="Name21" presStyleCnt="0"/>
      <dgm:spPr/>
    </dgm:pt>
    <dgm:pt modelId="{B34AD4A4-10E3-4E77-A277-7FBCD61E1136}" type="pres">
      <dgm:prSet presAssocID="{4E25A09E-2221-4827-B36A-0206B845517F}" presName="level2Shape" presStyleLbl="node3" presStyleIdx="1" presStyleCnt="2"/>
      <dgm:spPr/>
    </dgm:pt>
    <dgm:pt modelId="{6BBC8834-87B1-4A70-881A-A0BACB71A75B}" type="pres">
      <dgm:prSet presAssocID="{4E25A09E-2221-4827-B36A-0206B845517F}" presName="hierChild3" presStyleCnt="0"/>
      <dgm:spPr/>
    </dgm:pt>
    <dgm:pt modelId="{5DBE5121-3EE7-4F47-B0FF-C2D3832D7DEA}" type="pres">
      <dgm:prSet presAssocID="{15ED3C71-CB52-46C6-9C75-51885A1CA413}" presName="bgShapesFlow" presStyleCnt="0"/>
      <dgm:spPr/>
    </dgm:pt>
  </dgm:ptLst>
  <dgm:cxnLst>
    <dgm:cxn modelId="{E3F6CF0F-58C3-4E17-9811-C6928FC93022}" srcId="{5A8396A0-2ECF-4D28-8F96-7EFA0482E4F3}" destId="{3AFD8D69-4856-4604-BE69-D2196ED2760E}" srcOrd="1" destOrd="0" parTransId="{422D5529-B8C5-442A-900E-3C37E819ABB4}" sibTransId="{4EE2D72B-2F38-4CC7-B87A-00CC9C6C744A}"/>
    <dgm:cxn modelId="{F7301915-4374-4992-9A5D-22E684823FEA}" type="presOf" srcId="{35B336E3-FCEA-4628-9EB1-E10730097F63}" destId="{E089443F-EA4F-4087-AD70-ECAFC1920222}" srcOrd="0" destOrd="0" presId="urn:microsoft.com/office/officeart/2005/8/layout/hierarchy6"/>
    <dgm:cxn modelId="{2D9C8620-45AE-46AF-83AC-269E49040197}" srcId="{15ED3C71-CB52-46C6-9C75-51885A1CA413}" destId="{5A8396A0-2ECF-4D28-8F96-7EFA0482E4F3}" srcOrd="0" destOrd="0" parTransId="{E8818783-8CD7-4BA0-8B3A-0E7C835DB00B}" sibTransId="{449DA6AA-31AD-4DA3-BF70-A11DA2267754}"/>
    <dgm:cxn modelId="{5270FF3A-08C3-4B94-8D66-FFD81FB8C867}" type="presOf" srcId="{5A8396A0-2ECF-4D28-8F96-7EFA0482E4F3}" destId="{9611640E-7402-406B-8E29-6E6DA20CCB77}" srcOrd="0" destOrd="0" presId="urn:microsoft.com/office/officeart/2005/8/layout/hierarchy6"/>
    <dgm:cxn modelId="{D449F765-D6C0-40BB-BF02-C0D1DFC1FC62}" type="presOf" srcId="{9EEB8043-2591-4F10-BDC2-78EB34C18C08}" destId="{7509CAA0-7C4F-4788-8FDE-F478E9F1D99F}" srcOrd="0" destOrd="0" presId="urn:microsoft.com/office/officeart/2005/8/layout/hierarchy6"/>
    <dgm:cxn modelId="{0A4C7B52-6D56-45CF-B6C3-9B3EDED43197}" type="presOf" srcId="{422D5529-B8C5-442A-900E-3C37E819ABB4}" destId="{1E07211A-1CE5-4407-8E25-D8998944658F}" srcOrd="0" destOrd="0" presId="urn:microsoft.com/office/officeart/2005/8/layout/hierarchy6"/>
    <dgm:cxn modelId="{FD43BC58-F2D3-4E37-8012-61979D5C3588}" type="presOf" srcId="{3AFD8D69-4856-4604-BE69-D2196ED2760E}" destId="{5EF2D3D0-08DF-4757-8AB2-FA0735B82ABE}" srcOrd="0" destOrd="0" presId="urn:microsoft.com/office/officeart/2005/8/layout/hierarchy6"/>
    <dgm:cxn modelId="{BCF33879-F10F-4B28-9304-A5645D3B31E0}" type="presOf" srcId="{15ED3C71-CB52-46C6-9C75-51885A1CA413}" destId="{4D1CFF65-FCEC-45CB-AA82-83E84D6C55F0}" srcOrd="0" destOrd="0" presId="urn:microsoft.com/office/officeart/2005/8/layout/hierarchy6"/>
    <dgm:cxn modelId="{258DF97E-7C6D-464E-B2D3-78B14FA91A02}" type="presOf" srcId="{E0CCF83A-5A31-40CD-B558-7C5DAC03B9B0}" destId="{A5E08FA5-306D-4302-992D-0B1ED6D42291}" srcOrd="0" destOrd="0" presId="urn:microsoft.com/office/officeart/2005/8/layout/hierarchy6"/>
    <dgm:cxn modelId="{03377996-C4DB-41DE-9D3B-3C31E29A0483}" srcId="{3AFD8D69-4856-4604-BE69-D2196ED2760E}" destId="{4E25A09E-2221-4827-B36A-0206B845517F}" srcOrd="1" destOrd="0" parTransId="{76F53E65-F3B6-4EDF-AC9A-7B3CD2175437}" sibTransId="{FED8CB16-F217-4F18-86E6-4ACF5779643B}"/>
    <dgm:cxn modelId="{FC4C64AF-2347-49D6-9764-B56723F1E3AF}" type="presOf" srcId="{803645DD-D1BE-4D23-984D-FAB298C00B46}" destId="{2C6B5195-9751-4B15-9FFD-41BAE528FBF4}" srcOrd="0" destOrd="0" presId="urn:microsoft.com/office/officeart/2005/8/layout/hierarchy6"/>
    <dgm:cxn modelId="{57CE10B9-C063-49FD-BED8-1EB78E7B5697}" srcId="{3AFD8D69-4856-4604-BE69-D2196ED2760E}" destId="{E0CCF83A-5A31-40CD-B558-7C5DAC03B9B0}" srcOrd="0" destOrd="0" parTransId="{803645DD-D1BE-4D23-984D-FAB298C00B46}" sibTransId="{49F35BC8-A497-4CE0-A4C9-DADB7ABE4D54}"/>
    <dgm:cxn modelId="{5EBC7DE4-4510-45EB-804E-E4488585043D}" type="presOf" srcId="{4E25A09E-2221-4827-B36A-0206B845517F}" destId="{B34AD4A4-10E3-4E77-A277-7FBCD61E1136}" srcOrd="0" destOrd="0" presId="urn:microsoft.com/office/officeart/2005/8/layout/hierarchy6"/>
    <dgm:cxn modelId="{036B86F2-A5D5-48F9-8C10-01CF379458AB}" type="presOf" srcId="{76F53E65-F3B6-4EDF-AC9A-7B3CD2175437}" destId="{EC2CB924-3A4D-4564-9C60-B6DACDA892D2}" srcOrd="0" destOrd="0" presId="urn:microsoft.com/office/officeart/2005/8/layout/hierarchy6"/>
    <dgm:cxn modelId="{3C686FF3-533C-45F6-8AE9-C4CA93EE3AC5}" srcId="{5A8396A0-2ECF-4D28-8F96-7EFA0482E4F3}" destId="{35B336E3-FCEA-4628-9EB1-E10730097F63}" srcOrd="0" destOrd="0" parTransId="{9EEB8043-2591-4F10-BDC2-78EB34C18C08}" sibTransId="{86147A7C-351E-46C4-AB7F-0F9FEFF3C91F}"/>
    <dgm:cxn modelId="{FCA0E91F-0643-4C99-A611-5C8D74F4CDDC}" type="presParOf" srcId="{4D1CFF65-FCEC-45CB-AA82-83E84D6C55F0}" destId="{40929078-D573-4FF9-B20A-03E123B338D0}" srcOrd="0" destOrd="0" presId="urn:microsoft.com/office/officeart/2005/8/layout/hierarchy6"/>
    <dgm:cxn modelId="{57CAC1CE-7CF7-444B-86D4-E255EDD2A892}" type="presParOf" srcId="{40929078-D573-4FF9-B20A-03E123B338D0}" destId="{F407CA11-65BB-4E5E-BACA-EE9F21366BA1}" srcOrd="0" destOrd="0" presId="urn:microsoft.com/office/officeart/2005/8/layout/hierarchy6"/>
    <dgm:cxn modelId="{A55CFC63-ADFD-41A1-8DE1-FE898794E91A}" type="presParOf" srcId="{F407CA11-65BB-4E5E-BACA-EE9F21366BA1}" destId="{B11FF092-D71C-450F-98D0-E0349FCFCA3C}" srcOrd="0" destOrd="0" presId="urn:microsoft.com/office/officeart/2005/8/layout/hierarchy6"/>
    <dgm:cxn modelId="{68BD703F-D13E-476D-A6A1-98E64F0FC87C}" type="presParOf" srcId="{B11FF092-D71C-450F-98D0-E0349FCFCA3C}" destId="{9611640E-7402-406B-8E29-6E6DA20CCB77}" srcOrd="0" destOrd="0" presId="urn:microsoft.com/office/officeart/2005/8/layout/hierarchy6"/>
    <dgm:cxn modelId="{DE2D23CF-EE28-4F2F-8B8C-FC855ADDD247}" type="presParOf" srcId="{B11FF092-D71C-450F-98D0-E0349FCFCA3C}" destId="{32B13D97-9319-42DC-A984-4A0499363874}" srcOrd="1" destOrd="0" presId="urn:microsoft.com/office/officeart/2005/8/layout/hierarchy6"/>
    <dgm:cxn modelId="{2AE1B9B8-7CA0-4E42-9B61-BA3F79D4ABFB}" type="presParOf" srcId="{32B13D97-9319-42DC-A984-4A0499363874}" destId="{7509CAA0-7C4F-4788-8FDE-F478E9F1D99F}" srcOrd="0" destOrd="0" presId="urn:microsoft.com/office/officeart/2005/8/layout/hierarchy6"/>
    <dgm:cxn modelId="{7B9E145A-EFD2-4D6F-A6C2-7F914B1044C5}" type="presParOf" srcId="{32B13D97-9319-42DC-A984-4A0499363874}" destId="{032B7939-F188-4121-9E2A-6D0CCC616A9E}" srcOrd="1" destOrd="0" presId="urn:microsoft.com/office/officeart/2005/8/layout/hierarchy6"/>
    <dgm:cxn modelId="{FCCF8CBA-0D78-43CF-96A2-C1E0229236AA}" type="presParOf" srcId="{032B7939-F188-4121-9E2A-6D0CCC616A9E}" destId="{E089443F-EA4F-4087-AD70-ECAFC1920222}" srcOrd="0" destOrd="0" presId="urn:microsoft.com/office/officeart/2005/8/layout/hierarchy6"/>
    <dgm:cxn modelId="{2C9AE976-8556-4AE9-A02E-E53550D959EF}" type="presParOf" srcId="{032B7939-F188-4121-9E2A-6D0CCC616A9E}" destId="{BE7833DB-975A-45E4-95F2-3CA009489460}" srcOrd="1" destOrd="0" presId="urn:microsoft.com/office/officeart/2005/8/layout/hierarchy6"/>
    <dgm:cxn modelId="{0B0989EE-7D57-42DC-9725-6D75BE653505}" type="presParOf" srcId="{32B13D97-9319-42DC-A984-4A0499363874}" destId="{1E07211A-1CE5-4407-8E25-D8998944658F}" srcOrd="2" destOrd="0" presId="urn:microsoft.com/office/officeart/2005/8/layout/hierarchy6"/>
    <dgm:cxn modelId="{93341CF5-F026-4EAE-8774-3D2AD2DBFBE1}" type="presParOf" srcId="{32B13D97-9319-42DC-A984-4A0499363874}" destId="{9E7FD642-4A9B-4A8C-A425-8649EFA3C9C7}" srcOrd="3" destOrd="0" presId="urn:microsoft.com/office/officeart/2005/8/layout/hierarchy6"/>
    <dgm:cxn modelId="{4BE63D79-6BCA-407D-AFB7-AC89BF0A372B}" type="presParOf" srcId="{9E7FD642-4A9B-4A8C-A425-8649EFA3C9C7}" destId="{5EF2D3D0-08DF-4757-8AB2-FA0735B82ABE}" srcOrd="0" destOrd="0" presId="urn:microsoft.com/office/officeart/2005/8/layout/hierarchy6"/>
    <dgm:cxn modelId="{7F39AF79-D7B2-4737-BC36-D74D0507E26F}" type="presParOf" srcId="{9E7FD642-4A9B-4A8C-A425-8649EFA3C9C7}" destId="{D7F06602-F5DD-4C3B-841B-FD0B61507A9F}" srcOrd="1" destOrd="0" presId="urn:microsoft.com/office/officeart/2005/8/layout/hierarchy6"/>
    <dgm:cxn modelId="{4D66230F-FD9D-4E46-8B8D-13E747274687}" type="presParOf" srcId="{D7F06602-F5DD-4C3B-841B-FD0B61507A9F}" destId="{2C6B5195-9751-4B15-9FFD-41BAE528FBF4}" srcOrd="0" destOrd="0" presId="urn:microsoft.com/office/officeart/2005/8/layout/hierarchy6"/>
    <dgm:cxn modelId="{A339341A-F50E-4BFE-82D5-05432155C802}" type="presParOf" srcId="{D7F06602-F5DD-4C3B-841B-FD0B61507A9F}" destId="{E1484889-E54F-491E-B83C-AB9C66C306B4}" srcOrd="1" destOrd="0" presId="urn:microsoft.com/office/officeart/2005/8/layout/hierarchy6"/>
    <dgm:cxn modelId="{BE0E06C9-48A2-4C16-B854-195D1E80CD73}" type="presParOf" srcId="{E1484889-E54F-491E-B83C-AB9C66C306B4}" destId="{A5E08FA5-306D-4302-992D-0B1ED6D42291}" srcOrd="0" destOrd="0" presId="urn:microsoft.com/office/officeart/2005/8/layout/hierarchy6"/>
    <dgm:cxn modelId="{1560070F-24B6-4C22-AEAB-199D6E10443E}" type="presParOf" srcId="{E1484889-E54F-491E-B83C-AB9C66C306B4}" destId="{CB910BF2-C4F0-4B9A-BE3F-E0FB7D50D4C9}" srcOrd="1" destOrd="0" presId="urn:microsoft.com/office/officeart/2005/8/layout/hierarchy6"/>
    <dgm:cxn modelId="{56A3DA45-AD26-4820-A691-B9A412A65BEA}" type="presParOf" srcId="{D7F06602-F5DD-4C3B-841B-FD0B61507A9F}" destId="{EC2CB924-3A4D-4564-9C60-B6DACDA892D2}" srcOrd="2" destOrd="0" presId="urn:microsoft.com/office/officeart/2005/8/layout/hierarchy6"/>
    <dgm:cxn modelId="{6E2CE7CB-D5BB-4402-8F91-7212424F368C}" type="presParOf" srcId="{D7F06602-F5DD-4C3B-841B-FD0B61507A9F}" destId="{3575D62B-BF9E-42A7-A046-9EE5CD1A5D59}" srcOrd="3" destOrd="0" presId="urn:microsoft.com/office/officeart/2005/8/layout/hierarchy6"/>
    <dgm:cxn modelId="{6593CCDF-38E9-41CF-A224-E9681EB0A884}" type="presParOf" srcId="{3575D62B-BF9E-42A7-A046-9EE5CD1A5D59}" destId="{B34AD4A4-10E3-4E77-A277-7FBCD61E1136}" srcOrd="0" destOrd="0" presId="urn:microsoft.com/office/officeart/2005/8/layout/hierarchy6"/>
    <dgm:cxn modelId="{2DD90E90-A1CD-4FF3-8752-A5810D3C6EF4}" type="presParOf" srcId="{3575D62B-BF9E-42A7-A046-9EE5CD1A5D59}" destId="{6BBC8834-87B1-4A70-881A-A0BACB71A75B}" srcOrd="1" destOrd="0" presId="urn:microsoft.com/office/officeart/2005/8/layout/hierarchy6"/>
    <dgm:cxn modelId="{9D6BBEC1-7B4A-4868-8868-5C3BE59657B1}" type="presParOf" srcId="{4D1CFF65-FCEC-45CB-AA82-83E84D6C55F0}" destId="{5DBE5121-3EE7-4F47-B0FF-C2D3832D7DE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ED3C71-CB52-46C6-9C75-51885A1CA413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5A8396A0-2ECF-4D28-8F96-7EFA0482E4F3}">
      <dgm:prSet phldrT="[Text]"/>
      <dgm:spPr/>
      <dgm:t>
        <a:bodyPr/>
        <a:lstStyle/>
        <a:p>
          <a:r>
            <a:rPr lang="en-GB" dirty="0"/>
            <a:t>ML in Credit Scoring</a:t>
          </a:r>
        </a:p>
      </dgm:t>
    </dgm:pt>
    <dgm:pt modelId="{E8818783-8CD7-4BA0-8B3A-0E7C835DB00B}" type="parTrans" cxnId="{2D9C8620-45AE-46AF-83AC-269E49040197}">
      <dgm:prSet/>
      <dgm:spPr/>
      <dgm:t>
        <a:bodyPr/>
        <a:lstStyle/>
        <a:p>
          <a:endParaRPr lang="en-GB"/>
        </a:p>
      </dgm:t>
    </dgm:pt>
    <dgm:pt modelId="{449DA6AA-31AD-4DA3-BF70-A11DA2267754}" type="sibTrans" cxnId="{2D9C8620-45AE-46AF-83AC-269E49040197}">
      <dgm:prSet/>
      <dgm:spPr/>
      <dgm:t>
        <a:bodyPr/>
        <a:lstStyle/>
        <a:p>
          <a:endParaRPr lang="en-GB"/>
        </a:p>
      </dgm:t>
    </dgm:pt>
    <dgm:pt modelId="{35B336E3-FCEA-4628-9EB1-E10730097F63}" type="asst">
      <dgm:prSet phldrT="[Text]"/>
      <dgm:spPr/>
      <dgm:t>
        <a:bodyPr/>
        <a:lstStyle/>
        <a:p>
          <a:r>
            <a:rPr lang="en-GB" dirty="0"/>
            <a:t>Corporate Credit </a:t>
          </a:r>
        </a:p>
      </dgm:t>
    </dgm:pt>
    <dgm:pt modelId="{9EEB8043-2591-4F10-BDC2-78EB34C18C08}" type="parTrans" cxnId="{3C686FF3-533C-45F6-8AE9-C4CA93EE3AC5}">
      <dgm:prSet/>
      <dgm:spPr/>
      <dgm:t>
        <a:bodyPr/>
        <a:lstStyle/>
        <a:p>
          <a:endParaRPr lang="en-GB"/>
        </a:p>
      </dgm:t>
    </dgm:pt>
    <dgm:pt modelId="{86147A7C-351E-46C4-AB7F-0F9FEFF3C91F}" type="sibTrans" cxnId="{3C686FF3-533C-45F6-8AE9-C4CA93EE3AC5}">
      <dgm:prSet/>
      <dgm:spPr/>
      <dgm:t>
        <a:bodyPr/>
        <a:lstStyle/>
        <a:p>
          <a:endParaRPr lang="en-GB"/>
        </a:p>
      </dgm:t>
    </dgm:pt>
    <dgm:pt modelId="{3AFD8D69-4856-4604-BE69-D2196ED2760E}">
      <dgm:prSet phldrT="[Text]"/>
      <dgm:spPr/>
      <dgm:t>
        <a:bodyPr/>
        <a:lstStyle/>
        <a:p>
          <a:r>
            <a:rPr lang="en-GB" dirty="0"/>
            <a:t>Consumer Credit</a:t>
          </a:r>
        </a:p>
      </dgm:t>
    </dgm:pt>
    <dgm:pt modelId="{422D5529-B8C5-442A-900E-3C37E819ABB4}" type="parTrans" cxnId="{E3F6CF0F-58C3-4E17-9811-C6928FC93022}">
      <dgm:prSet/>
      <dgm:spPr/>
      <dgm:t>
        <a:bodyPr/>
        <a:lstStyle/>
        <a:p>
          <a:endParaRPr lang="en-GB"/>
        </a:p>
      </dgm:t>
    </dgm:pt>
    <dgm:pt modelId="{4EE2D72B-2F38-4CC7-B87A-00CC9C6C744A}" type="sibTrans" cxnId="{E3F6CF0F-58C3-4E17-9811-C6928FC93022}">
      <dgm:prSet/>
      <dgm:spPr/>
      <dgm:t>
        <a:bodyPr/>
        <a:lstStyle/>
        <a:p>
          <a:endParaRPr lang="en-GB"/>
        </a:p>
      </dgm:t>
    </dgm:pt>
    <dgm:pt modelId="{E0CCF83A-5A31-40CD-B558-7C5DAC03B9B0}">
      <dgm:prSet phldrT="[Text]"/>
      <dgm:spPr/>
      <dgm:t>
        <a:bodyPr/>
        <a:lstStyle/>
        <a:p>
          <a:r>
            <a:rPr lang="en-GB" dirty="0"/>
            <a:t>Regression (Credit Score)</a:t>
          </a:r>
        </a:p>
      </dgm:t>
    </dgm:pt>
    <dgm:pt modelId="{803645DD-D1BE-4D23-984D-FAB298C00B46}" type="parTrans" cxnId="{57CE10B9-C063-49FD-BED8-1EB78E7B5697}">
      <dgm:prSet/>
      <dgm:spPr/>
      <dgm:t>
        <a:bodyPr/>
        <a:lstStyle/>
        <a:p>
          <a:endParaRPr lang="en-GB"/>
        </a:p>
      </dgm:t>
    </dgm:pt>
    <dgm:pt modelId="{49F35BC8-A497-4CE0-A4C9-DADB7ABE4D54}" type="sibTrans" cxnId="{57CE10B9-C063-49FD-BED8-1EB78E7B5697}">
      <dgm:prSet/>
      <dgm:spPr/>
      <dgm:t>
        <a:bodyPr/>
        <a:lstStyle/>
        <a:p>
          <a:endParaRPr lang="en-GB"/>
        </a:p>
      </dgm:t>
    </dgm:pt>
    <dgm:pt modelId="{4E25A09E-2221-4827-B36A-0206B845517F}">
      <dgm:prSet phldrT="[Text]"/>
      <dgm:spPr/>
      <dgm:t>
        <a:bodyPr/>
        <a:lstStyle/>
        <a:p>
          <a:r>
            <a:rPr lang="en-GB" dirty="0"/>
            <a:t>Classification (Probability to default)</a:t>
          </a:r>
        </a:p>
      </dgm:t>
    </dgm:pt>
    <dgm:pt modelId="{76F53E65-F3B6-4EDF-AC9A-7B3CD2175437}" type="parTrans" cxnId="{03377996-C4DB-41DE-9D3B-3C31E29A0483}">
      <dgm:prSet/>
      <dgm:spPr/>
      <dgm:t>
        <a:bodyPr/>
        <a:lstStyle/>
        <a:p>
          <a:endParaRPr lang="en-GB"/>
        </a:p>
      </dgm:t>
    </dgm:pt>
    <dgm:pt modelId="{FED8CB16-F217-4F18-86E6-4ACF5779643B}" type="sibTrans" cxnId="{03377996-C4DB-41DE-9D3B-3C31E29A0483}">
      <dgm:prSet/>
      <dgm:spPr/>
      <dgm:t>
        <a:bodyPr/>
        <a:lstStyle/>
        <a:p>
          <a:endParaRPr lang="en-GB"/>
        </a:p>
      </dgm:t>
    </dgm:pt>
    <dgm:pt modelId="{4D1CFF65-FCEC-45CB-AA82-83E84D6C55F0}" type="pres">
      <dgm:prSet presAssocID="{15ED3C71-CB52-46C6-9C75-51885A1CA41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929078-D573-4FF9-B20A-03E123B338D0}" type="pres">
      <dgm:prSet presAssocID="{15ED3C71-CB52-46C6-9C75-51885A1CA413}" presName="hierFlow" presStyleCnt="0"/>
      <dgm:spPr/>
    </dgm:pt>
    <dgm:pt modelId="{F407CA11-65BB-4E5E-BACA-EE9F21366BA1}" type="pres">
      <dgm:prSet presAssocID="{15ED3C71-CB52-46C6-9C75-51885A1CA41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11FF092-D71C-450F-98D0-E0349FCFCA3C}" type="pres">
      <dgm:prSet presAssocID="{5A8396A0-2ECF-4D28-8F96-7EFA0482E4F3}" presName="Name14" presStyleCnt="0"/>
      <dgm:spPr/>
    </dgm:pt>
    <dgm:pt modelId="{9611640E-7402-406B-8E29-6E6DA20CCB77}" type="pres">
      <dgm:prSet presAssocID="{5A8396A0-2ECF-4D28-8F96-7EFA0482E4F3}" presName="level1Shape" presStyleLbl="node0" presStyleIdx="0" presStyleCnt="1" custLinFactNeighborX="1134" custLinFactNeighborY="-1702">
        <dgm:presLayoutVars>
          <dgm:chPref val="3"/>
        </dgm:presLayoutVars>
      </dgm:prSet>
      <dgm:spPr/>
    </dgm:pt>
    <dgm:pt modelId="{32B13D97-9319-42DC-A984-4A0499363874}" type="pres">
      <dgm:prSet presAssocID="{5A8396A0-2ECF-4D28-8F96-7EFA0482E4F3}" presName="hierChild2" presStyleCnt="0"/>
      <dgm:spPr/>
    </dgm:pt>
    <dgm:pt modelId="{7509CAA0-7C4F-4788-8FDE-F478E9F1D99F}" type="pres">
      <dgm:prSet presAssocID="{9EEB8043-2591-4F10-BDC2-78EB34C18C08}" presName="Name19" presStyleLbl="parChTrans1D2" presStyleIdx="0" presStyleCnt="2"/>
      <dgm:spPr/>
    </dgm:pt>
    <dgm:pt modelId="{032B7939-F188-4121-9E2A-6D0CCC616A9E}" type="pres">
      <dgm:prSet presAssocID="{35B336E3-FCEA-4628-9EB1-E10730097F63}" presName="Name21" presStyleCnt="0"/>
      <dgm:spPr/>
    </dgm:pt>
    <dgm:pt modelId="{E089443F-EA4F-4087-AD70-ECAFC1920222}" type="pres">
      <dgm:prSet presAssocID="{35B336E3-FCEA-4628-9EB1-E10730097F63}" presName="level2Shape" presStyleLbl="asst1" presStyleIdx="0" presStyleCnt="1" custLinFactNeighborX="-76228" custLinFactNeighborY="-677"/>
      <dgm:spPr/>
    </dgm:pt>
    <dgm:pt modelId="{BE7833DB-975A-45E4-95F2-3CA009489460}" type="pres">
      <dgm:prSet presAssocID="{35B336E3-FCEA-4628-9EB1-E10730097F63}" presName="hierChild3" presStyleCnt="0"/>
      <dgm:spPr/>
    </dgm:pt>
    <dgm:pt modelId="{1E07211A-1CE5-4407-8E25-D8998944658F}" type="pres">
      <dgm:prSet presAssocID="{422D5529-B8C5-442A-900E-3C37E819ABB4}" presName="Name19" presStyleLbl="parChTrans1D2" presStyleIdx="1" presStyleCnt="2"/>
      <dgm:spPr/>
    </dgm:pt>
    <dgm:pt modelId="{9E7FD642-4A9B-4A8C-A425-8649EFA3C9C7}" type="pres">
      <dgm:prSet presAssocID="{3AFD8D69-4856-4604-BE69-D2196ED2760E}" presName="Name21" presStyleCnt="0"/>
      <dgm:spPr/>
    </dgm:pt>
    <dgm:pt modelId="{5EF2D3D0-08DF-4757-8AB2-FA0735B82ABE}" type="pres">
      <dgm:prSet presAssocID="{3AFD8D69-4856-4604-BE69-D2196ED2760E}" presName="level2Shape" presStyleLbl="node2" presStyleIdx="0" presStyleCnt="1"/>
      <dgm:spPr/>
    </dgm:pt>
    <dgm:pt modelId="{D7F06602-F5DD-4C3B-841B-FD0B61507A9F}" type="pres">
      <dgm:prSet presAssocID="{3AFD8D69-4856-4604-BE69-D2196ED2760E}" presName="hierChild3" presStyleCnt="0"/>
      <dgm:spPr/>
    </dgm:pt>
    <dgm:pt modelId="{2C6B5195-9751-4B15-9FFD-41BAE528FBF4}" type="pres">
      <dgm:prSet presAssocID="{803645DD-D1BE-4D23-984D-FAB298C00B46}" presName="Name19" presStyleLbl="parChTrans1D3" presStyleIdx="0" presStyleCnt="2"/>
      <dgm:spPr/>
    </dgm:pt>
    <dgm:pt modelId="{E1484889-E54F-491E-B83C-AB9C66C306B4}" type="pres">
      <dgm:prSet presAssocID="{E0CCF83A-5A31-40CD-B558-7C5DAC03B9B0}" presName="Name21" presStyleCnt="0"/>
      <dgm:spPr/>
    </dgm:pt>
    <dgm:pt modelId="{A5E08FA5-306D-4302-992D-0B1ED6D42291}" type="pres">
      <dgm:prSet presAssocID="{E0CCF83A-5A31-40CD-B558-7C5DAC03B9B0}" presName="level2Shape" presStyleLbl="node3" presStyleIdx="0" presStyleCnt="2"/>
      <dgm:spPr/>
    </dgm:pt>
    <dgm:pt modelId="{CB910BF2-C4F0-4B9A-BE3F-E0FB7D50D4C9}" type="pres">
      <dgm:prSet presAssocID="{E0CCF83A-5A31-40CD-B558-7C5DAC03B9B0}" presName="hierChild3" presStyleCnt="0"/>
      <dgm:spPr/>
    </dgm:pt>
    <dgm:pt modelId="{EC2CB924-3A4D-4564-9C60-B6DACDA892D2}" type="pres">
      <dgm:prSet presAssocID="{76F53E65-F3B6-4EDF-AC9A-7B3CD2175437}" presName="Name19" presStyleLbl="parChTrans1D3" presStyleIdx="1" presStyleCnt="2"/>
      <dgm:spPr/>
    </dgm:pt>
    <dgm:pt modelId="{3575D62B-BF9E-42A7-A046-9EE5CD1A5D59}" type="pres">
      <dgm:prSet presAssocID="{4E25A09E-2221-4827-B36A-0206B845517F}" presName="Name21" presStyleCnt="0"/>
      <dgm:spPr/>
    </dgm:pt>
    <dgm:pt modelId="{B34AD4A4-10E3-4E77-A277-7FBCD61E1136}" type="pres">
      <dgm:prSet presAssocID="{4E25A09E-2221-4827-B36A-0206B845517F}" presName="level2Shape" presStyleLbl="node3" presStyleIdx="1" presStyleCnt="2"/>
      <dgm:spPr/>
    </dgm:pt>
    <dgm:pt modelId="{6BBC8834-87B1-4A70-881A-A0BACB71A75B}" type="pres">
      <dgm:prSet presAssocID="{4E25A09E-2221-4827-B36A-0206B845517F}" presName="hierChild3" presStyleCnt="0"/>
      <dgm:spPr/>
    </dgm:pt>
    <dgm:pt modelId="{5DBE5121-3EE7-4F47-B0FF-C2D3832D7DEA}" type="pres">
      <dgm:prSet presAssocID="{15ED3C71-CB52-46C6-9C75-51885A1CA413}" presName="bgShapesFlow" presStyleCnt="0"/>
      <dgm:spPr/>
    </dgm:pt>
  </dgm:ptLst>
  <dgm:cxnLst>
    <dgm:cxn modelId="{E3F6CF0F-58C3-4E17-9811-C6928FC93022}" srcId="{5A8396A0-2ECF-4D28-8F96-7EFA0482E4F3}" destId="{3AFD8D69-4856-4604-BE69-D2196ED2760E}" srcOrd="1" destOrd="0" parTransId="{422D5529-B8C5-442A-900E-3C37E819ABB4}" sibTransId="{4EE2D72B-2F38-4CC7-B87A-00CC9C6C744A}"/>
    <dgm:cxn modelId="{F7301915-4374-4992-9A5D-22E684823FEA}" type="presOf" srcId="{35B336E3-FCEA-4628-9EB1-E10730097F63}" destId="{E089443F-EA4F-4087-AD70-ECAFC1920222}" srcOrd="0" destOrd="0" presId="urn:microsoft.com/office/officeart/2005/8/layout/hierarchy6"/>
    <dgm:cxn modelId="{2D9C8620-45AE-46AF-83AC-269E49040197}" srcId="{15ED3C71-CB52-46C6-9C75-51885A1CA413}" destId="{5A8396A0-2ECF-4D28-8F96-7EFA0482E4F3}" srcOrd="0" destOrd="0" parTransId="{E8818783-8CD7-4BA0-8B3A-0E7C835DB00B}" sibTransId="{449DA6AA-31AD-4DA3-BF70-A11DA2267754}"/>
    <dgm:cxn modelId="{5270FF3A-08C3-4B94-8D66-FFD81FB8C867}" type="presOf" srcId="{5A8396A0-2ECF-4D28-8F96-7EFA0482E4F3}" destId="{9611640E-7402-406B-8E29-6E6DA20CCB77}" srcOrd="0" destOrd="0" presId="urn:microsoft.com/office/officeart/2005/8/layout/hierarchy6"/>
    <dgm:cxn modelId="{D449F765-D6C0-40BB-BF02-C0D1DFC1FC62}" type="presOf" srcId="{9EEB8043-2591-4F10-BDC2-78EB34C18C08}" destId="{7509CAA0-7C4F-4788-8FDE-F478E9F1D99F}" srcOrd="0" destOrd="0" presId="urn:microsoft.com/office/officeart/2005/8/layout/hierarchy6"/>
    <dgm:cxn modelId="{0A4C7B52-6D56-45CF-B6C3-9B3EDED43197}" type="presOf" srcId="{422D5529-B8C5-442A-900E-3C37E819ABB4}" destId="{1E07211A-1CE5-4407-8E25-D8998944658F}" srcOrd="0" destOrd="0" presId="urn:microsoft.com/office/officeart/2005/8/layout/hierarchy6"/>
    <dgm:cxn modelId="{FD43BC58-F2D3-4E37-8012-61979D5C3588}" type="presOf" srcId="{3AFD8D69-4856-4604-BE69-D2196ED2760E}" destId="{5EF2D3D0-08DF-4757-8AB2-FA0735B82ABE}" srcOrd="0" destOrd="0" presId="urn:microsoft.com/office/officeart/2005/8/layout/hierarchy6"/>
    <dgm:cxn modelId="{BCF33879-F10F-4B28-9304-A5645D3B31E0}" type="presOf" srcId="{15ED3C71-CB52-46C6-9C75-51885A1CA413}" destId="{4D1CFF65-FCEC-45CB-AA82-83E84D6C55F0}" srcOrd="0" destOrd="0" presId="urn:microsoft.com/office/officeart/2005/8/layout/hierarchy6"/>
    <dgm:cxn modelId="{258DF97E-7C6D-464E-B2D3-78B14FA91A02}" type="presOf" srcId="{E0CCF83A-5A31-40CD-B558-7C5DAC03B9B0}" destId="{A5E08FA5-306D-4302-992D-0B1ED6D42291}" srcOrd="0" destOrd="0" presId="urn:microsoft.com/office/officeart/2005/8/layout/hierarchy6"/>
    <dgm:cxn modelId="{03377996-C4DB-41DE-9D3B-3C31E29A0483}" srcId="{3AFD8D69-4856-4604-BE69-D2196ED2760E}" destId="{4E25A09E-2221-4827-B36A-0206B845517F}" srcOrd="1" destOrd="0" parTransId="{76F53E65-F3B6-4EDF-AC9A-7B3CD2175437}" sibTransId="{FED8CB16-F217-4F18-86E6-4ACF5779643B}"/>
    <dgm:cxn modelId="{FC4C64AF-2347-49D6-9764-B56723F1E3AF}" type="presOf" srcId="{803645DD-D1BE-4D23-984D-FAB298C00B46}" destId="{2C6B5195-9751-4B15-9FFD-41BAE528FBF4}" srcOrd="0" destOrd="0" presId="urn:microsoft.com/office/officeart/2005/8/layout/hierarchy6"/>
    <dgm:cxn modelId="{57CE10B9-C063-49FD-BED8-1EB78E7B5697}" srcId="{3AFD8D69-4856-4604-BE69-D2196ED2760E}" destId="{E0CCF83A-5A31-40CD-B558-7C5DAC03B9B0}" srcOrd="0" destOrd="0" parTransId="{803645DD-D1BE-4D23-984D-FAB298C00B46}" sibTransId="{49F35BC8-A497-4CE0-A4C9-DADB7ABE4D54}"/>
    <dgm:cxn modelId="{5EBC7DE4-4510-45EB-804E-E4488585043D}" type="presOf" srcId="{4E25A09E-2221-4827-B36A-0206B845517F}" destId="{B34AD4A4-10E3-4E77-A277-7FBCD61E1136}" srcOrd="0" destOrd="0" presId="urn:microsoft.com/office/officeart/2005/8/layout/hierarchy6"/>
    <dgm:cxn modelId="{036B86F2-A5D5-48F9-8C10-01CF379458AB}" type="presOf" srcId="{76F53E65-F3B6-4EDF-AC9A-7B3CD2175437}" destId="{EC2CB924-3A4D-4564-9C60-B6DACDA892D2}" srcOrd="0" destOrd="0" presId="urn:microsoft.com/office/officeart/2005/8/layout/hierarchy6"/>
    <dgm:cxn modelId="{3C686FF3-533C-45F6-8AE9-C4CA93EE3AC5}" srcId="{5A8396A0-2ECF-4D28-8F96-7EFA0482E4F3}" destId="{35B336E3-FCEA-4628-9EB1-E10730097F63}" srcOrd="0" destOrd="0" parTransId="{9EEB8043-2591-4F10-BDC2-78EB34C18C08}" sibTransId="{86147A7C-351E-46C4-AB7F-0F9FEFF3C91F}"/>
    <dgm:cxn modelId="{FCA0E91F-0643-4C99-A611-5C8D74F4CDDC}" type="presParOf" srcId="{4D1CFF65-FCEC-45CB-AA82-83E84D6C55F0}" destId="{40929078-D573-4FF9-B20A-03E123B338D0}" srcOrd="0" destOrd="0" presId="urn:microsoft.com/office/officeart/2005/8/layout/hierarchy6"/>
    <dgm:cxn modelId="{57CAC1CE-7CF7-444B-86D4-E255EDD2A892}" type="presParOf" srcId="{40929078-D573-4FF9-B20A-03E123B338D0}" destId="{F407CA11-65BB-4E5E-BACA-EE9F21366BA1}" srcOrd="0" destOrd="0" presId="urn:microsoft.com/office/officeart/2005/8/layout/hierarchy6"/>
    <dgm:cxn modelId="{A55CFC63-ADFD-41A1-8DE1-FE898794E91A}" type="presParOf" srcId="{F407CA11-65BB-4E5E-BACA-EE9F21366BA1}" destId="{B11FF092-D71C-450F-98D0-E0349FCFCA3C}" srcOrd="0" destOrd="0" presId="urn:microsoft.com/office/officeart/2005/8/layout/hierarchy6"/>
    <dgm:cxn modelId="{68BD703F-D13E-476D-A6A1-98E64F0FC87C}" type="presParOf" srcId="{B11FF092-D71C-450F-98D0-E0349FCFCA3C}" destId="{9611640E-7402-406B-8E29-6E6DA20CCB77}" srcOrd="0" destOrd="0" presId="urn:microsoft.com/office/officeart/2005/8/layout/hierarchy6"/>
    <dgm:cxn modelId="{DE2D23CF-EE28-4F2F-8B8C-FC855ADDD247}" type="presParOf" srcId="{B11FF092-D71C-450F-98D0-E0349FCFCA3C}" destId="{32B13D97-9319-42DC-A984-4A0499363874}" srcOrd="1" destOrd="0" presId="urn:microsoft.com/office/officeart/2005/8/layout/hierarchy6"/>
    <dgm:cxn modelId="{2AE1B9B8-7CA0-4E42-9B61-BA3F79D4ABFB}" type="presParOf" srcId="{32B13D97-9319-42DC-A984-4A0499363874}" destId="{7509CAA0-7C4F-4788-8FDE-F478E9F1D99F}" srcOrd="0" destOrd="0" presId="urn:microsoft.com/office/officeart/2005/8/layout/hierarchy6"/>
    <dgm:cxn modelId="{7B9E145A-EFD2-4D6F-A6C2-7F914B1044C5}" type="presParOf" srcId="{32B13D97-9319-42DC-A984-4A0499363874}" destId="{032B7939-F188-4121-9E2A-6D0CCC616A9E}" srcOrd="1" destOrd="0" presId="urn:microsoft.com/office/officeart/2005/8/layout/hierarchy6"/>
    <dgm:cxn modelId="{FCCF8CBA-0D78-43CF-96A2-C1E0229236AA}" type="presParOf" srcId="{032B7939-F188-4121-9E2A-6D0CCC616A9E}" destId="{E089443F-EA4F-4087-AD70-ECAFC1920222}" srcOrd="0" destOrd="0" presId="urn:microsoft.com/office/officeart/2005/8/layout/hierarchy6"/>
    <dgm:cxn modelId="{2C9AE976-8556-4AE9-A02E-E53550D959EF}" type="presParOf" srcId="{032B7939-F188-4121-9E2A-6D0CCC616A9E}" destId="{BE7833DB-975A-45E4-95F2-3CA009489460}" srcOrd="1" destOrd="0" presId="urn:microsoft.com/office/officeart/2005/8/layout/hierarchy6"/>
    <dgm:cxn modelId="{0B0989EE-7D57-42DC-9725-6D75BE653505}" type="presParOf" srcId="{32B13D97-9319-42DC-A984-4A0499363874}" destId="{1E07211A-1CE5-4407-8E25-D8998944658F}" srcOrd="2" destOrd="0" presId="urn:microsoft.com/office/officeart/2005/8/layout/hierarchy6"/>
    <dgm:cxn modelId="{93341CF5-F026-4EAE-8774-3D2AD2DBFBE1}" type="presParOf" srcId="{32B13D97-9319-42DC-A984-4A0499363874}" destId="{9E7FD642-4A9B-4A8C-A425-8649EFA3C9C7}" srcOrd="3" destOrd="0" presId="urn:microsoft.com/office/officeart/2005/8/layout/hierarchy6"/>
    <dgm:cxn modelId="{4BE63D79-6BCA-407D-AFB7-AC89BF0A372B}" type="presParOf" srcId="{9E7FD642-4A9B-4A8C-A425-8649EFA3C9C7}" destId="{5EF2D3D0-08DF-4757-8AB2-FA0735B82ABE}" srcOrd="0" destOrd="0" presId="urn:microsoft.com/office/officeart/2005/8/layout/hierarchy6"/>
    <dgm:cxn modelId="{7F39AF79-D7B2-4737-BC36-D74D0507E26F}" type="presParOf" srcId="{9E7FD642-4A9B-4A8C-A425-8649EFA3C9C7}" destId="{D7F06602-F5DD-4C3B-841B-FD0B61507A9F}" srcOrd="1" destOrd="0" presId="urn:microsoft.com/office/officeart/2005/8/layout/hierarchy6"/>
    <dgm:cxn modelId="{4D66230F-FD9D-4E46-8B8D-13E747274687}" type="presParOf" srcId="{D7F06602-F5DD-4C3B-841B-FD0B61507A9F}" destId="{2C6B5195-9751-4B15-9FFD-41BAE528FBF4}" srcOrd="0" destOrd="0" presId="urn:microsoft.com/office/officeart/2005/8/layout/hierarchy6"/>
    <dgm:cxn modelId="{A339341A-F50E-4BFE-82D5-05432155C802}" type="presParOf" srcId="{D7F06602-F5DD-4C3B-841B-FD0B61507A9F}" destId="{E1484889-E54F-491E-B83C-AB9C66C306B4}" srcOrd="1" destOrd="0" presId="urn:microsoft.com/office/officeart/2005/8/layout/hierarchy6"/>
    <dgm:cxn modelId="{BE0E06C9-48A2-4C16-B854-195D1E80CD73}" type="presParOf" srcId="{E1484889-E54F-491E-B83C-AB9C66C306B4}" destId="{A5E08FA5-306D-4302-992D-0B1ED6D42291}" srcOrd="0" destOrd="0" presId="urn:microsoft.com/office/officeart/2005/8/layout/hierarchy6"/>
    <dgm:cxn modelId="{1560070F-24B6-4C22-AEAB-199D6E10443E}" type="presParOf" srcId="{E1484889-E54F-491E-B83C-AB9C66C306B4}" destId="{CB910BF2-C4F0-4B9A-BE3F-E0FB7D50D4C9}" srcOrd="1" destOrd="0" presId="urn:microsoft.com/office/officeart/2005/8/layout/hierarchy6"/>
    <dgm:cxn modelId="{56A3DA45-AD26-4820-A691-B9A412A65BEA}" type="presParOf" srcId="{D7F06602-F5DD-4C3B-841B-FD0B61507A9F}" destId="{EC2CB924-3A4D-4564-9C60-B6DACDA892D2}" srcOrd="2" destOrd="0" presId="urn:microsoft.com/office/officeart/2005/8/layout/hierarchy6"/>
    <dgm:cxn modelId="{6E2CE7CB-D5BB-4402-8F91-7212424F368C}" type="presParOf" srcId="{D7F06602-F5DD-4C3B-841B-FD0B61507A9F}" destId="{3575D62B-BF9E-42A7-A046-9EE5CD1A5D59}" srcOrd="3" destOrd="0" presId="urn:microsoft.com/office/officeart/2005/8/layout/hierarchy6"/>
    <dgm:cxn modelId="{6593CCDF-38E9-41CF-A224-E9681EB0A884}" type="presParOf" srcId="{3575D62B-BF9E-42A7-A046-9EE5CD1A5D59}" destId="{B34AD4A4-10E3-4E77-A277-7FBCD61E1136}" srcOrd="0" destOrd="0" presId="urn:microsoft.com/office/officeart/2005/8/layout/hierarchy6"/>
    <dgm:cxn modelId="{2DD90E90-A1CD-4FF3-8752-A5810D3C6EF4}" type="presParOf" srcId="{3575D62B-BF9E-42A7-A046-9EE5CD1A5D59}" destId="{6BBC8834-87B1-4A70-881A-A0BACB71A75B}" srcOrd="1" destOrd="0" presId="urn:microsoft.com/office/officeart/2005/8/layout/hierarchy6"/>
    <dgm:cxn modelId="{9D6BBEC1-7B4A-4868-8868-5C3BE59657B1}" type="presParOf" srcId="{4D1CFF65-FCEC-45CB-AA82-83E84D6C55F0}" destId="{5DBE5121-3EE7-4F47-B0FF-C2D3832D7DE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1640E-7402-406B-8E29-6E6DA20CCB77}">
      <dsp:nvSpPr>
        <dsp:cNvPr id="0" name=""/>
        <dsp:cNvSpPr/>
      </dsp:nvSpPr>
      <dsp:spPr>
        <a:xfrm>
          <a:off x="2561929" y="0"/>
          <a:ext cx="1987518" cy="1325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ML in Credit Scoring</a:t>
          </a:r>
        </a:p>
      </dsp:txBody>
      <dsp:txXfrm>
        <a:off x="2600737" y="38808"/>
        <a:ext cx="1909902" cy="1247396"/>
      </dsp:txXfrm>
    </dsp:sp>
    <dsp:sp modelId="{7509CAA0-7C4F-4788-8FDE-F478E9F1D99F}">
      <dsp:nvSpPr>
        <dsp:cNvPr id="0" name=""/>
        <dsp:cNvSpPr/>
      </dsp:nvSpPr>
      <dsp:spPr>
        <a:xfrm>
          <a:off x="993759" y="1325012"/>
          <a:ext cx="2561929" cy="522874"/>
        </a:xfrm>
        <a:custGeom>
          <a:avLst/>
          <a:gdLst/>
          <a:ahLst/>
          <a:cxnLst/>
          <a:rect l="0" t="0" r="0" b="0"/>
          <a:pathLst>
            <a:path>
              <a:moveTo>
                <a:pt x="2561929" y="0"/>
              </a:moveTo>
              <a:lnTo>
                <a:pt x="2561929" y="261437"/>
              </a:lnTo>
              <a:lnTo>
                <a:pt x="0" y="261437"/>
              </a:lnTo>
              <a:lnTo>
                <a:pt x="0" y="5228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9443F-EA4F-4087-AD70-ECAFC1920222}">
      <dsp:nvSpPr>
        <dsp:cNvPr id="0" name=""/>
        <dsp:cNvSpPr/>
      </dsp:nvSpPr>
      <dsp:spPr>
        <a:xfrm>
          <a:off x="0" y="1847886"/>
          <a:ext cx="1987518" cy="13250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Corporate Credit </a:t>
          </a:r>
        </a:p>
      </dsp:txBody>
      <dsp:txXfrm>
        <a:off x="38808" y="1886694"/>
        <a:ext cx="1909902" cy="1247396"/>
      </dsp:txXfrm>
    </dsp:sp>
    <dsp:sp modelId="{1E07211A-1CE5-4407-8E25-D8998944658F}">
      <dsp:nvSpPr>
        <dsp:cNvPr id="0" name=""/>
        <dsp:cNvSpPr/>
      </dsp:nvSpPr>
      <dsp:spPr>
        <a:xfrm>
          <a:off x="3555688" y="1325012"/>
          <a:ext cx="1269348" cy="531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22"/>
              </a:lnTo>
              <a:lnTo>
                <a:pt x="1269348" y="265922"/>
              </a:lnTo>
              <a:lnTo>
                <a:pt x="1269348" y="53184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2D3D0-08DF-4757-8AB2-FA0735B82ABE}">
      <dsp:nvSpPr>
        <dsp:cNvPr id="0" name=""/>
        <dsp:cNvSpPr/>
      </dsp:nvSpPr>
      <dsp:spPr>
        <a:xfrm>
          <a:off x="3831277" y="1856856"/>
          <a:ext cx="1987518" cy="13250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Consumer Credit</a:t>
          </a:r>
        </a:p>
      </dsp:txBody>
      <dsp:txXfrm>
        <a:off x="3870085" y="1895664"/>
        <a:ext cx="1909902" cy="1247396"/>
      </dsp:txXfrm>
    </dsp:sp>
    <dsp:sp modelId="{2C6B5195-9751-4B15-9FFD-41BAE528FBF4}">
      <dsp:nvSpPr>
        <dsp:cNvPr id="0" name=""/>
        <dsp:cNvSpPr/>
      </dsp:nvSpPr>
      <dsp:spPr>
        <a:xfrm>
          <a:off x="3533150" y="3181868"/>
          <a:ext cx="1291886" cy="530004"/>
        </a:xfrm>
        <a:custGeom>
          <a:avLst/>
          <a:gdLst/>
          <a:ahLst/>
          <a:cxnLst/>
          <a:rect l="0" t="0" r="0" b="0"/>
          <a:pathLst>
            <a:path>
              <a:moveTo>
                <a:pt x="1291886" y="0"/>
              </a:moveTo>
              <a:lnTo>
                <a:pt x="1291886" y="265002"/>
              </a:lnTo>
              <a:lnTo>
                <a:pt x="0" y="265002"/>
              </a:lnTo>
              <a:lnTo>
                <a:pt x="0" y="5300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8FA5-306D-4302-992D-0B1ED6D42291}">
      <dsp:nvSpPr>
        <dsp:cNvPr id="0" name=""/>
        <dsp:cNvSpPr/>
      </dsp:nvSpPr>
      <dsp:spPr>
        <a:xfrm>
          <a:off x="2539391" y="3711873"/>
          <a:ext cx="1987518" cy="13250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Regression (Credit Score)</a:t>
          </a:r>
        </a:p>
      </dsp:txBody>
      <dsp:txXfrm>
        <a:off x="2578199" y="3750681"/>
        <a:ext cx="1909902" cy="1247396"/>
      </dsp:txXfrm>
    </dsp:sp>
    <dsp:sp modelId="{EC2CB924-3A4D-4564-9C60-B6DACDA892D2}">
      <dsp:nvSpPr>
        <dsp:cNvPr id="0" name=""/>
        <dsp:cNvSpPr/>
      </dsp:nvSpPr>
      <dsp:spPr>
        <a:xfrm>
          <a:off x="4825036" y="3181868"/>
          <a:ext cx="1291886" cy="530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002"/>
              </a:lnTo>
              <a:lnTo>
                <a:pt x="1291886" y="265002"/>
              </a:lnTo>
              <a:lnTo>
                <a:pt x="1291886" y="5300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AD4A4-10E3-4E77-A277-7FBCD61E1136}">
      <dsp:nvSpPr>
        <dsp:cNvPr id="0" name=""/>
        <dsp:cNvSpPr/>
      </dsp:nvSpPr>
      <dsp:spPr>
        <a:xfrm>
          <a:off x="5123164" y="3711873"/>
          <a:ext cx="1987518" cy="13250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Classification (Probability to default)</a:t>
          </a:r>
        </a:p>
      </dsp:txBody>
      <dsp:txXfrm>
        <a:off x="5161972" y="3750681"/>
        <a:ext cx="1909902" cy="1247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1640E-7402-406B-8E29-6E6DA20CCB77}">
      <dsp:nvSpPr>
        <dsp:cNvPr id="0" name=""/>
        <dsp:cNvSpPr/>
      </dsp:nvSpPr>
      <dsp:spPr>
        <a:xfrm>
          <a:off x="2561929" y="0"/>
          <a:ext cx="1987518" cy="1325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ML in Credit Scoring</a:t>
          </a:r>
        </a:p>
      </dsp:txBody>
      <dsp:txXfrm>
        <a:off x="2600737" y="38808"/>
        <a:ext cx="1909902" cy="1247396"/>
      </dsp:txXfrm>
    </dsp:sp>
    <dsp:sp modelId="{7509CAA0-7C4F-4788-8FDE-F478E9F1D99F}">
      <dsp:nvSpPr>
        <dsp:cNvPr id="0" name=""/>
        <dsp:cNvSpPr/>
      </dsp:nvSpPr>
      <dsp:spPr>
        <a:xfrm>
          <a:off x="993759" y="1325012"/>
          <a:ext cx="2561929" cy="522874"/>
        </a:xfrm>
        <a:custGeom>
          <a:avLst/>
          <a:gdLst/>
          <a:ahLst/>
          <a:cxnLst/>
          <a:rect l="0" t="0" r="0" b="0"/>
          <a:pathLst>
            <a:path>
              <a:moveTo>
                <a:pt x="2561929" y="0"/>
              </a:moveTo>
              <a:lnTo>
                <a:pt x="2561929" y="261437"/>
              </a:lnTo>
              <a:lnTo>
                <a:pt x="0" y="261437"/>
              </a:lnTo>
              <a:lnTo>
                <a:pt x="0" y="5228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9443F-EA4F-4087-AD70-ECAFC1920222}">
      <dsp:nvSpPr>
        <dsp:cNvPr id="0" name=""/>
        <dsp:cNvSpPr/>
      </dsp:nvSpPr>
      <dsp:spPr>
        <a:xfrm>
          <a:off x="0" y="1847886"/>
          <a:ext cx="1987518" cy="13250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Corporate Credit </a:t>
          </a:r>
        </a:p>
      </dsp:txBody>
      <dsp:txXfrm>
        <a:off x="38808" y="1886694"/>
        <a:ext cx="1909902" cy="1247396"/>
      </dsp:txXfrm>
    </dsp:sp>
    <dsp:sp modelId="{1E07211A-1CE5-4407-8E25-D8998944658F}">
      <dsp:nvSpPr>
        <dsp:cNvPr id="0" name=""/>
        <dsp:cNvSpPr/>
      </dsp:nvSpPr>
      <dsp:spPr>
        <a:xfrm>
          <a:off x="3555688" y="1325012"/>
          <a:ext cx="1269348" cy="531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22"/>
              </a:lnTo>
              <a:lnTo>
                <a:pt x="1269348" y="265922"/>
              </a:lnTo>
              <a:lnTo>
                <a:pt x="1269348" y="53184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2D3D0-08DF-4757-8AB2-FA0735B82ABE}">
      <dsp:nvSpPr>
        <dsp:cNvPr id="0" name=""/>
        <dsp:cNvSpPr/>
      </dsp:nvSpPr>
      <dsp:spPr>
        <a:xfrm>
          <a:off x="3831277" y="1856856"/>
          <a:ext cx="1987518" cy="13250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Consumer Credit</a:t>
          </a:r>
        </a:p>
      </dsp:txBody>
      <dsp:txXfrm>
        <a:off x="3870085" y="1895664"/>
        <a:ext cx="1909902" cy="1247396"/>
      </dsp:txXfrm>
    </dsp:sp>
    <dsp:sp modelId="{2C6B5195-9751-4B15-9FFD-41BAE528FBF4}">
      <dsp:nvSpPr>
        <dsp:cNvPr id="0" name=""/>
        <dsp:cNvSpPr/>
      </dsp:nvSpPr>
      <dsp:spPr>
        <a:xfrm>
          <a:off x="3533150" y="3181868"/>
          <a:ext cx="1291886" cy="530004"/>
        </a:xfrm>
        <a:custGeom>
          <a:avLst/>
          <a:gdLst/>
          <a:ahLst/>
          <a:cxnLst/>
          <a:rect l="0" t="0" r="0" b="0"/>
          <a:pathLst>
            <a:path>
              <a:moveTo>
                <a:pt x="1291886" y="0"/>
              </a:moveTo>
              <a:lnTo>
                <a:pt x="1291886" y="265002"/>
              </a:lnTo>
              <a:lnTo>
                <a:pt x="0" y="265002"/>
              </a:lnTo>
              <a:lnTo>
                <a:pt x="0" y="5300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8FA5-306D-4302-992D-0B1ED6D42291}">
      <dsp:nvSpPr>
        <dsp:cNvPr id="0" name=""/>
        <dsp:cNvSpPr/>
      </dsp:nvSpPr>
      <dsp:spPr>
        <a:xfrm>
          <a:off x="2539391" y="3711873"/>
          <a:ext cx="1987518" cy="13250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Regression (Credit Score)</a:t>
          </a:r>
        </a:p>
      </dsp:txBody>
      <dsp:txXfrm>
        <a:off x="2578199" y="3750681"/>
        <a:ext cx="1909902" cy="1247396"/>
      </dsp:txXfrm>
    </dsp:sp>
    <dsp:sp modelId="{EC2CB924-3A4D-4564-9C60-B6DACDA892D2}">
      <dsp:nvSpPr>
        <dsp:cNvPr id="0" name=""/>
        <dsp:cNvSpPr/>
      </dsp:nvSpPr>
      <dsp:spPr>
        <a:xfrm>
          <a:off x="4825036" y="3181868"/>
          <a:ext cx="1291886" cy="530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002"/>
              </a:lnTo>
              <a:lnTo>
                <a:pt x="1291886" y="265002"/>
              </a:lnTo>
              <a:lnTo>
                <a:pt x="1291886" y="5300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AD4A4-10E3-4E77-A277-7FBCD61E1136}">
      <dsp:nvSpPr>
        <dsp:cNvPr id="0" name=""/>
        <dsp:cNvSpPr/>
      </dsp:nvSpPr>
      <dsp:spPr>
        <a:xfrm>
          <a:off x="5123164" y="3711873"/>
          <a:ext cx="1987518" cy="13250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Classification (Probability to default)</a:t>
          </a:r>
        </a:p>
      </dsp:txBody>
      <dsp:txXfrm>
        <a:off x="5161972" y="3750681"/>
        <a:ext cx="1909902" cy="1247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have not mentioned the EDA or Data cleaning and other steps because they were not relevant to this presentation.</a:t>
            </a:r>
          </a:p>
          <a:p>
            <a:endParaRPr lang="en-GB" dirty="0"/>
          </a:p>
          <a:p>
            <a:r>
              <a:rPr lang="en-GB" dirty="0"/>
              <a:t>Transformations : Categorical values handling, Null Values handling.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1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 because it is still widely used according to the studies. </a:t>
            </a:r>
          </a:p>
          <a:p>
            <a:r>
              <a:rPr lang="en-US" dirty="0"/>
              <a:t>Linear SVC because SVC a powerful classifier. </a:t>
            </a:r>
          </a:p>
          <a:p>
            <a:r>
              <a:rPr lang="en-US" dirty="0"/>
              <a:t>LGBM because its popular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Supplementary table to interpret the results table.</a:t>
            </a:r>
          </a:p>
          <a:p>
            <a:r>
              <a:rPr lang="en-US" dirty="0"/>
              <a:t>1-a:[307507, 79] , b: [307507,260] , c: [307507,121]</a:t>
            </a:r>
          </a:p>
          <a:p>
            <a:r>
              <a:rPr lang="en-US" dirty="0"/>
              <a:t>2-a: [10745, 79] , b: [8602, 260], c: [8602, 121]</a:t>
            </a:r>
          </a:p>
          <a:p>
            <a:r>
              <a:rPr lang="en-US" dirty="0"/>
              <a:t>3-a: [307507, 79], b: [307507, 244] , c: [307507,121]</a:t>
            </a:r>
          </a:p>
          <a:p>
            <a:r>
              <a:rPr lang="en-US" dirty="0"/>
              <a:t>4-a: [307507, 79], b: [207507,244], c: [307507, 121]</a:t>
            </a:r>
          </a:p>
          <a:p>
            <a:r>
              <a:rPr lang="en-US" dirty="0"/>
              <a:t>5-a: [307507, 48(42num)], b: [307507, 120(100num)], c: [307507, 59(43num)] </a:t>
            </a:r>
          </a:p>
          <a:p>
            <a:r>
              <a:rPr lang="en-US" dirty="0"/>
              <a:t>6-a: </a:t>
            </a:r>
            <a:r>
              <a:rPr lang="en-US"/>
              <a:t>[49650, 244] </a:t>
            </a:r>
            <a:r>
              <a:rPr lang="en-US" dirty="0"/>
              <a:t>, </a:t>
            </a:r>
            <a:r>
              <a:rPr lang="en-US"/>
              <a:t>b: [49650, 244] </a:t>
            </a:r>
            <a:r>
              <a:rPr lang="en-US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44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LR: Two conclusions shown.</a:t>
            </a:r>
          </a:p>
          <a:p>
            <a:r>
              <a:rPr lang="en-US" dirty="0"/>
              <a:t>SVC: Behavior changes when values are scaled.</a:t>
            </a:r>
          </a:p>
          <a:p>
            <a:r>
              <a:rPr lang="en-US" dirty="0"/>
              <a:t>LGBM: Not effected by the way categorical values are handled</a:t>
            </a:r>
          </a:p>
          <a:p>
            <a:r>
              <a:rPr lang="en-US" dirty="0"/>
              <a:t>Sampling results: LR effected most by imbalance then LGBM then SVC.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98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LR: Two conclusions shown.</a:t>
            </a:r>
          </a:p>
          <a:p>
            <a:r>
              <a:rPr lang="en-US" dirty="0"/>
              <a:t>SVC: Behavior changes when values are scaled.</a:t>
            </a:r>
          </a:p>
          <a:p>
            <a:r>
              <a:rPr lang="en-US" dirty="0"/>
              <a:t>LGBM: Not effected by the way categorical values are handled</a:t>
            </a:r>
          </a:p>
          <a:p>
            <a:r>
              <a:rPr lang="en-US" dirty="0"/>
              <a:t>Sampling results: LR effected most by imbalance then LGBM then SVC.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32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LR: Two conclusions shown.</a:t>
            </a:r>
          </a:p>
          <a:p>
            <a:r>
              <a:rPr lang="en-US" dirty="0"/>
              <a:t>SVC: Behavior changes when values are scaled.</a:t>
            </a:r>
          </a:p>
          <a:p>
            <a:r>
              <a:rPr lang="en-US" dirty="0"/>
              <a:t>LGBM: Not effected by the way categorical values are handled</a:t>
            </a:r>
          </a:p>
          <a:p>
            <a:r>
              <a:rPr lang="en-US" dirty="0"/>
              <a:t>Sampling results: LR effected most by imbalance then LGBM then SVC.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37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LR: Two conclusions shown.</a:t>
            </a:r>
          </a:p>
          <a:p>
            <a:r>
              <a:rPr lang="en-US" dirty="0"/>
              <a:t>SVC: Behavior changes when values are scaled.</a:t>
            </a:r>
          </a:p>
          <a:p>
            <a:r>
              <a:rPr lang="en-US" dirty="0"/>
              <a:t>LGBM: Not effected by the way categorical values are handled</a:t>
            </a:r>
          </a:p>
          <a:p>
            <a:r>
              <a:rPr lang="en-US" dirty="0"/>
              <a:t>Sampling results: LR effected most by imbalance then LGBM then SVC.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68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LR: Two conclusions shown.</a:t>
            </a:r>
          </a:p>
          <a:p>
            <a:r>
              <a:rPr lang="en-US" dirty="0"/>
              <a:t>SVC: Behavior changes when values are scaled.</a:t>
            </a:r>
          </a:p>
          <a:p>
            <a:r>
              <a:rPr lang="en-US" dirty="0"/>
              <a:t>LGBM: Not effected by the way categorical values are handled</a:t>
            </a:r>
          </a:p>
          <a:p>
            <a:r>
              <a:rPr lang="en-US" dirty="0"/>
              <a:t>Sampling results: LR effected most by imbalance then LGBM then SVC.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0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LR: Two conclusions shown.</a:t>
            </a:r>
          </a:p>
          <a:p>
            <a:r>
              <a:rPr lang="en-US" dirty="0"/>
              <a:t>SVC: Behavior changes when values are scaled.</a:t>
            </a:r>
          </a:p>
          <a:p>
            <a:r>
              <a:rPr lang="en-US" dirty="0"/>
              <a:t>LGBM: Not effected by the way categorical values are handled</a:t>
            </a:r>
          </a:p>
          <a:p>
            <a:r>
              <a:rPr lang="en-US" dirty="0"/>
              <a:t>Sampling results: LR effected most by imbalance then LGBM then SVC.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54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0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6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4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Difficulty in repayment.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Difficulty in repayment.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94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01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Example: Who accompanied the applicant at the time of applying or the day the applicant applied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makes data sets more unique and different from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01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Selection of most suitable algorithm based on characteristics of the data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7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Sklearn</a:t>
            </a:r>
            <a:r>
              <a:rPr lang="en-US" dirty="0"/>
              <a:t> has presented a more general approach but this is what has been used by people on the Kaggle competition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35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1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742" y="1519432"/>
            <a:ext cx="112776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Comparative Analysis of Machine Learning Algorithms using Credit Scoring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173362"/>
            <a:ext cx="66040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Presented by</a:t>
            </a:r>
          </a:p>
          <a:p>
            <a:r>
              <a:rPr lang="en-US" sz="1800" dirty="0"/>
              <a:t>Muhammad Omar Waqar</a:t>
            </a:r>
          </a:p>
          <a:p>
            <a:r>
              <a:rPr lang="en-US" sz="1800" dirty="0"/>
              <a:t>M.Sc. Big Data Science </a:t>
            </a:r>
          </a:p>
          <a:p>
            <a:r>
              <a:rPr lang="en-US" sz="18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41B6-FDE9-4E5C-8D5D-B5162B7D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0533-2B83-4B3B-8954-0FEECB07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is in-depth analysis conducted:</a:t>
            </a:r>
          </a:p>
          <a:p>
            <a:pPr marL="109728" indent="0">
              <a:buNone/>
            </a:pPr>
            <a:endParaRPr lang="en-GB" dirty="0"/>
          </a:p>
          <a:p>
            <a:pPr lvl="1"/>
            <a:r>
              <a:rPr lang="en-GB" dirty="0"/>
              <a:t>Produce variants of the same data with different transformations.</a:t>
            </a:r>
          </a:p>
          <a:p>
            <a:pPr marL="411480" lvl="1" indent="0">
              <a:buNone/>
            </a:pPr>
            <a:endParaRPr lang="en-GB" dirty="0"/>
          </a:p>
          <a:p>
            <a:pPr lvl="1"/>
            <a:r>
              <a:rPr lang="en-GB" dirty="0"/>
              <a:t>Get the results for a common matric.</a:t>
            </a:r>
          </a:p>
          <a:p>
            <a:pPr marL="411480" lvl="1" indent="0">
              <a:buNone/>
            </a:pPr>
            <a:endParaRPr lang="en-GB" dirty="0"/>
          </a:p>
          <a:p>
            <a:pPr lvl="1"/>
            <a:r>
              <a:rPr lang="en-GB" dirty="0"/>
              <a:t>Analyse those results in light of the characteristics of that dataset variant.</a:t>
            </a:r>
          </a:p>
        </p:txBody>
      </p:sp>
    </p:spTree>
    <p:extLst>
      <p:ext uri="{BB962C8B-B14F-4D97-AF65-F5344CB8AC3E}">
        <p14:creationId xmlns:p14="http://schemas.microsoft.com/office/powerpoint/2010/main" val="421562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Algorithms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Logistics Regression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Linear SVC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LightGBM</a:t>
            </a:r>
          </a:p>
          <a:p>
            <a:pPr>
              <a:lnSpc>
                <a:spcPct val="150000"/>
              </a:lnSpc>
            </a:pPr>
            <a:r>
              <a:rPr lang="en-GB" dirty="0"/>
              <a:t>Performance metric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ROC-AUC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5053013" cy="3765614"/>
          </a:xfrm>
        </p:spPr>
        <p:txBody>
          <a:bodyPr/>
          <a:lstStyle/>
          <a:p>
            <a:r>
              <a:rPr lang="en-GB" dirty="0"/>
              <a:t>Data Variations:</a:t>
            </a:r>
          </a:p>
          <a:p>
            <a:pPr lvl="1"/>
            <a:r>
              <a:rPr lang="en-GB" dirty="0"/>
              <a:t>Data transformations</a:t>
            </a:r>
            <a:endParaRPr lang="en-US" dirty="0"/>
          </a:p>
          <a:p>
            <a:pPr lvl="1"/>
            <a:r>
              <a:rPr lang="en-US" dirty="0"/>
              <a:t>Encoding of categorical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7C2429-5CE9-46DC-88AE-24128016A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66047"/>
              </p:ext>
            </p:extLst>
          </p:nvPr>
        </p:nvGraphicFramePr>
        <p:xfrm>
          <a:off x="6095999" y="1733550"/>
          <a:ext cx="5643562" cy="456094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70789">
                  <a:extLst>
                    <a:ext uri="{9D8B030D-6E8A-4147-A177-3AD203B41FA5}">
                      <a16:colId xmlns:a16="http://schemas.microsoft.com/office/drawing/2014/main" val="2363021361"/>
                    </a:ext>
                  </a:extLst>
                </a:gridCol>
                <a:gridCol w="959162">
                  <a:extLst>
                    <a:ext uri="{9D8B030D-6E8A-4147-A177-3AD203B41FA5}">
                      <a16:colId xmlns:a16="http://schemas.microsoft.com/office/drawing/2014/main" val="1650854632"/>
                    </a:ext>
                  </a:extLst>
                </a:gridCol>
                <a:gridCol w="1171411">
                  <a:extLst>
                    <a:ext uri="{9D8B030D-6E8A-4147-A177-3AD203B41FA5}">
                      <a16:colId xmlns:a16="http://schemas.microsoft.com/office/drawing/2014/main" val="1090631146"/>
                    </a:ext>
                  </a:extLst>
                </a:gridCol>
                <a:gridCol w="1171411">
                  <a:extLst>
                    <a:ext uri="{9D8B030D-6E8A-4147-A177-3AD203B41FA5}">
                      <a16:colId xmlns:a16="http://schemas.microsoft.com/office/drawing/2014/main" val="1741998773"/>
                    </a:ext>
                  </a:extLst>
                </a:gridCol>
                <a:gridCol w="1170789">
                  <a:extLst>
                    <a:ext uri="{9D8B030D-6E8A-4147-A177-3AD203B41FA5}">
                      <a16:colId xmlns:a16="http://schemas.microsoft.com/office/drawing/2014/main" val="3099428591"/>
                    </a:ext>
                  </a:extLst>
                </a:gridCol>
              </a:tblGrid>
              <a:tr h="20439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File Version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Sub - version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09834"/>
                  </a:ext>
                </a:extLst>
              </a:tr>
              <a:tr h="69924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Without Categorical Features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With Categorical Features OHE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With Categorical Features WoE Enc.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9333625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Data with null values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b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185392"/>
                  </a:ext>
                </a:extLst>
              </a:tr>
              <a:tr h="522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Data without null values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b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750059"/>
                  </a:ext>
                </a:extLst>
              </a:tr>
              <a:tr h="522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Data with null values imputed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b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813858"/>
                  </a:ext>
                </a:extLst>
              </a:tr>
              <a:tr h="699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With null values imputed and scaled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b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548253"/>
                  </a:ext>
                </a:extLst>
              </a:tr>
              <a:tr h="522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With feature selection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b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240865"/>
                  </a:ext>
                </a:extLst>
              </a:tr>
              <a:tr h="522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Subset with balanced samples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X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X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034241"/>
                  </a:ext>
                </a:extLst>
              </a:tr>
              <a:tr h="522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Subset with stratified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samples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X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b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X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99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14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C3BE3-B1D6-4E66-9DC1-55962760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6BD004B6-B6D4-4292-9492-2D52D507B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1" y="2022249"/>
            <a:ext cx="6151397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5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C3BE3-B1D6-4E66-9DC1-55962760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6BD004B6-B6D4-4292-9492-2D52D507B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1" y="2022249"/>
            <a:ext cx="6151397" cy="432853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A15ED5-4AAF-43A8-8D6C-85EF4EDE8C5C}"/>
              </a:ext>
            </a:extLst>
          </p:cNvPr>
          <p:cNvSpPr/>
          <p:nvPr/>
        </p:nvSpPr>
        <p:spPr>
          <a:xfrm>
            <a:off x="5423647" y="3316941"/>
            <a:ext cx="564777" cy="1272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6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C3BE3-B1D6-4E66-9DC1-55962760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6BD004B6-B6D4-4292-9492-2D52D507B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1" y="2022249"/>
            <a:ext cx="6151397" cy="432853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A15ED5-4AAF-43A8-8D6C-85EF4EDE8C5C}"/>
              </a:ext>
            </a:extLst>
          </p:cNvPr>
          <p:cNvSpPr/>
          <p:nvPr/>
        </p:nvSpPr>
        <p:spPr>
          <a:xfrm>
            <a:off x="5423647" y="3316941"/>
            <a:ext cx="564777" cy="1272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4ABD460-35B2-40D0-8DFF-159DC7C83B84}"/>
              </a:ext>
            </a:extLst>
          </p:cNvPr>
          <p:cNvSpPr/>
          <p:nvPr/>
        </p:nvSpPr>
        <p:spPr>
          <a:xfrm>
            <a:off x="7039938" y="2551167"/>
            <a:ext cx="1286435" cy="806116"/>
          </a:xfrm>
          <a:prstGeom prst="wedgeRoundRectCallout">
            <a:avLst>
              <a:gd name="adj1" fmla="val -128150"/>
              <a:gd name="adj2" fmla="val 9174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8816A-D391-4B38-80AE-DEC3C66A25E8}"/>
              </a:ext>
            </a:extLst>
          </p:cNvPr>
          <p:cNvSpPr txBox="1"/>
          <p:nvPr/>
        </p:nvSpPr>
        <p:spPr>
          <a:xfrm>
            <a:off x="7039938" y="2720788"/>
            <a:ext cx="135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Not effected by larger dataset</a:t>
            </a:r>
          </a:p>
        </p:txBody>
      </p:sp>
    </p:spTree>
    <p:extLst>
      <p:ext uri="{BB962C8B-B14F-4D97-AF65-F5344CB8AC3E}">
        <p14:creationId xmlns:p14="http://schemas.microsoft.com/office/powerpoint/2010/main" val="317529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C3BE3-B1D6-4E66-9DC1-55962760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6BD004B6-B6D4-4292-9492-2D52D507B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1" y="2022249"/>
            <a:ext cx="6151397" cy="432853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661DA0-D557-407C-A201-E72CBEB29434}"/>
              </a:ext>
            </a:extLst>
          </p:cNvPr>
          <p:cNvSpPr/>
          <p:nvPr/>
        </p:nvSpPr>
        <p:spPr>
          <a:xfrm>
            <a:off x="5477435" y="3939988"/>
            <a:ext cx="443753" cy="13088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53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C3BE3-B1D6-4E66-9DC1-55962760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6BD004B6-B6D4-4292-9492-2D52D507B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1" y="2022249"/>
            <a:ext cx="6151397" cy="432853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661DA0-D557-407C-A201-E72CBEB29434}"/>
              </a:ext>
            </a:extLst>
          </p:cNvPr>
          <p:cNvSpPr/>
          <p:nvPr/>
        </p:nvSpPr>
        <p:spPr>
          <a:xfrm>
            <a:off x="5477435" y="3939988"/>
            <a:ext cx="443753" cy="13088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9D7FB5E-20DA-49F9-B91C-1AAC26E59C74}"/>
              </a:ext>
            </a:extLst>
          </p:cNvPr>
          <p:cNvSpPr/>
          <p:nvPr/>
        </p:nvSpPr>
        <p:spPr>
          <a:xfrm>
            <a:off x="6692153" y="3792071"/>
            <a:ext cx="1639736" cy="788894"/>
          </a:xfrm>
          <a:prstGeom prst="wedgeRoundRectCallout">
            <a:avLst>
              <a:gd name="adj1" fmla="val -98577"/>
              <a:gd name="adj2" fmla="val 6916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5830C-678F-4DFA-ADAF-77E248356C90}"/>
              </a:ext>
            </a:extLst>
          </p:cNvPr>
          <p:cNvSpPr txBox="1"/>
          <p:nvPr/>
        </p:nvSpPr>
        <p:spPr>
          <a:xfrm>
            <a:off x="6790764" y="3758915"/>
            <a:ext cx="1272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Scaling features has a huge effect.</a:t>
            </a:r>
          </a:p>
        </p:txBody>
      </p:sp>
    </p:spTree>
    <p:extLst>
      <p:ext uri="{BB962C8B-B14F-4D97-AF65-F5344CB8AC3E}">
        <p14:creationId xmlns:p14="http://schemas.microsoft.com/office/powerpoint/2010/main" val="24732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38518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Logistic regression is sensitive to numerical features and scaling.</a:t>
            </a:r>
          </a:p>
          <a:p>
            <a:pPr>
              <a:lnSpc>
                <a:spcPct val="150000"/>
              </a:lnSpc>
            </a:pPr>
            <a:r>
              <a:rPr lang="en-US" dirty="0"/>
              <a:t>LinearSVC can work well with data sparsity.</a:t>
            </a:r>
          </a:p>
          <a:p>
            <a:pPr>
              <a:lnSpc>
                <a:spcPct val="150000"/>
              </a:lnSpc>
            </a:pPr>
            <a:r>
              <a:rPr lang="en-US" dirty="0"/>
              <a:t>LightGBM is not effected by type of encoding.</a:t>
            </a:r>
          </a:p>
          <a:p>
            <a:pPr>
              <a:lnSpc>
                <a:spcPct val="150000"/>
              </a:lnSpc>
            </a:pPr>
            <a:r>
              <a:rPr lang="en-US" dirty="0"/>
              <a:t>Other interesting conclusions can be seen in the project report.</a:t>
            </a:r>
          </a:p>
        </p:txBody>
      </p:sp>
    </p:spTree>
    <p:extLst>
      <p:ext uri="{BB962C8B-B14F-4D97-AF65-F5344CB8AC3E}">
        <p14:creationId xmlns:p14="http://schemas.microsoft.com/office/powerpoint/2010/main" val="393867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Multiple datasets.</a:t>
            </a:r>
          </a:p>
          <a:p>
            <a:pPr>
              <a:lnSpc>
                <a:spcPct val="150000"/>
              </a:lnSpc>
            </a:pPr>
            <a:r>
              <a:rPr lang="en-US" dirty="0"/>
              <a:t>Study more algorithms.</a:t>
            </a:r>
          </a:p>
          <a:p>
            <a:pPr>
              <a:lnSpc>
                <a:spcPct val="150000"/>
              </a:lnSpc>
            </a:pPr>
            <a:r>
              <a:rPr lang="en-US" dirty="0"/>
              <a:t>More transformation techniques to vary inputs to training.</a:t>
            </a:r>
          </a:p>
        </p:txBody>
      </p:sp>
    </p:spTree>
    <p:extLst>
      <p:ext uri="{BB962C8B-B14F-4D97-AF65-F5344CB8AC3E}">
        <p14:creationId xmlns:p14="http://schemas.microsoft.com/office/powerpoint/2010/main" val="293538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What this project is about?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Analysis of </a:t>
            </a:r>
            <a:r>
              <a:rPr lang="en-US" u="sng" dirty="0"/>
              <a:t>three</a:t>
            </a:r>
            <a:r>
              <a:rPr lang="en-US" dirty="0"/>
              <a:t> classification algorithms on </a:t>
            </a:r>
            <a:r>
              <a:rPr lang="en-US" u="sng" dirty="0"/>
              <a:t>consumer credit scoring data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Kaggle competition : Home Credit Default Risk by Home Credit Group.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4488"/>
            <a:ext cx="10972800" cy="4960048"/>
          </a:xfrm>
        </p:spPr>
        <p:txBody>
          <a:bodyPr/>
          <a:lstStyle/>
          <a:p>
            <a:pPr algn="ctr"/>
            <a:endParaRPr lang="en-US" dirty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dirty="0"/>
              <a:t>Code Demonstration - Jupyter notebook.</a:t>
            </a:r>
          </a:p>
          <a:p>
            <a:pPr marL="109728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4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32099"/>
            <a:ext cx="10972800" cy="4960048"/>
          </a:xfrm>
        </p:spPr>
        <p:txBody>
          <a:bodyPr/>
          <a:lstStyle/>
          <a:p>
            <a:pPr algn="ctr"/>
            <a:endParaRPr lang="en-US" dirty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9178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98AC87-473E-4478-8A9B-06F41F458F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974917"/>
              </p:ext>
            </p:extLst>
          </p:nvPr>
        </p:nvGraphicFramePr>
        <p:xfrm>
          <a:off x="1916906" y="1068761"/>
          <a:ext cx="8358187" cy="503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73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5077B017-5D25-4063-A6E4-17102FA777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6888"/>
              </p:ext>
            </p:extLst>
          </p:nvPr>
        </p:nvGraphicFramePr>
        <p:xfrm>
          <a:off x="1916906" y="1104619"/>
          <a:ext cx="8358187" cy="503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D1B5BF-AFF2-4833-8EA5-5C4310AE7DB6}"/>
              </a:ext>
            </a:extLst>
          </p:cNvPr>
          <p:cNvSpPr/>
          <p:nvPr/>
        </p:nvSpPr>
        <p:spPr>
          <a:xfrm>
            <a:off x="6952128" y="4603377"/>
            <a:ext cx="2182907" cy="17730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3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6" y="1098176"/>
            <a:ext cx="10999694" cy="1111624"/>
          </a:xfrm>
        </p:spPr>
        <p:txBody>
          <a:bodyPr/>
          <a:lstStyle/>
          <a:p>
            <a:r>
              <a:rPr lang="en-US" dirty="0"/>
              <a:t>Introduction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consumer credit data different</a:t>
            </a:r>
          </a:p>
          <a:p>
            <a:endParaRPr lang="en-US" dirty="0"/>
          </a:p>
          <a:p>
            <a:pPr lvl="1"/>
            <a:r>
              <a:rPr lang="en-US" dirty="0"/>
              <a:t>Tries to capture consumer demographics and their financial behavior.</a:t>
            </a:r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6" y="1098176"/>
            <a:ext cx="10999694" cy="1111624"/>
          </a:xfrm>
        </p:spPr>
        <p:txBody>
          <a:bodyPr/>
          <a:lstStyle/>
          <a:p>
            <a:r>
              <a:rPr lang="en-US" dirty="0"/>
              <a:t>Introduction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consumer credit data different</a:t>
            </a:r>
          </a:p>
          <a:p>
            <a:endParaRPr lang="en-US" dirty="0"/>
          </a:p>
          <a:p>
            <a:pPr lvl="1"/>
            <a:r>
              <a:rPr lang="en-US" dirty="0"/>
              <a:t>Tries to capture </a:t>
            </a:r>
            <a:r>
              <a:rPr lang="en-US" u="sng" dirty="0"/>
              <a:t>consumer demographics</a:t>
            </a:r>
            <a:r>
              <a:rPr lang="en-US" dirty="0"/>
              <a:t> and their </a:t>
            </a:r>
            <a:r>
              <a:rPr lang="en-US" u="sng" dirty="0"/>
              <a:t>financial behavior</a:t>
            </a:r>
            <a:r>
              <a:rPr lang="en-US" dirty="0"/>
              <a:t>.</a:t>
            </a:r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Features vary company to company and are sparsely filled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383C5A8-E978-4457-835B-AE7324DA8B97}"/>
              </a:ext>
            </a:extLst>
          </p:cNvPr>
          <p:cNvSpPr/>
          <p:nvPr/>
        </p:nvSpPr>
        <p:spPr>
          <a:xfrm>
            <a:off x="3630705" y="3908611"/>
            <a:ext cx="2971800" cy="1402977"/>
          </a:xfrm>
          <a:prstGeom prst="wedgeRectCallout">
            <a:avLst>
              <a:gd name="adj1" fmla="val -1074"/>
              <a:gd name="adj2" fmla="val -71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Occupations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etc..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542F3E7-037E-48AA-81D3-62E00A61F79A}"/>
              </a:ext>
            </a:extLst>
          </p:cNvPr>
          <p:cNvSpPr/>
          <p:nvPr/>
        </p:nvSpPr>
        <p:spPr>
          <a:xfrm>
            <a:off x="7808259" y="3939989"/>
            <a:ext cx="2971800" cy="1402977"/>
          </a:xfrm>
          <a:prstGeom prst="wedgeRectCallout">
            <a:avLst>
              <a:gd name="adj1" fmla="val 6467"/>
              <a:gd name="adj2" fmla="val -76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Repayment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Annual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41615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studies:</a:t>
            </a:r>
          </a:p>
          <a:p>
            <a:pPr lvl="1"/>
            <a:r>
              <a:rPr lang="en-US" dirty="0"/>
              <a:t>General comparison on multiple datasets</a:t>
            </a:r>
          </a:p>
          <a:p>
            <a:pPr lvl="1"/>
            <a:r>
              <a:rPr lang="en-US" dirty="0"/>
              <a:t>Suggesting novel approaches</a:t>
            </a:r>
          </a:p>
          <a:p>
            <a:endParaRPr lang="en-US" dirty="0"/>
          </a:p>
          <a:p>
            <a:r>
              <a:rPr lang="en-US" dirty="0"/>
              <a:t>No study suggesting in-depth analysis</a:t>
            </a:r>
          </a:p>
          <a:p>
            <a:r>
              <a:rPr lang="en-US" dirty="0"/>
              <a:t>General approach on Kaggle:  trail and error</a:t>
            </a:r>
          </a:p>
        </p:txBody>
      </p:sp>
    </p:spTree>
    <p:extLst>
      <p:ext uri="{BB962C8B-B14F-4D97-AF65-F5344CB8AC3E}">
        <p14:creationId xmlns:p14="http://schemas.microsoft.com/office/powerpoint/2010/main" val="235001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E63328A6-3F7D-42FD-8053-B1D164CB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76" y="1958788"/>
            <a:ext cx="9864133" cy="42671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2052E5-60BD-43FA-A623-BC6914D4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" y="1098176"/>
            <a:ext cx="10999694" cy="1111624"/>
          </a:xfrm>
        </p:spPr>
        <p:txBody>
          <a:bodyPr/>
          <a:lstStyle/>
          <a:p>
            <a:r>
              <a:rPr lang="en-US" dirty="0"/>
              <a:t>Motivation (Contd.)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01FCD0-E8EE-48FE-A9E5-0E8B002616D6}"/>
              </a:ext>
            </a:extLst>
          </p:cNvPr>
          <p:cNvSpPr txBox="1"/>
          <p:nvPr/>
        </p:nvSpPr>
        <p:spPr>
          <a:xfrm>
            <a:off x="667870" y="6225988"/>
            <a:ext cx="8664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 : http://scikit-learn.org/stable/tutorial/machine_learning_map/index.html</a:t>
            </a:r>
          </a:p>
        </p:txBody>
      </p:sp>
    </p:spTree>
    <p:extLst>
      <p:ext uri="{BB962C8B-B14F-4D97-AF65-F5344CB8AC3E}">
        <p14:creationId xmlns:p14="http://schemas.microsoft.com/office/powerpoint/2010/main" val="59451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E63328A6-3F7D-42FD-8053-B1D164CB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91677"/>
            <a:ext cx="6744415" cy="37819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2052E5-60BD-43FA-A623-BC6914D4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" y="1098176"/>
            <a:ext cx="10999694" cy="1111624"/>
          </a:xfrm>
        </p:spPr>
        <p:txBody>
          <a:bodyPr/>
          <a:lstStyle/>
          <a:p>
            <a:r>
              <a:rPr lang="en-US" dirty="0"/>
              <a:t>Motivation (Contd.)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01FCD0-E8EE-48FE-A9E5-0E8B002616D6}"/>
              </a:ext>
            </a:extLst>
          </p:cNvPr>
          <p:cNvSpPr txBox="1"/>
          <p:nvPr/>
        </p:nvSpPr>
        <p:spPr>
          <a:xfrm>
            <a:off x="667870" y="6225988"/>
            <a:ext cx="8664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 : http://scikit-learn.org/stable/tutorial/machine_learning_map/index.html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4AD62-BAA8-4C58-8BEE-BF8DD9BEDAD9}"/>
              </a:ext>
            </a:extLst>
          </p:cNvPr>
          <p:cNvSpPr txBox="1"/>
          <p:nvPr/>
        </p:nvSpPr>
        <p:spPr>
          <a:xfrm>
            <a:off x="703729" y="2398059"/>
            <a:ext cx="368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Nothing related to dataset other than it’s size.</a:t>
            </a:r>
          </a:p>
        </p:txBody>
      </p:sp>
    </p:spTree>
    <p:extLst>
      <p:ext uri="{BB962C8B-B14F-4D97-AF65-F5344CB8AC3E}">
        <p14:creationId xmlns:p14="http://schemas.microsoft.com/office/powerpoint/2010/main" val="1082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</TotalTime>
  <Words>1028</Words>
  <Application>Microsoft Office PowerPoint</Application>
  <PresentationFormat>Widescreen</PresentationFormat>
  <Paragraphs>213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Times New Roman</vt:lpstr>
      <vt:lpstr>Wingdings 2</vt:lpstr>
      <vt:lpstr>Training presentation</vt:lpstr>
      <vt:lpstr>Comparative Analysis of Machine Learning Algorithms using Credit Scoring Data</vt:lpstr>
      <vt:lpstr>Introduction</vt:lpstr>
      <vt:lpstr>PowerPoint Presentation</vt:lpstr>
      <vt:lpstr>PowerPoint Presentation</vt:lpstr>
      <vt:lpstr>Introduction (Contd.)</vt:lpstr>
      <vt:lpstr>Introduction (Contd.)</vt:lpstr>
      <vt:lpstr>Motivation</vt:lpstr>
      <vt:lpstr>Motivation (Contd.)</vt:lpstr>
      <vt:lpstr>Motivation (Contd.)</vt:lpstr>
      <vt:lpstr>About this Project: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Conclusions: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Machine Learning Algorithms using Credit Scoring Data</dc:title>
  <dc:creator>Muhammad Omar Waqar</dc:creator>
  <cp:lastModifiedBy>Muhammad Omar Waqar</cp:lastModifiedBy>
  <cp:revision>20</cp:revision>
  <dcterms:created xsi:type="dcterms:W3CDTF">2018-08-23T13:23:22Z</dcterms:created>
  <dcterms:modified xsi:type="dcterms:W3CDTF">2018-09-05T01:05:03Z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