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handoutMasterIdLst>
    <p:handoutMasterId r:id="rId28"/>
  </p:handoutMasterIdLst>
  <p:sldIdLst>
    <p:sldId id="256" r:id="rId2"/>
    <p:sldId id="274" r:id="rId3"/>
    <p:sldId id="257" r:id="rId4"/>
    <p:sldId id="273" r:id="rId5"/>
    <p:sldId id="272" r:id="rId6"/>
    <p:sldId id="271" r:id="rId7"/>
    <p:sldId id="267" r:id="rId8"/>
    <p:sldId id="270" r:id="rId9"/>
    <p:sldId id="280" r:id="rId10"/>
    <p:sldId id="281" r:id="rId11"/>
    <p:sldId id="282" r:id="rId12"/>
    <p:sldId id="283" r:id="rId13"/>
    <p:sldId id="284" r:id="rId14"/>
    <p:sldId id="275" r:id="rId15"/>
    <p:sldId id="277" r:id="rId16"/>
    <p:sldId id="279" r:id="rId17"/>
    <p:sldId id="268" r:id="rId18"/>
    <p:sldId id="269" r:id="rId19"/>
    <p:sldId id="278" r:id="rId20"/>
    <p:sldId id="258" r:id="rId21"/>
    <p:sldId id="260" r:id="rId22"/>
    <p:sldId id="261" r:id="rId23"/>
    <p:sldId id="262" r:id="rId24"/>
    <p:sldId id="263" r:id="rId25"/>
    <p:sldId id="266" r:id="rId26"/>
  </p:sldIdLst>
  <p:sldSz cx="12188825"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599" autoAdjust="0"/>
  </p:normalViewPr>
  <p:slideViewPr>
    <p:cSldViewPr>
      <p:cViewPr varScale="1">
        <p:scale>
          <a:sx n="115" d="100"/>
          <a:sy n="115" d="100"/>
        </p:scale>
        <p:origin x="378" y="114"/>
      </p:cViewPr>
      <p:guideLst>
        <p:guide pos="3839"/>
        <p:guide orient="horz" pos="2160"/>
      </p:guideLst>
    </p:cSldViewPr>
  </p:slideViewPr>
  <p:notesTextViewPr>
    <p:cViewPr>
      <p:scale>
        <a:sx n="1" d="1"/>
        <a:sy n="1" d="1"/>
      </p:scale>
      <p:origin x="0" y="0"/>
    </p:cViewPr>
  </p:notesTextViewPr>
  <p:notesViewPr>
    <p:cSldViewPr showGuides="1">
      <p:cViewPr varScale="1">
        <p:scale>
          <a:sx n="87" d="100"/>
          <a:sy n="87" d="100"/>
        </p:scale>
        <p:origin x="384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119837-5B71-4D44-BB01-DB0B084933C8}" type="doc">
      <dgm:prSet loTypeId="urn:microsoft.com/office/officeart/2005/8/layout/vList2" loCatId="list" qsTypeId="urn:microsoft.com/office/officeart/2005/8/quickstyle/simple1" qsCatId="simple" csTypeId="urn:microsoft.com/office/officeart/2005/8/colors/accent1_1" csCatId="accent1" phldr="1"/>
      <dgm:spPr/>
      <dgm:t>
        <a:bodyPr rtlCol="0"/>
        <a:lstStyle/>
        <a:p>
          <a:pPr rtl="0"/>
          <a:endParaRPr lang="en-US"/>
        </a:p>
      </dgm:t>
    </dgm:pt>
    <dgm:pt modelId="{477D14C5-CED9-4CFC-B338-DFB0C8090B9F}">
      <dgm:prSet phldrT="[Text]"/>
      <dgm:spPr/>
      <dgm:t>
        <a:bodyPr rtlCol="0"/>
        <a:lstStyle/>
        <a:p>
          <a:pPr rtl="0"/>
          <a:r>
            <a:rPr lang="zh-cn" dirty="0">
              <a:latin typeface="Microsoft YaHei UI" panose="020B0503020204020204" pitchFamily="34" charset="-122"/>
              <a:ea typeface="Microsoft YaHei UI" panose="020B0503020204020204" pitchFamily="34" charset="-122"/>
            </a:rPr>
            <a:t>组 A</a:t>
          </a:r>
          <a:endParaRPr lang="en-US" dirty="0">
            <a:latin typeface="Microsoft YaHei UI" panose="020B0503020204020204" pitchFamily="34" charset="-122"/>
            <a:ea typeface="Microsoft YaHei UI" panose="020B0503020204020204" pitchFamily="34" charset="-122"/>
          </a:endParaRPr>
        </a:p>
      </dgm:t>
    </dgm:pt>
    <dgm:pt modelId="{92DFCBC7-BC14-4697-8ECD-BF0D5B1EDA3B}" type="parTrans" cxnId="{7D461F02-AB37-447A-AC6B-D31C4D2EC6A9}">
      <dgm:prSet/>
      <dgm:spPr/>
      <dgm:t>
        <a:bodyPr rtlCol="0"/>
        <a:lstStyle/>
        <a:p>
          <a:pPr rtl="0"/>
          <a:endParaRPr lang="en-US"/>
        </a:p>
      </dgm:t>
    </dgm:pt>
    <dgm:pt modelId="{87E3C0DB-7BEE-424E-8E11-B838D238D595}" type="sibTrans" cxnId="{7D461F02-AB37-447A-AC6B-D31C4D2EC6A9}">
      <dgm:prSet/>
      <dgm:spPr/>
      <dgm:t>
        <a:bodyPr rtlCol="0"/>
        <a:lstStyle/>
        <a:p>
          <a:pPr rtl="0"/>
          <a:endParaRPr lang="en-US"/>
        </a:p>
      </dgm:t>
    </dgm:pt>
    <dgm:pt modelId="{C111C18A-FD96-4E63-821A-54D70D8DC65F}">
      <dgm:prSet phldrT="[Text]"/>
      <dgm:spPr/>
      <dgm:t>
        <a:bodyPr rtlCol="0"/>
        <a:lstStyle/>
        <a:p>
          <a:pPr rtl="0"/>
          <a:r>
            <a:rPr lang="zh-cn" dirty="0">
              <a:latin typeface="Microsoft YaHei UI" panose="020B0503020204020204" pitchFamily="34" charset="-122"/>
              <a:ea typeface="Microsoft YaHei UI" panose="020B0503020204020204" pitchFamily="34" charset="-122"/>
            </a:rPr>
            <a:t>任务 1</a:t>
          </a:r>
        </a:p>
      </dgm:t>
    </dgm:pt>
    <dgm:pt modelId="{83BE74EF-FAB4-45A2-BBED-7CD5259AB210}" type="parTrans" cxnId="{FFD8B471-C98F-4DB5-8DE3-2AB7E896ADD5}">
      <dgm:prSet/>
      <dgm:spPr/>
      <dgm:t>
        <a:bodyPr rtlCol="0"/>
        <a:lstStyle/>
        <a:p>
          <a:pPr rtl="0"/>
          <a:endParaRPr lang="en-US"/>
        </a:p>
      </dgm:t>
    </dgm:pt>
    <dgm:pt modelId="{B4F34DE2-2DAE-4F88-8C78-BD8892EBF4FF}" type="sibTrans" cxnId="{FFD8B471-C98F-4DB5-8DE3-2AB7E896ADD5}">
      <dgm:prSet/>
      <dgm:spPr/>
      <dgm:t>
        <a:bodyPr rtlCol="0"/>
        <a:lstStyle/>
        <a:p>
          <a:pPr rtl="0"/>
          <a:endParaRPr lang="en-US"/>
        </a:p>
      </dgm:t>
    </dgm:pt>
    <dgm:pt modelId="{33EAD35F-38F2-4CB7-9A6D-B04FFD8A51FD}">
      <dgm:prSet phldrT="[Text]"/>
      <dgm:spPr/>
      <dgm:t>
        <a:bodyPr rtlCol="0"/>
        <a:lstStyle/>
        <a:p>
          <a:pPr rtl="0"/>
          <a:r>
            <a:rPr lang="zh-cn" dirty="0">
              <a:latin typeface="Microsoft YaHei UI" panose="020B0503020204020204" pitchFamily="34" charset="-122"/>
              <a:ea typeface="Microsoft YaHei UI" panose="020B0503020204020204" pitchFamily="34" charset="-122"/>
            </a:rPr>
            <a:t>任务 2</a:t>
          </a:r>
        </a:p>
      </dgm:t>
    </dgm:pt>
    <dgm:pt modelId="{81FE7DB1-4BFC-4407-80A9-E5514E94C61D}" type="parTrans" cxnId="{FAC3D40F-8E66-452D-9CA4-C2871F2D10EF}">
      <dgm:prSet/>
      <dgm:spPr/>
      <dgm:t>
        <a:bodyPr rtlCol="0"/>
        <a:lstStyle/>
        <a:p>
          <a:pPr rtl="0"/>
          <a:endParaRPr lang="en-US"/>
        </a:p>
      </dgm:t>
    </dgm:pt>
    <dgm:pt modelId="{4B66B839-1910-459B-92B2-14846EBA7A70}" type="sibTrans" cxnId="{FAC3D40F-8E66-452D-9CA4-C2871F2D10EF}">
      <dgm:prSet/>
      <dgm:spPr/>
      <dgm:t>
        <a:bodyPr rtlCol="0"/>
        <a:lstStyle/>
        <a:p>
          <a:pPr rtl="0"/>
          <a:endParaRPr lang="en-US"/>
        </a:p>
      </dgm:t>
    </dgm:pt>
    <dgm:pt modelId="{3C67E77D-62FA-499D-B5E6-E79A091C5267}">
      <dgm:prSet phldrT="[Text]"/>
      <dgm:spPr/>
      <dgm:t>
        <a:bodyPr rtlCol="0"/>
        <a:lstStyle/>
        <a:p>
          <a:pPr rtl="0"/>
          <a:r>
            <a:rPr lang="zh-cn" dirty="0">
              <a:latin typeface="Microsoft YaHei UI" panose="020B0503020204020204" pitchFamily="34" charset="-122"/>
              <a:ea typeface="Microsoft YaHei UI" panose="020B0503020204020204" pitchFamily="34" charset="-122"/>
            </a:rPr>
            <a:t>组 B</a:t>
          </a:r>
        </a:p>
      </dgm:t>
    </dgm:pt>
    <dgm:pt modelId="{5337D229-E330-4525-B0FA-14EC5A80604A}" type="parTrans" cxnId="{32AA6160-4426-4C4D-93AE-E2F474E37AD9}">
      <dgm:prSet/>
      <dgm:spPr/>
      <dgm:t>
        <a:bodyPr rtlCol="0"/>
        <a:lstStyle/>
        <a:p>
          <a:pPr rtl="0"/>
          <a:endParaRPr lang="en-US"/>
        </a:p>
      </dgm:t>
    </dgm:pt>
    <dgm:pt modelId="{C056AC5D-B04E-4376-A1CB-3EAB7BE5AF5B}" type="sibTrans" cxnId="{32AA6160-4426-4C4D-93AE-E2F474E37AD9}">
      <dgm:prSet/>
      <dgm:spPr/>
      <dgm:t>
        <a:bodyPr rtlCol="0"/>
        <a:lstStyle/>
        <a:p>
          <a:pPr rtl="0"/>
          <a:endParaRPr lang="en-US"/>
        </a:p>
      </dgm:t>
    </dgm:pt>
    <dgm:pt modelId="{D6510970-8F9C-4B45-A0F3-6ACB9AA76D40}">
      <dgm:prSet phldrT="[Text]"/>
      <dgm:spPr/>
      <dgm:t>
        <a:bodyPr rtlCol="0"/>
        <a:lstStyle/>
        <a:p>
          <a:pPr rtl="0"/>
          <a:r>
            <a:rPr lang="zh-cn" dirty="0">
              <a:latin typeface="Microsoft YaHei UI" panose="020B0503020204020204" pitchFamily="34" charset="-122"/>
              <a:ea typeface="Microsoft YaHei UI" panose="020B0503020204020204" pitchFamily="34" charset="-122"/>
            </a:rPr>
            <a:t>任务 1</a:t>
          </a:r>
        </a:p>
      </dgm:t>
    </dgm:pt>
    <dgm:pt modelId="{7A9FC291-2B6A-4475-8B09-917F9F09E3AB}" type="parTrans" cxnId="{C6E7222A-5F84-456A-9806-D51868FAF8A9}">
      <dgm:prSet/>
      <dgm:spPr/>
      <dgm:t>
        <a:bodyPr rtlCol="0"/>
        <a:lstStyle/>
        <a:p>
          <a:pPr rtl="0"/>
          <a:endParaRPr lang="en-US"/>
        </a:p>
      </dgm:t>
    </dgm:pt>
    <dgm:pt modelId="{4B87F32C-3630-48F2-9114-4262C0BEEA9E}" type="sibTrans" cxnId="{C6E7222A-5F84-456A-9806-D51868FAF8A9}">
      <dgm:prSet/>
      <dgm:spPr/>
      <dgm:t>
        <a:bodyPr rtlCol="0"/>
        <a:lstStyle/>
        <a:p>
          <a:pPr rtl="0"/>
          <a:endParaRPr lang="en-US"/>
        </a:p>
      </dgm:t>
    </dgm:pt>
    <dgm:pt modelId="{709ED9DC-E391-4C6C-B788-93F1C2EFB6FD}">
      <dgm:prSet phldrT="[Text]"/>
      <dgm:spPr/>
      <dgm:t>
        <a:bodyPr rtlCol="0"/>
        <a:lstStyle/>
        <a:p>
          <a:pPr rtl="0"/>
          <a:r>
            <a:rPr lang="zh-cn" dirty="0">
              <a:latin typeface="Microsoft YaHei UI" panose="020B0503020204020204" pitchFamily="34" charset="-122"/>
              <a:ea typeface="Microsoft YaHei UI" panose="020B0503020204020204" pitchFamily="34" charset="-122"/>
            </a:rPr>
            <a:t>任务 2</a:t>
          </a:r>
        </a:p>
      </dgm:t>
    </dgm:pt>
    <dgm:pt modelId="{B5FA6CF0-E0A0-46A0-93C9-B722B31A8A9C}" type="parTrans" cxnId="{78E3C3B3-FD19-41A6-A9CC-BB3375A6FF81}">
      <dgm:prSet/>
      <dgm:spPr/>
      <dgm:t>
        <a:bodyPr rtlCol="0"/>
        <a:lstStyle/>
        <a:p>
          <a:pPr rtl="0"/>
          <a:endParaRPr lang="en-US"/>
        </a:p>
      </dgm:t>
    </dgm:pt>
    <dgm:pt modelId="{F3C03C29-D7FF-4D61-8D75-8B75B2F589EC}" type="sibTrans" cxnId="{78E3C3B3-FD19-41A6-A9CC-BB3375A6FF81}">
      <dgm:prSet/>
      <dgm:spPr/>
      <dgm:t>
        <a:bodyPr rtlCol="0"/>
        <a:lstStyle/>
        <a:p>
          <a:pPr rtl="0"/>
          <a:endParaRPr lang="en-US"/>
        </a:p>
      </dgm:t>
    </dgm:pt>
    <dgm:pt modelId="{CC6B7442-0B72-4EF2-9F13-1325B51AFF9F}">
      <dgm:prSet phldrT="[Text]"/>
      <dgm:spPr/>
      <dgm:t>
        <a:bodyPr rtlCol="0"/>
        <a:lstStyle/>
        <a:p>
          <a:pPr rtl="0"/>
          <a:r>
            <a:rPr lang="zh-cn" dirty="0">
              <a:latin typeface="Microsoft YaHei UI" panose="020B0503020204020204" pitchFamily="34" charset="-122"/>
              <a:ea typeface="Microsoft YaHei UI" panose="020B0503020204020204" pitchFamily="34" charset="-122"/>
            </a:rPr>
            <a:t>组 C</a:t>
          </a:r>
        </a:p>
      </dgm:t>
    </dgm:pt>
    <dgm:pt modelId="{E3D139E0-5DC2-4F8E-9F8F-B3F0EBCD4689}" type="parTrans" cxnId="{102D6D4D-90C9-40F4-A001-35DCC329B127}">
      <dgm:prSet/>
      <dgm:spPr/>
      <dgm:t>
        <a:bodyPr rtlCol="0"/>
        <a:lstStyle/>
        <a:p>
          <a:pPr rtl="0"/>
          <a:endParaRPr lang="en-US"/>
        </a:p>
      </dgm:t>
    </dgm:pt>
    <dgm:pt modelId="{FF80E1BA-0D6F-4EE8-9640-892A5897DBCD}" type="sibTrans" cxnId="{102D6D4D-90C9-40F4-A001-35DCC329B127}">
      <dgm:prSet/>
      <dgm:spPr/>
      <dgm:t>
        <a:bodyPr rtlCol="0"/>
        <a:lstStyle/>
        <a:p>
          <a:pPr rtl="0"/>
          <a:endParaRPr lang="en-US"/>
        </a:p>
      </dgm:t>
    </dgm:pt>
    <dgm:pt modelId="{FE0A3CAE-D039-42F2-AF12-1E6F6793A633}">
      <dgm:prSet phldrT="[Text]"/>
      <dgm:spPr/>
      <dgm:t>
        <a:bodyPr rtlCol="0"/>
        <a:lstStyle/>
        <a:p>
          <a:pPr rtl="0"/>
          <a:r>
            <a:rPr lang="zh-cn" dirty="0">
              <a:latin typeface="Microsoft YaHei UI" panose="020B0503020204020204" pitchFamily="34" charset="-122"/>
              <a:ea typeface="Microsoft YaHei UI" panose="020B0503020204020204" pitchFamily="34" charset="-122"/>
            </a:rPr>
            <a:t>任务 1</a:t>
          </a:r>
        </a:p>
      </dgm:t>
    </dgm:pt>
    <dgm:pt modelId="{7E2ED2D1-AFF4-4DED-BB53-30A310825CE2}" type="parTrans" cxnId="{A6FB3C49-AB75-4315-BB6B-886AA454F16F}">
      <dgm:prSet/>
      <dgm:spPr/>
      <dgm:t>
        <a:bodyPr rtlCol="0"/>
        <a:lstStyle/>
        <a:p>
          <a:pPr rtl="0"/>
          <a:endParaRPr lang="en-US"/>
        </a:p>
      </dgm:t>
    </dgm:pt>
    <dgm:pt modelId="{417BDEF2-191B-4000-BDE8-D3D22A51FCF3}" type="sibTrans" cxnId="{A6FB3C49-AB75-4315-BB6B-886AA454F16F}">
      <dgm:prSet/>
      <dgm:spPr/>
      <dgm:t>
        <a:bodyPr rtlCol="0"/>
        <a:lstStyle/>
        <a:p>
          <a:pPr rtl="0"/>
          <a:endParaRPr lang="en-US"/>
        </a:p>
      </dgm:t>
    </dgm:pt>
    <dgm:pt modelId="{ED5DCCC5-BCA8-4491-AA37-BAF153ECA184}" type="pres">
      <dgm:prSet presAssocID="{90119837-5B71-4D44-BB01-DB0B084933C8}" presName="linear" presStyleCnt="0">
        <dgm:presLayoutVars>
          <dgm:animLvl val="lvl"/>
          <dgm:resizeHandles val="exact"/>
        </dgm:presLayoutVars>
      </dgm:prSet>
      <dgm:spPr/>
    </dgm:pt>
    <dgm:pt modelId="{A9DD881E-A532-414B-870C-8ADE2076F78C}" type="pres">
      <dgm:prSet presAssocID="{477D14C5-CED9-4CFC-B338-DFB0C8090B9F}" presName="parentText" presStyleLbl="node1" presStyleIdx="0" presStyleCnt="3">
        <dgm:presLayoutVars>
          <dgm:chMax val="0"/>
          <dgm:bulletEnabled val="1"/>
        </dgm:presLayoutVars>
      </dgm:prSet>
      <dgm:spPr/>
    </dgm:pt>
    <dgm:pt modelId="{CD5F6E02-AD43-4E7A-935B-DDF5D6C74800}" type="pres">
      <dgm:prSet presAssocID="{477D14C5-CED9-4CFC-B338-DFB0C8090B9F}" presName="childText" presStyleLbl="revTx" presStyleIdx="0" presStyleCnt="3">
        <dgm:presLayoutVars>
          <dgm:bulletEnabled val="1"/>
        </dgm:presLayoutVars>
      </dgm:prSet>
      <dgm:spPr/>
    </dgm:pt>
    <dgm:pt modelId="{81203336-F3DE-4B3A-BCF4-0F68C23AC2BB}" type="pres">
      <dgm:prSet presAssocID="{3C67E77D-62FA-499D-B5E6-E79A091C5267}" presName="parentText" presStyleLbl="node1" presStyleIdx="1" presStyleCnt="3">
        <dgm:presLayoutVars>
          <dgm:chMax val="0"/>
          <dgm:bulletEnabled val="1"/>
        </dgm:presLayoutVars>
      </dgm:prSet>
      <dgm:spPr/>
    </dgm:pt>
    <dgm:pt modelId="{782956A5-ADC8-4959-B856-589B9D9B9635}" type="pres">
      <dgm:prSet presAssocID="{3C67E77D-62FA-499D-B5E6-E79A091C5267}" presName="childText" presStyleLbl="revTx" presStyleIdx="1" presStyleCnt="3">
        <dgm:presLayoutVars>
          <dgm:bulletEnabled val="1"/>
        </dgm:presLayoutVars>
      </dgm:prSet>
      <dgm:spPr/>
    </dgm:pt>
    <dgm:pt modelId="{D64CB5D5-837D-47FC-9E42-A26D800BC695}" type="pres">
      <dgm:prSet presAssocID="{CC6B7442-0B72-4EF2-9F13-1325B51AFF9F}" presName="parentText" presStyleLbl="node1" presStyleIdx="2" presStyleCnt="3">
        <dgm:presLayoutVars>
          <dgm:chMax val="0"/>
          <dgm:bulletEnabled val="1"/>
        </dgm:presLayoutVars>
      </dgm:prSet>
      <dgm:spPr/>
    </dgm:pt>
    <dgm:pt modelId="{08B7B17B-8600-44B0-B235-389E5D71D804}" type="pres">
      <dgm:prSet presAssocID="{CC6B7442-0B72-4EF2-9F13-1325B51AFF9F}" presName="childText" presStyleLbl="revTx" presStyleIdx="2" presStyleCnt="3">
        <dgm:presLayoutVars>
          <dgm:bulletEnabled val="1"/>
        </dgm:presLayoutVars>
      </dgm:prSet>
      <dgm:spPr/>
    </dgm:pt>
  </dgm:ptLst>
  <dgm:cxnLst>
    <dgm:cxn modelId="{7D461F02-AB37-447A-AC6B-D31C4D2EC6A9}" srcId="{90119837-5B71-4D44-BB01-DB0B084933C8}" destId="{477D14C5-CED9-4CFC-B338-DFB0C8090B9F}" srcOrd="0" destOrd="0" parTransId="{92DFCBC7-BC14-4697-8ECD-BF0D5B1EDA3B}" sibTransId="{87E3C0DB-7BEE-424E-8E11-B838D238D595}"/>
    <dgm:cxn modelId="{FAC3D40F-8E66-452D-9CA4-C2871F2D10EF}" srcId="{477D14C5-CED9-4CFC-B338-DFB0C8090B9F}" destId="{33EAD35F-38F2-4CB7-9A6D-B04FFD8A51FD}" srcOrd="1" destOrd="0" parTransId="{81FE7DB1-4BFC-4407-80A9-E5514E94C61D}" sibTransId="{4B66B839-1910-459B-92B2-14846EBA7A70}"/>
    <dgm:cxn modelId="{C6E7222A-5F84-456A-9806-D51868FAF8A9}" srcId="{3C67E77D-62FA-499D-B5E6-E79A091C5267}" destId="{D6510970-8F9C-4B45-A0F3-6ACB9AA76D40}" srcOrd="0" destOrd="0" parTransId="{7A9FC291-2B6A-4475-8B09-917F9F09E3AB}" sibTransId="{4B87F32C-3630-48F2-9114-4262C0BEEA9E}"/>
    <dgm:cxn modelId="{AB09493F-37CB-481D-BE1C-7A521AC3963B}" type="presOf" srcId="{477D14C5-CED9-4CFC-B338-DFB0C8090B9F}" destId="{A9DD881E-A532-414B-870C-8ADE2076F78C}" srcOrd="0" destOrd="0" presId="urn:microsoft.com/office/officeart/2005/8/layout/vList2"/>
    <dgm:cxn modelId="{32AA6160-4426-4C4D-93AE-E2F474E37AD9}" srcId="{90119837-5B71-4D44-BB01-DB0B084933C8}" destId="{3C67E77D-62FA-499D-B5E6-E79A091C5267}" srcOrd="1" destOrd="0" parTransId="{5337D229-E330-4525-B0FA-14EC5A80604A}" sibTransId="{C056AC5D-B04E-4376-A1CB-3EAB7BE5AF5B}"/>
    <dgm:cxn modelId="{A677E445-9D5B-4C26-A5C5-42BF01249F61}" type="presOf" srcId="{709ED9DC-E391-4C6C-B788-93F1C2EFB6FD}" destId="{782956A5-ADC8-4959-B856-589B9D9B9635}" srcOrd="0" destOrd="1" presId="urn:microsoft.com/office/officeart/2005/8/layout/vList2"/>
    <dgm:cxn modelId="{A6FB3C49-AB75-4315-BB6B-886AA454F16F}" srcId="{CC6B7442-0B72-4EF2-9F13-1325B51AFF9F}" destId="{FE0A3CAE-D039-42F2-AF12-1E6F6793A633}" srcOrd="0" destOrd="0" parTransId="{7E2ED2D1-AFF4-4DED-BB53-30A310825CE2}" sibTransId="{417BDEF2-191B-4000-BDE8-D3D22A51FCF3}"/>
    <dgm:cxn modelId="{102D6D4D-90C9-40F4-A001-35DCC329B127}" srcId="{90119837-5B71-4D44-BB01-DB0B084933C8}" destId="{CC6B7442-0B72-4EF2-9F13-1325B51AFF9F}" srcOrd="2" destOrd="0" parTransId="{E3D139E0-5DC2-4F8E-9F8F-B3F0EBCD4689}" sibTransId="{FF80E1BA-0D6F-4EE8-9640-892A5897DBCD}"/>
    <dgm:cxn modelId="{FFD8B471-C98F-4DB5-8DE3-2AB7E896ADD5}" srcId="{477D14C5-CED9-4CFC-B338-DFB0C8090B9F}" destId="{C111C18A-FD96-4E63-821A-54D70D8DC65F}" srcOrd="0" destOrd="0" parTransId="{83BE74EF-FAB4-45A2-BBED-7CD5259AB210}" sibTransId="{B4F34DE2-2DAE-4F88-8C78-BD8892EBF4FF}"/>
    <dgm:cxn modelId="{F3770B74-60B7-438A-9C14-87FF95D04624}" type="presOf" srcId="{FE0A3CAE-D039-42F2-AF12-1E6F6793A633}" destId="{08B7B17B-8600-44B0-B235-389E5D71D804}" srcOrd="0" destOrd="0" presId="urn:microsoft.com/office/officeart/2005/8/layout/vList2"/>
    <dgm:cxn modelId="{87AD0085-41E8-4E29-BBED-9D1036577237}" type="presOf" srcId="{C111C18A-FD96-4E63-821A-54D70D8DC65F}" destId="{CD5F6E02-AD43-4E7A-935B-DDF5D6C74800}" srcOrd="0" destOrd="0" presId="urn:microsoft.com/office/officeart/2005/8/layout/vList2"/>
    <dgm:cxn modelId="{85B80D8C-EBB2-4A80-BB6C-93E30B69F4BB}" type="presOf" srcId="{33EAD35F-38F2-4CB7-9A6D-B04FFD8A51FD}" destId="{CD5F6E02-AD43-4E7A-935B-DDF5D6C74800}" srcOrd="0" destOrd="1" presId="urn:microsoft.com/office/officeart/2005/8/layout/vList2"/>
    <dgm:cxn modelId="{E2EE33AC-3CDB-41AB-99D0-EE89822B0377}" type="presOf" srcId="{90119837-5B71-4D44-BB01-DB0B084933C8}" destId="{ED5DCCC5-BCA8-4491-AA37-BAF153ECA184}" srcOrd="0" destOrd="0" presId="urn:microsoft.com/office/officeart/2005/8/layout/vList2"/>
    <dgm:cxn modelId="{78E3C3B3-FD19-41A6-A9CC-BB3375A6FF81}" srcId="{3C67E77D-62FA-499D-B5E6-E79A091C5267}" destId="{709ED9DC-E391-4C6C-B788-93F1C2EFB6FD}" srcOrd="1" destOrd="0" parTransId="{B5FA6CF0-E0A0-46A0-93C9-B722B31A8A9C}" sibTransId="{F3C03C29-D7FF-4D61-8D75-8B75B2F589EC}"/>
    <dgm:cxn modelId="{DC6E05B4-83E9-4C3F-9822-9E1D41C41D9E}" type="presOf" srcId="{CC6B7442-0B72-4EF2-9F13-1325B51AFF9F}" destId="{D64CB5D5-837D-47FC-9E42-A26D800BC695}" srcOrd="0" destOrd="0" presId="urn:microsoft.com/office/officeart/2005/8/layout/vList2"/>
    <dgm:cxn modelId="{80D369CF-62F1-4541-AEE2-AB29E5A204FB}" type="presOf" srcId="{3C67E77D-62FA-499D-B5E6-E79A091C5267}" destId="{81203336-F3DE-4B3A-BCF4-0F68C23AC2BB}" srcOrd="0" destOrd="0" presId="urn:microsoft.com/office/officeart/2005/8/layout/vList2"/>
    <dgm:cxn modelId="{44946EF3-425E-42C8-A6FB-ABA83804B586}" type="presOf" srcId="{D6510970-8F9C-4B45-A0F3-6ACB9AA76D40}" destId="{782956A5-ADC8-4959-B856-589B9D9B9635}" srcOrd="0" destOrd="0" presId="urn:microsoft.com/office/officeart/2005/8/layout/vList2"/>
    <dgm:cxn modelId="{8ED8745E-70AE-4940-BBB9-FB6376BDA0D9}" type="presParOf" srcId="{ED5DCCC5-BCA8-4491-AA37-BAF153ECA184}" destId="{A9DD881E-A532-414B-870C-8ADE2076F78C}" srcOrd="0" destOrd="0" presId="urn:microsoft.com/office/officeart/2005/8/layout/vList2"/>
    <dgm:cxn modelId="{31CF7A1A-6E4D-4D10-861C-4FF0D37EB7F8}" type="presParOf" srcId="{ED5DCCC5-BCA8-4491-AA37-BAF153ECA184}" destId="{CD5F6E02-AD43-4E7A-935B-DDF5D6C74800}" srcOrd="1" destOrd="0" presId="urn:microsoft.com/office/officeart/2005/8/layout/vList2"/>
    <dgm:cxn modelId="{9126909B-F016-45D1-8092-6C3135AB4C8A}" type="presParOf" srcId="{ED5DCCC5-BCA8-4491-AA37-BAF153ECA184}" destId="{81203336-F3DE-4B3A-BCF4-0F68C23AC2BB}" srcOrd="2" destOrd="0" presId="urn:microsoft.com/office/officeart/2005/8/layout/vList2"/>
    <dgm:cxn modelId="{730D2F2D-B4CA-4D4B-834E-CF6050C80AD0}" type="presParOf" srcId="{ED5DCCC5-BCA8-4491-AA37-BAF153ECA184}" destId="{782956A5-ADC8-4959-B856-589B9D9B9635}" srcOrd="3" destOrd="0" presId="urn:microsoft.com/office/officeart/2005/8/layout/vList2"/>
    <dgm:cxn modelId="{4902803D-CBF9-4D0B-9ABD-A3F2B1110870}" type="presParOf" srcId="{ED5DCCC5-BCA8-4491-AA37-BAF153ECA184}" destId="{D64CB5D5-837D-47FC-9E42-A26D800BC695}" srcOrd="4" destOrd="0" presId="urn:microsoft.com/office/officeart/2005/8/layout/vList2"/>
    <dgm:cxn modelId="{23FA2328-0584-487D-931D-ED8370AFC6E0}" type="presParOf" srcId="{ED5DCCC5-BCA8-4491-AA37-BAF153ECA184}" destId="{08B7B17B-8600-44B0-B235-389E5D71D804}"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DD881E-A532-414B-870C-8ADE2076F78C}">
      <dsp:nvSpPr>
        <dsp:cNvPr id="0" name=""/>
        <dsp:cNvSpPr/>
      </dsp:nvSpPr>
      <dsp:spPr>
        <a:xfrm>
          <a:off x="0" y="42641"/>
          <a:ext cx="4419600" cy="69966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rtlCol="0" anchor="ctr" anchorCtr="0">
          <a:noAutofit/>
        </a:bodyPr>
        <a:lstStyle/>
        <a:p>
          <a:pPr marL="0" lvl="0" indent="0" algn="l" defTabSz="1022350" rtl="0">
            <a:lnSpc>
              <a:spcPct val="90000"/>
            </a:lnSpc>
            <a:spcBef>
              <a:spcPct val="0"/>
            </a:spcBef>
            <a:spcAft>
              <a:spcPct val="35000"/>
            </a:spcAft>
            <a:buNone/>
          </a:pPr>
          <a:r>
            <a:rPr lang="zh-cn" sz="2300" kern="1200" dirty="0">
              <a:latin typeface="Microsoft YaHei UI" panose="020B0503020204020204" pitchFamily="34" charset="-122"/>
              <a:ea typeface="Microsoft YaHei UI" panose="020B0503020204020204" pitchFamily="34" charset="-122"/>
            </a:rPr>
            <a:t>组 A</a:t>
          </a:r>
          <a:endParaRPr lang="en-US" sz="2300" kern="1200" dirty="0">
            <a:latin typeface="Microsoft YaHei UI" panose="020B0503020204020204" pitchFamily="34" charset="-122"/>
            <a:ea typeface="Microsoft YaHei UI" panose="020B0503020204020204" pitchFamily="34" charset="-122"/>
          </a:endParaRPr>
        </a:p>
      </dsp:txBody>
      <dsp:txXfrm>
        <a:off x="34155" y="76796"/>
        <a:ext cx="4351290" cy="631350"/>
      </dsp:txXfrm>
    </dsp:sp>
    <dsp:sp modelId="{CD5F6E02-AD43-4E7A-935B-DDF5D6C74800}">
      <dsp:nvSpPr>
        <dsp:cNvPr id="0" name=""/>
        <dsp:cNvSpPr/>
      </dsp:nvSpPr>
      <dsp:spPr>
        <a:xfrm>
          <a:off x="0" y="742301"/>
          <a:ext cx="4419600" cy="833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322" tIns="29210" rIns="163576" bIns="29210" numCol="1" spcCol="1270" rtlCol="0" anchor="t" anchorCtr="0">
          <a:noAutofit/>
        </a:bodyPr>
        <a:lstStyle/>
        <a:p>
          <a:pPr marL="171450" lvl="1" indent="-171450" algn="l" defTabSz="800100" rtl="0">
            <a:lnSpc>
              <a:spcPct val="90000"/>
            </a:lnSpc>
            <a:spcBef>
              <a:spcPct val="0"/>
            </a:spcBef>
            <a:spcAft>
              <a:spcPct val="20000"/>
            </a:spcAft>
            <a:buChar char="•"/>
          </a:pPr>
          <a:r>
            <a:rPr lang="zh-cn" sz="1800" kern="1200" dirty="0">
              <a:latin typeface="Microsoft YaHei UI" panose="020B0503020204020204" pitchFamily="34" charset="-122"/>
              <a:ea typeface="Microsoft YaHei UI" panose="020B0503020204020204" pitchFamily="34" charset="-122"/>
            </a:rPr>
            <a:t>任务 1</a:t>
          </a:r>
        </a:p>
        <a:p>
          <a:pPr marL="171450" lvl="1" indent="-171450" algn="l" defTabSz="800100" rtl="0">
            <a:lnSpc>
              <a:spcPct val="90000"/>
            </a:lnSpc>
            <a:spcBef>
              <a:spcPct val="0"/>
            </a:spcBef>
            <a:spcAft>
              <a:spcPct val="20000"/>
            </a:spcAft>
            <a:buChar char="•"/>
          </a:pPr>
          <a:r>
            <a:rPr lang="zh-cn" sz="1800" kern="1200" dirty="0">
              <a:latin typeface="Microsoft YaHei UI" panose="020B0503020204020204" pitchFamily="34" charset="-122"/>
              <a:ea typeface="Microsoft YaHei UI" panose="020B0503020204020204" pitchFamily="34" charset="-122"/>
            </a:rPr>
            <a:t>任务 2</a:t>
          </a:r>
        </a:p>
      </dsp:txBody>
      <dsp:txXfrm>
        <a:off x="0" y="742301"/>
        <a:ext cx="4419600" cy="833175"/>
      </dsp:txXfrm>
    </dsp:sp>
    <dsp:sp modelId="{81203336-F3DE-4B3A-BCF4-0F68C23AC2BB}">
      <dsp:nvSpPr>
        <dsp:cNvPr id="0" name=""/>
        <dsp:cNvSpPr/>
      </dsp:nvSpPr>
      <dsp:spPr>
        <a:xfrm>
          <a:off x="0" y="1575476"/>
          <a:ext cx="4419600" cy="69966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rtlCol="0" anchor="ctr" anchorCtr="0">
          <a:noAutofit/>
        </a:bodyPr>
        <a:lstStyle/>
        <a:p>
          <a:pPr marL="0" lvl="0" indent="0" algn="l" defTabSz="1022350" rtl="0">
            <a:lnSpc>
              <a:spcPct val="90000"/>
            </a:lnSpc>
            <a:spcBef>
              <a:spcPct val="0"/>
            </a:spcBef>
            <a:spcAft>
              <a:spcPct val="35000"/>
            </a:spcAft>
            <a:buNone/>
          </a:pPr>
          <a:r>
            <a:rPr lang="zh-cn" sz="2300" kern="1200" dirty="0">
              <a:latin typeface="Microsoft YaHei UI" panose="020B0503020204020204" pitchFamily="34" charset="-122"/>
              <a:ea typeface="Microsoft YaHei UI" panose="020B0503020204020204" pitchFamily="34" charset="-122"/>
            </a:rPr>
            <a:t>组 B</a:t>
          </a:r>
        </a:p>
      </dsp:txBody>
      <dsp:txXfrm>
        <a:off x="34155" y="1609631"/>
        <a:ext cx="4351290" cy="631350"/>
      </dsp:txXfrm>
    </dsp:sp>
    <dsp:sp modelId="{782956A5-ADC8-4959-B856-589B9D9B9635}">
      <dsp:nvSpPr>
        <dsp:cNvPr id="0" name=""/>
        <dsp:cNvSpPr/>
      </dsp:nvSpPr>
      <dsp:spPr>
        <a:xfrm>
          <a:off x="0" y="2275136"/>
          <a:ext cx="4419600" cy="833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322" tIns="29210" rIns="163576" bIns="29210" numCol="1" spcCol="1270" rtlCol="0" anchor="t" anchorCtr="0">
          <a:noAutofit/>
        </a:bodyPr>
        <a:lstStyle/>
        <a:p>
          <a:pPr marL="171450" lvl="1" indent="-171450" algn="l" defTabSz="800100" rtl="0">
            <a:lnSpc>
              <a:spcPct val="90000"/>
            </a:lnSpc>
            <a:spcBef>
              <a:spcPct val="0"/>
            </a:spcBef>
            <a:spcAft>
              <a:spcPct val="20000"/>
            </a:spcAft>
            <a:buChar char="•"/>
          </a:pPr>
          <a:r>
            <a:rPr lang="zh-cn" sz="1800" kern="1200" dirty="0">
              <a:latin typeface="Microsoft YaHei UI" panose="020B0503020204020204" pitchFamily="34" charset="-122"/>
              <a:ea typeface="Microsoft YaHei UI" panose="020B0503020204020204" pitchFamily="34" charset="-122"/>
            </a:rPr>
            <a:t>任务 1</a:t>
          </a:r>
        </a:p>
        <a:p>
          <a:pPr marL="171450" lvl="1" indent="-171450" algn="l" defTabSz="800100" rtl="0">
            <a:lnSpc>
              <a:spcPct val="90000"/>
            </a:lnSpc>
            <a:spcBef>
              <a:spcPct val="0"/>
            </a:spcBef>
            <a:spcAft>
              <a:spcPct val="20000"/>
            </a:spcAft>
            <a:buChar char="•"/>
          </a:pPr>
          <a:r>
            <a:rPr lang="zh-cn" sz="1800" kern="1200" dirty="0">
              <a:latin typeface="Microsoft YaHei UI" panose="020B0503020204020204" pitchFamily="34" charset="-122"/>
              <a:ea typeface="Microsoft YaHei UI" panose="020B0503020204020204" pitchFamily="34" charset="-122"/>
            </a:rPr>
            <a:t>任务 2</a:t>
          </a:r>
        </a:p>
      </dsp:txBody>
      <dsp:txXfrm>
        <a:off x="0" y="2275136"/>
        <a:ext cx="4419600" cy="833175"/>
      </dsp:txXfrm>
    </dsp:sp>
    <dsp:sp modelId="{D64CB5D5-837D-47FC-9E42-A26D800BC695}">
      <dsp:nvSpPr>
        <dsp:cNvPr id="0" name=""/>
        <dsp:cNvSpPr/>
      </dsp:nvSpPr>
      <dsp:spPr>
        <a:xfrm>
          <a:off x="0" y="3108311"/>
          <a:ext cx="4419600" cy="69966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rtlCol="0" anchor="ctr" anchorCtr="0">
          <a:noAutofit/>
        </a:bodyPr>
        <a:lstStyle/>
        <a:p>
          <a:pPr marL="0" lvl="0" indent="0" algn="l" defTabSz="1022350" rtl="0">
            <a:lnSpc>
              <a:spcPct val="90000"/>
            </a:lnSpc>
            <a:spcBef>
              <a:spcPct val="0"/>
            </a:spcBef>
            <a:spcAft>
              <a:spcPct val="35000"/>
            </a:spcAft>
            <a:buNone/>
          </a:pPr>
          <a:r>
            <a:rPr lang="zh-cn" sz="2300" kern="1200" dirty="0">
              <a:latin typeface="Microsoft YaHei UI" panose="020B0503020204020204" pitchFamily="34" charset="-122"/>
              <a:ea typeface="Microsoft YaHei UI" panose="020B0503020204020204" pitchFamily="34" charset="-122"/>
            </a:rPr>
            <a:t>组 C</a:t>
          </a:r>
        </a:p>
      </dsp:txBody>
      <dsp:txXfrm>
        <a:off x="34155" y="3142466"/>
        <a:ext cx="4351290" cy="631350"/>
      </dsp:txXfrm>
    </dsp:sp>
    <dsp:sp modelId="{08B7B17B-8600-44B0-B235-389E5D71D804}">
      <dsp:nvSpPr>
        <dsp:cNvPr id="0" name=""/>
        <dsp:cNvSpPr/>
      </dsp:nvSpPr>
      <dsp:spPr>
        <a:xfrm>
          <a:off x="0" y="3807971"/>
          <a:ext cx="4419600" cy="4165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322" tIns="29210" rIns="163576" bIns="29210" numCol="1" spcCol="1270" rtlCol="0" anchor="t" anchorCtr="0">
          <a:noAutofit/>
        </a:bodyPr>
        <a:lstStyle/>
        <a:p>
          <a:pPr marL="171450" lvl="1" indent="-171450" algn="l" defTabSz="800100" rtl="0">
            <a:lnSpc>
              <a:spcPct val="90000"/>
            </a:lnSpc>
            <a:spcBef>
              <a:spcPct val="0"/>
            </a:spcBef>
            <a:spcAft>
              <a:spcPct val="20000"/>
            </a:spcAft>
            <a:buChar char="•"/>
          </a:pPr>
          <a:r>
            <a:rPr lang="zh-cn" sz="1800" kern="1200" dirty="0">
              <a:latin typeface="Microsoft YaHei UI" panose="020B0503020204020204" pitchFamily="34" charset="-122"/>
              <a:ea typeface="Microsoft YaHei UI" panose="020B0503020204020204" pitchFamily="34" charset="-122"/>
            </a:rPr>
            <a:t>任务 1</a:t>
          </a:r>
        </a:p>
      </dsp:txBody>
      <dsp:txXfrm>
        <a:off x="0" y="3807971"/>
        <a:ext cx="4419600" cy="41658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EF20B349-F2EE-40B7-9A96-7F76E2326DFA}" type="datetime1">
              <a:rPr lang="zh-CN" altLang="en-US" smtClean="0">
                <a:latin typeface="Microsoft YaHei UI" panose="020B0503020204020204" pitchFamily="34" charset="-122"/>
                <a:ea typeface="Microsoft YaHei UI" panose="020B0503020204020204" pitchFamily="34" charset="-122"/>
              </a:rPr>
              <a:t>2020/3/23</a:t>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A850423A-8BCE-448E-A97B-03A88B2B12C1}" type="slidenum">
              <a:rPr lang="en-US" altLang="zh-CN" smtClean="0">
                <a:latin typeface="Microsoft YaHei UI" panose="020B0503020204020204" pitchFamily="34" charset="-122"/>
                <a:ea typeface="Microsoft YaHei UI" panose="020B0503020204020204" pitchFamily="34" charset="-122"/>
              </a:rPr>
              <a:t>‹#›</a:t>
            </a:fld>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E79AF599-AE6F-4E1C-94D1-C707F302C5B5}" type="datetime1">
              <a:rPr lang="zh-CN" altLang="en-US" smtClean="0"/>
              <a:pPr/>
              <a:t>2020/3/23</a:t>
            </a:fld>
            <a:endParaRPr lang="zh-CN" altLang="en-US" dirty="0"/>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dirty="0"/>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01F2A70B-78F2-4DCF-B53B-C990D2FAFB8A}" type="slidenum">
              <a:rPr lang="en-US" altLang="zh-CN" smtClean="0"/>
              <a:pPr/>
              <a:t>‹#›</a:t>
            </a:fld>
            <a:endParaRPr lang="zh-CN" altLang="en-US" dirty="0"/>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1</a:t>
            </a:fld>
            <a:endParaRPr lang="zh-CN" altLang="en-US" dirty="0"/>
          </a:p>
        </p:txBody>
      </p:sp>
    </p:spTree>
    <p:extLst>
      <p:ext uri="{BB962C8B-B14F-4D97-AF65-F5344CB8AC3E}">
        <p14:creationId xmlns:p14="http://schemas.microsoft.com/office/powerpoint/2010/main" val="913883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14</a:t>
            </a:fld>
            <a:endParaRPr lang="en-US" altLang="zh-CN"/>
          </a:p>
        </p:txBody>
      </p:sp>
    </p:spTree>
    <p:extLst>
      <p:ext uri="{BB962C8B-B14F-4D97-AF65-F5344CB8AC3E}">
        <p14:creationId xmlns:p14="http://schemas.microsoft.com/office/powerpoint/2010/main" val="2970803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16</a:t>
            </a:fld>
            <a:endParaRPr lang="en-US" altLang="zh-CN"/>
          </a:p>
        </p:txBody>
      </p:sp>
    </p:spTree>
    <p:extLst>
      <p:ext uri="{BB962C8B-B14F-4D97-AF65-F5344CB8AC3E}">
        <p14:creationId xmlns:p14="http://schemas.microsoft.com/office/powerpoint/2010/main" val="25762176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17</a:t>
            </a:fld>
            <a:endParaRPr lang="en-US" altLang="zh-CN"/>
          </a:p>
        </p:txBody>
      </p:sp>
    </p:spTree>
    <p:extLst>
      <p:ext uri="{BB962C8B-B14F-4D97-AF65-F5344CB8AC3E}">
        <p14:creationId xmlns:p14="http://schemas.microsoft.com/office/powerpoint/2010/main" val="8389567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18</a:t>
            </a:fld>
            <a:endParaRPr lang="en-US" altLang="zh-CN"/>
          </a:p>
        </p:txBody>
      </p:sp>
    </p:spTree>
    <p:extLst>
      <p:ext uri="{BB962C8B-B14F-4D97-AF65-F5344CB8AC3E}">
        <p14:creationId xmlns:p14="http://schemas.microsoft.com/office/powerpoint/2010/main" val="23040364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20</a:t>
            </a:fld>
            <a:endParaRPr lang="en-US" altLang="zh-CN"/>
          </a:p>
        </p:txBody>
      </p:sp>
    </p:spTree>
    <p:extLst>
      <p:ext uri="{BB962C8B-B14F-4D97-AF65-F5344CB8AC3E}">
        <p14:creationId xmlns:p14="http://schemas.microsoft.com/office/powerpoint/2010/main" val="2954700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21</a:t>
            </a:fld>
            <a:endParaRPr lang="en-US" altLang="zh-CN"/>
          </a:p>
        </p:txBody>
      </p:sp>
    </p:spTree>
    <p:extLst>
      <p:ext uri="{BB962C8B-B14F-4D97-AF65-F5344CB8AC3E}">
        <p14:creationId xmlns:p14="http://schemas.microsoft.com/office/powerpoint/2010/main" val="9737993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22</a:t>
            </a:fld>
            <a:endParaRPr lang="en-US" altLang="zh-CN"/>
          </a:p>
        </p:txBody>
      </p:sp>
    </p:spTree>
    <p:extLst>
      <p:ext uri="{BB962C8B-B14F-4D97-AF65-F5344CB8AC3E}">
        <p14:creationId xmlns:p14="http://schemas.microsoft.com/office/powerpoint/2010/main" val="32528463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23</a:t>
            </a:fld>
            <a:endParaRPr lang="en-US" altLang="zh-CN"/>
          </a:p>
        </p:txBody>
      </p:sp>
    </p:spTree>
    <p:extLst>
      <p:ext uri="{BB962C8B-B14F-4D97-AF65-F5344CB8AC3E}">
        <p14:creationId xmlns:p14="http://schemas.microsoft.com/office/powerpoint/2010/main" val="33301854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24</a:t>
            </a:fld>
            <a:endParaRPr lang="en-US" altLang="zh-CN"/>
          </a:p>
        </p:txBody>
      </p:sp>
    </p:spTree>
    <p:extLst>
      <p:ext uri="{BB962C8B-B14F-4D97-AF65-F5344CB8AC3E}">
        <p14:creationId xmlns:p14="http://schemas.microsoft.com/office/powerpoint/2010/main" val="13783844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25</a:t>
            </a:fld>
            <a:endParaRPr lang="en-US" altLang="zh-CN"/>
          </a:p>
        </p:txBody>
      </p:sp>
    </p:spTree>
    <p:extLst>
      <p:ext uri="{BB962C8B-B14F-4D97-AF65-F5344CB8AC3E}">
        <p14:creationId xmlns:p14="http://schemas.microsoft.com/office/powerpoint/2010/main" val="7524562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2</a:t>
            </a:fld>
            <a:endParaRPr lang="en-US" altLang="zh-CN"/>
          </a:p>
        </p:txBody>
      </p:sp>
    </p:spTree>
    <p:extLst>
      <p:ext uri="{BB962C8B-B14F-4D97-AF65-F5344CB8AC3E}">
        <p14:creationId xmlns:p14="http://schemas.microsoft.com/office/powerpoint/2010/main" val="28534408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3</a:t>
            </a:fld>
            <a:endParaRPr lang="en-US" altLang="zh-CN" dirty="0"/>
          </a:p>
        </p:txBody>
      </p:sp>
    </p:spTree>
    <p:extLst>
      <p:ext uri="{BB962C8B-B14F-4D97-AF65-F5344CB8AC3E}">
        <p14:creationId xmlns:p14="http://schemas.microsoft.com/office/powerpoint/2010/main" val="20420326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4</a:t>
            </a:fld>
            <a:endParaRPr lang="en-US" altLang="zh-CN"/>
          </a:p>
        </p:txBody>
      </p:sp>
    </p:spTree>
    <p:extLst>
      <p:ext uri="{BB962C8B-B14F-4D97-AF65-F5344CB8AC3E}">
        <p14:creationId xmlns:p14="http://schemas.microsoft.com/office/powerpoint/2010/main" val="14420759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7</a:t>
            </a:fld>
            <a:endParaRPr lang="en-US" altLang="zh-CN" dirty="0"/>
          </a:p>
        </p:txBody>
      </p:sp>
    </p:spTree>
    <p:extLst>
      <p:ext uri="{BB962C8B-B14F-4D97-AF65-F5344CB8AC3E}">
        <p14:creationId xmlns:p14="http://schemas.microsoft.com/office/powerpoint/2010/main" val="32209217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8</a:t>
            </a:fld>
            <a:endParaRPr lang="en-US" altLang="zh-CN" dirty="0"/>
          </a:p>
        </p:txBody>
      </p:sp>
    </p:spTree>
    <p:extLst>
      <p:ext uri="{BB962C8B-B14F-4D97-AF65-F5344CB8AC3E}">
        <p14:creationId xmlns:p14="http://schemas.microsoft.com/office/powerpoint/2010/main" val="33559023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10</a:t>
            </a:fld>
            <a:endParaRPr lang="en-US" altLang="zh-CN"/>
          </a:p>
        </p:txBody>
      </p:sp>
    </p:spTree>
    <p:extLst>
      <p:ext uri="{BB962C8B-B14F-4D97-AF65-F5344CB8AC3E}">
        <p14:creationId xmlns:p14="http://schemas.microsoft.com/office/powerpoint/2010/main" val="1012746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11</a:t>
            </a:fld>
            <a:endParaRPr lang="en-US" altLang="zh-CN"/>
          </a:p>
        </p:txBody>
      </p:sp>
    </p:spTree>
    <p:extLst>
      <p:ext uri="{BB962C8B-B14F-4D97-AF65-F5344CB8AC3E}">
        <p14:creationId xmlns:p14="http://schemas.microsoft.com/office/powerpoint/2010/main" val="10552004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13</a:t>
            </a:fld>
            <a:endParaRPr lang="en-US" altLang="zh-CN"/>
          </a:p>
        </p:txBody>
      </p:sp>
    </p:spTree>
    <p:extLst>
      <p:ext uri="{BB962C8B-B14F-4D97-AF65-F5344CB8AC3E}">
        <p14:creationId xmlns:p14="http://schemas.microsoft.com/office/powerpoint/2010/main" val="2993260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2413" y="1905000"/>
            <a:ext cx="9144000" cy="2667000"/>
          </a:xfrm>
        </p:spPr>
        <p:txBody>
          <a:bodyPr rtlCol="0">
            <a:noAutofit/>
          </a:bodyPr>
          <a:lstStyle>
            <a:lvl1pPr>
              <a:defRPr sz="540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grpSp>
        <p:nvGrpSpPr>
          <p:cNvPr id="256" name="线条" descr="线条图形"/>
          <p:cNvGrpSpPr/>
          <p:nvPr/>
        </p:nvGrpSpPr>
        <p:grpSpPr bwMode="invGray">
          <a:xfrm>
            <a:off x="1584896" y="4724400"/>
            <a:ext cx="8631936" cy="64008"/>
            <a:chOff x="-4110038" y="2703513"/>
            <a:chExt cx="17394239" cy="160336"/>
          </a:xfrm>
          <a:solidFill>
            <a:schemeClr val="accent1"/>
          </a:solidFill>
        </p:grpSpPr>
        <p:sp>
          <p:nvSpPr>
            <p:cNvPr id="257" name="任意多边形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58" name="任意多边形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59" name="任意多边形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0" name="任意多边形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1" name="任意多边形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2" name="任意多边形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3" name="任意多边形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4" name="任意多边形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5" name="任意多边形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6" name="任意多边形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7" name="任意多边形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8" name="任意多边形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9" name="任意多边形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0" name="任意多边形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1" name="任意多边形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2" name="任意多边形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3" name="任意多边形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4" name="任意多边形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5" name="任意多边形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6" name="任意多边形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7" name="任意多边形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8" name="任意多边形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9" name="任意多边形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0" name="任意多边形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1" name="任意多边形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2" name="任意多边形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3" name="任意多边形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4" name="任意多边形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5" name="任意多边形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6" name="任意多边形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7" name="任意多边形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8" name="任意多边形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9" name="任意多边形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0" name="任意多边形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1" name="任意多边形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2" name="任意多边形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3" name="任意多边形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4" name="任意多边形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5" name="任意多边形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6" name="任意多边形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7" name="任意多边形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8" name="任意多边形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9" name="任意多边形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0" name="任意多边形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1" name="任意多边形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2" name="任意多边形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3" name="任意多边形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4" name="任意多边形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5" name="任意多边形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6" name="任意多边形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7" name="任意多边形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8" name="任意多边形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9" name="任意多边形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0" name="任意多边形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1" name="任意多边形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2" name="任意多边形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3" name="任意多边形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4" name="任意多边形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5" name="任意多边形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6" name="任意多边形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7" name="任意多边形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8" name="任意多边形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9" name="任意多边形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0" name="任意多边形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1" name="任意多边形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2" name="任意多边形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3" name="任意多边形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4" name="任意多边形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5" name="任意多边形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6" name="任意多边形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7" name="任意多边形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8" name="任意多边形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9" name="任意多边形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0" name="任意多边形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1" name="任意多边形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2" name="任意多边形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3" name="任意多边形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4" name="任意多边形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5" name="任意多边形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6" name="任意多边形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7" name="任意多边形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8" name="任意多边形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9" name="任意多边形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0" name="任意多边形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1" name="任意多边形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2" name="任意多边形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3" name="任意多边形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4" name="任意多边形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5" name="任意多边形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6" name="任意多边形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7" name="任意多边形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8" name="任意多边形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9" name="任意多边形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0" name="任意多边形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1" name="任意多边形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2" name="任意多边形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3" name="任意多边形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4" name="任意多边形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5" name="任意多边形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6" name="任意多边形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7" name="任意多边形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8" name="任意多边形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9" name="任意多边形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0" name="任意多边形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1" name="任意多边形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2" name="任意多边形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3" name="任意多边形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4" name="任意多边形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5" name="任意多边形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6" name="任意多边形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7" name="任意多边形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8" name="任意多边形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9" name="任意多边形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0" name="任意多边形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1" name="任意多边形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2" name="任意多边形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3" name="任意多边形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4" name="任意多边形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5" name="任意多边形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6" name="任意多边形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7" name="任意多边形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8" name="任意多边形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9" name="任意多边形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grpSp>
      <p:sp>
        <p:nvSpPr>
          <p:cNvPr id="3" name="副标题 2"/>
          <p:cNvSpPr>
            <a:spLocks noGrp="1"/>
          </p:cNvSpPr>
          <p:nvPr>
            <p:ph type="subTitle" idx="1"/>
          </p:nvPr>
        </p:nvSpPr>
        <p:spPr>
          <a:xfrm>
            <a:off x="1522413" y="5105400"/>
            <a:ext cx="9143999" cy="1066800"/>
          </a:xfrm>
        </p:spPr>
        <p:txBody>
          <a:bodyPr rtlCol="0"/>
          <a:lstStyle>
            <a:lvl1pPr marL="0" indent="0" algn="l">
              <a:spcBef>
                <a:spcPts val="0"/>
              </a:spcBef>
              <a:buNone/>
              <a:defRPr>
                <a:solidFill>
                  <a:schemeClr val="tx1">
                    <a:tint val="75000"/>
                  </a:schemeClr>
                </a:solidFill>
                <a:latin typeface="Microsoft YaHei UI" panose="020B0503020204020204" pitchFamily="34" charset="-122"/>
                <a:ea typeface="Microsoft YaHei UI"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noProof="0"/>
              <a:t>单击此处编辑母版副标题样式</a:t>
            </a:r>
            <a:endParaRPr lang="zh-CN" altLang="en-US" noProof="0" dirty="0"/>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grpSp>
        <p:nvGrpSpPr>
          <p:cNvPr id="7" name="线条" descr="线条图形"/>
          <p:cNvGrpSpPr/>
          <p:nvPr/>
        </p:nvGrpSpPr>
        <p:grpSpPr bwMode="invGray">
          <a:xfrm>
            <a:off x="1522413" y="1514475"/>
            <a:ext cx="10569575" cy="64008"/>
            <a:chOff x="1522413" y="1514475"/>
            <a:chExt cx="10569575" cy="64008"/>
          </a:xfrm>
        </p:grpSpPr>
        <p:sp>
          <p:nvSpPr>
            <p:cNvPr id="8" name="任意多边形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 name="任意多边形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0" name="任意多边形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1" name="任意多边形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2" name="任意多边形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3" name="任意多边形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4" name="任意多边形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5" name="任意多边形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 name="任意多边形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 name="任意多边形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 name="任意多边形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 name="任意多边形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 name="任意多边形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 name="任意多边形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 name="任意多边形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 name="任意多边形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4" name="任意多边形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5" name="任意多边形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6" name="任意多边形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7" name="任意多边形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8" name="任意多边形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9" name="任意多边形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0" name="任意多边形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1" name="任意多边形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2" name="任意多边形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3" name="任意多边形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4" name="任意多边形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5" name="任意多边形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6" name="任意多边形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7" name="任意多边形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8" name="任意多边形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9" name="任意多边形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0" name="任意多边形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1" name="任意多边形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2" name="任意多边形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3" name="任意多边形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4" name="任意多边形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5" name="任意多边形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6" name="任意多边形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7" name="任意多边形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8" name="任意多边形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9" name="任意多边形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0" name="任意多边形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1" name="任意多边形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2" name="任意多边形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3" name="任意多边形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4" name="任意多边形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5" name="任意多边形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6" name="任意多边形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7" name="任意多边形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8"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9" name="任意多边形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0" name="任意多边形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1" name="任意多边形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 name="任意多边形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 name="任意多边形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 name="任意多边形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 name="任意多边形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 name="任意多边形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 name="任意多边形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 name="任意多边形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 name="任意多边形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 name="任意多边形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 name="任意多边形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 name="任意多边形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 name="任意多边形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 name="任意多边形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 name="任意多边形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 name="任意多边形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 name="任意多边形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 name="任意多边形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 name="任意多边形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 name="任意多边形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 name="任意多边形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grpSp>
      <p:sp>
        <p:nvSpPr>
          <p:cNvPr id="3" name="竖排文字占位符 2"/>
          <p:cNvSpPr>
            <a:spLocks noGrp="1"/>
          </p:cNvSpPr>
          <p:nvPr>
            <p:ph type="body" orient="vert" idx="1"/>
          </p:nvPr>
        </p:nvSpPr>
        <p:spPr/>
        <p:txBody>
          <a:bodyPr vert="vert"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vl6pPr marL="1956816">
              <a:defRPr/>
            </a:lvl6pPr>
            <a:lvl7pPr marL="1956816">
              <a:defRPr/>
            </a:lvl7pPr>
            <a:lvl8pPr marL="1956816">
              <a:defRPr/>
            </a:lvl8pPr>
            <a:lvl9pPr marL="1956816">
              <a:defRPr/>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dirty="0"/>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6FACF6A5-CA30-4724-8A74-55B65EA2DB8E}" type="datetime1">
              <a:rPr lang="zh-CN" altLang="en-US" smtClean="0"/>
              <a:t>2020/3/23</a:t>
            </a:fld>
            <a:endParaRPr lang="zh-CN" altLang="en-US" dirty="0"/>
          </a:p>
        </p:txBody>
      </p:sp>
      <p:sp>
        <p:nvSpPr>
          <p:cNvPr id="6" name="幻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pPr/>
              <a:t>‹#›</a:t>
            </a:fld>
            <a:endParaRPr lang="zh-CN" altLang="en-US" dirty="0"/>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10361612" y="274639"/>
            <a:ext cx="1371600" cy="5901747"/>
          </a:xfrm>
        </p:spPr>
        <p:txBody>
          <a:bodyPr vert="vert"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grpSp>
        <p:nvGrpSpPr>
          <p:cNvPr id="7" name="线条" descr="线条图形"/>
          <p:cNvGrpSpPr/>
          <p:nvPr/>
        </p:nvGrpSpPr>
        <p:grpSpPr bwMode="invGray">
          <a:xfrm rot="5400000">
            <a:off x="6864412" y="3472598"/>
            <a:ext cx="6492240" cy="64008"/>
            <a:chOff x="1522413" y="1514475"/>
            <a:chExt cx="10569575" cy="64008"/>
          </a:xfrm>
        </p:grpSpPr>
        <p:sp>
          <p:nvSpPr>
            <p:cNvPr id="8" name="任意多边形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 name="任意多边形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0" name="任意多边形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1" name="任意多边形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2" name="任意多边形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3" name="任意多边形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4" name="任意多边形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5" name="任意多边形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 name="任意多边形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 name="任意多边形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 name="任意多边形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 name="任意多边形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 name="任意多边形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 name="任意多边形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 name="任意多边形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 name="任意多边形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4" name="任意多边形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5" name="任意多边形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6" name="任意多边形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7" name="任意多边形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8" name="任意多边形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9" name="任意多边形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0" name="任意多边形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1" name="任意多边形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2" name="任意多边形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3" name="任意多边形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4" name="任意多边形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5" name="任意多边形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6" name="任意多边形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7" name="任意多边形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8" name="任意多边形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9" name="任意多边形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0" name="任意多边形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1" name="任意多边形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2" name="任意多边形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3" name="任意多边形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4" name="任意多边形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5" name="任意多边形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6" name="任意多边形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7" name="任意多边形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8" name="任意多边形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9" name="任意多边形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0" name="任意多边形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1" name="任意多边形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2" name="任意多边形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3" name="任意多边形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4" name="任意多边形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5" name="任意多边形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6" name="任意多边形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7" name="任意多边形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8"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9" name="任意多边形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0" name="任意多边形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1" name="任意多边形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 name="任意多边形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 name="任意多边形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 name="任意多边形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 name="任意多边形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 name="任意多边形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 name="任意多边形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 name="任意多边形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 name="任意多边形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 name="任意多边形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 name="任意多边形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 name="任意多边形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 name="任意多边形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 name="任意多边形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 name="任意多边形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 name="任意多边形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 name="任意多边形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 name="任意多边形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 name="任意多边形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 name="任意多边形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 name="任意多边形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grpSp>
      <p:sp>
        <p:nvSpPr>
          <p:cNvPr id="3" name="竖排文字占位符 2"/>
          <p:cNvSpPr>
            <a:spLocks noGrp="1"/>
          </p:cNvSpPr>
          <p:nvPr>
            <p:ph type="body" orient="vert" idx="1" hasCustomPrompt="1"/>
          </p:nvPr>
        </p:nvSpPr>
        <p:spPr>
          <a:xfrm>
            <a:off x="608012" y="277813"/>
            <a:ext cx="9144001" cy="5898573"/>
          </a:xfrm>
        </p:spPr>
        <p:txBody>
          <a:bodyPr vert="vert"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vl6pPr marL="1261872" indent="0">
              <a:buNone/>
              <a:defRPr/>
            </a:lvl6pPr>
            <a:lvl7pPr>
              <a:defRPr/>
            </a:lvl7pPr>
            <a:lvl8pPr>
              <a:defRPr baseline="0"/>
            </a:lvl8pPr>
            <a:lvl9pPr>
              <a:defRPr baseline="0"/>
            </a:lvl9p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dirty="0"/>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D9B0CA52-F532-4FDA-A3F9-4BF9C8E5C82E}" type="datetime1">
              <a:rPr lang="zh-CN" altLang="en-US" smtClean="0"/>
              <a:t>2020/3/23</a:t>
            </a:fld>
            <a:endParaRPr lang="zh-CN" altLang="en-US" dirty="0"/>
          </a:p>
        </p:txBody>
      </p:sp>
      <p:sp>
        <p:nvSpPr>
          <p:cNvPr id="6" name="幻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pPr/>
              <a:t>‹#›</a:t>
            </a:fld>
            <a:endParaRPr lang="zh-CN" altLang="en-US" dirty="0"/>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522414" y="274638"/>
            <a:ext cx="9143998" cy="1020762"/>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grpSp>
        <p:nvGrpSpPr>
          <p:cNvPr id="167" name="线条" descr="线条图形"/>
          <p:cNvGrpSpPr/>
          <p:nvPr/>
        </p:nvGrpSpPr>
        <p:grpSpPr bwMode="invGray">
          <a:xfrm>
            <a:off x="1522413" y="1514475"/>
            <a:ext cx="10569575" cy="64008"/>
            <a:chOff x="1522413" y="1514475"/>
            <a:chExt cx="10569575" cy="64008"/>
          </a:xfrm>
        </p:grpSpPr>
        <p:sp>
          <p:nvSpPr>
            <p:cNvPr id="168" name="任意多边形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9" name="任意多边形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0" name="任意多边形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1" name="任意多边形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2" name="任意多边形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3" name="任意多边形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4" name="任意多边形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5" name="任意多边形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6" name="任意多边形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7" name="任意多边形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8" name="任意多边形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9" name="任意多边形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0" name="任意多边形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1" name="任意多边形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2" name="任意多边形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3" name="任意多边形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4" name="任意多边形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5" name="任意多边形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6" name="任意多边形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7" name="任意多边形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8" name="任意多边形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9" name="任意多边形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0" name="任意多边形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1" name="任意多边形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2" name="任意多边形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3" name="任意多边形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4" name="任意多边形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5" name="任意多边形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6" name="任意多边形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7" name="任意多边形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8" name="任意多边形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9" name="任意多边形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0" name="任意多边形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1" name="任意多边形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2" name="任意多边形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3" name="任意多边形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4" name="任意多边形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5" name="任意多边形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6" name="任意多边形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7" name="任意多边形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8" name="任意多边形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9" name="任意多边形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0" name="任意多边形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1" name="任意多边形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2" name="任意多边形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3" name="任意多边形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4" name="任意多边形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5" name="任意多边形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6" name="任意多边形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7" name="任意多边形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8"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9" name="任意多边形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0" name="任意多边形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1" name="任意多边形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2" name="任意多边形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3" name="任意多边形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4" name="任意多边形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5" name="任意多边形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6" name="任意多边形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7" name="任意多边形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8" name="任意多边形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9" name="任意多边形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0" name="任意多边形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1" name="任意多边形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2" name="任意多边形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3" name="任意多边形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4" name="任意多边形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5" name="任意多边形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6" name="任意多边形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7" name="任意多边形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8" name="任意多边形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9" name="任意多边形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40" name="任意多边形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41" name="任意多边形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grpSp>
      <p:sp>
        <p:nvSpPr>
          <p:cNvPr id="3" name="内容占位符 2"/>
          <p:cNvSpPr>
            <a:spLocks noGrp="1"/>
          </p:cNvSpPr>
          <p:nvPr>
            <p:ph idx="1"/>
          </p:nvPr>
        </p:nvSpPr>
        <p:spPr/>
        <p:txBody>
          <a:bodyPr rtlCol="0"/>
          <a:lstStyle>
            <a:lvl1pPr>
              <a:defRPr>
                <a:latin typeface="Microsoft YaHei UI" panose="020B0503020204020204" pitchFamily="34" charset="-122"/>
                <a:ea typeface="Microsoft YaHei UI" panose="020B0503020204020204" pitchFamily="34" charset="-122"/>
              </a:defRPr>
            </a:lvl1pPr>
            <a:lvl2pPr marL="548640">
              <a:defRPr>
                <a:latin typeface="Microsoft YaHei UI" panose="020B0503020204020204" pitchFamily="34" charset="-122"/>
                <a:ea typeface="Microsoft YaHei UI" panose="020B0503020204020204" pitchFamily="34" charset="-122"/>
              </a:defRPr>
            </a:lvl2pPr>
            <a:lvl3pPr marL="777240">
              <a:defRPr>
                <a:latin typeface="Microsoft YaHei UI" panose="020B0503020204020204" pitchFamily="34" charset="-122"/>
                <a:ea typeface="Microsoft YaHei UI" panose="020B0503020204020204" pitchFamily="34" charset="-122"/>
              </a:defRPr>
            </a:lvl3pPr>
            <a:lvl4pPr marL="1005840">
              <a:defRPr>
                <a:latin typeface="Microsoft YaHei UI" panose="020B0503020204020204" pitchFamily="34" charset="-122"/>
                <a:ea typeface="Microsoft YaHei UI" panose="020B0503020204020204" pitchFamily="34" charset="-122"/>
              </a:defRPr>
            </a:lvl4pPr>
            <a:lvl5pPr marL="1234440">
              <a:defRPr>
                <a:latin typeface="Microsoft YaHei UI" panose="020B0503020204020204" pitchFamily="34" charset="-122"/>
                <a:ea typeface="Microsoft YaHei UI" panose="020B0503020204020204" pitchFamily="34" charset="-122"/>
              </a:defRPr>
            </a:lvl5pPr>
            <a:lvl6pPr marL="1463040">
              <a:defRPr baseline="0"/>
            </a:lvl6pPr>
            <a:lvl7pPr marL="1691640">
              <a:defRPr baseline="0"/>
            </a:lvl7pPr>
            <a:lvl8pPr marL="1920240">
              <a:defRPr baseline="0"/>
            </a:lvl8pPr>
            <a:lvl9pPr marL="2148840">
              <a:defRPr baseline="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dirty="0"/>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CAAE51B8-C16C-4D58-B4E7-426249342FB6}" type="datetime1">
              <a:rPr lang="zh-CN" altLang="en-US" smtClean="0"/>
              <a:t>2020/3/23</a:t>
            </a:fld>
            <a:endParaRPr lang="zh-CN" altLang="en-US" dirty="0"/>
          </a:p>
        </p:txBody>
      </p:sp>
      <p:sp>
        <p:nvSpPr>
          <p:cNvPr id="6" name="幻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pPr/>
              <a:t>‹#›</a:t>
            </a:fld>
            <a:endParaRPr lang="zh-CN" altLang="en-US"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522413" y="1905000"/>
            <a:ext cx="9144000" cy="2667000"/>
          </a:xfrm>
        </p:spPr>
        <p:txBody>
          <a:bodyPr rtlCol="0" anchor="b">
            <a:noAutofit/>
          </a:bodyPr>
          <a:lstStyle>
            <a:lvl1pPr algn="l">
              <a:defRPr sz="4400" b="0" cap="none" baseline="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grpSp>
        <p:nvGrpSpPr>
          <p:cNvPr id="255" name="线条" descr="线条图形"/>
          <p:cNvGrpSpPr/>
          <p:nvPr/>
        </p:nvGrpSpPr>
        <p:grpSpPr bwMode="invGray">
          <a:xfrm>
            <a:off x="1584896" y="4724400"/>
            <a:ext cx="8631936" cy="64008"/>
            <a:chOff x="-4110038" y="2703513"/>
            <a:chExt cx="17394239" cy="160336"/>
          </a:xfrm>
          <a:solidFill>
            <a:schemeClr val="accent1"/>
          </a:solidFill>
        </p:grpSpPr>
        <p:sp>
          <p:nvSpPr>
            <p:cNvPr id="256" name="任意多边形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57" name="任意多边形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58" name="任意多边形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59" name="任意多边形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0" name="任意多边形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1" name="任意多边形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2" name="任意多边形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3" name="任意多边形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4" name="任意多边形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5" name="任意多边形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6" name="任意多边形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7" name="任意多边形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8" name="任意多边形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9" name="任意多边形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0" name="任意多边形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1" name="任意多边形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2" name="任意多边形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3" name="任意多边形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4" name="任意多边形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5" name="任意多边形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6" name="任意多边形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7" name="任意多边形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8" name="任意多边形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9" name="任意多边形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0" name="任意多边形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1" name="任意多边形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2" name="任意多边形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3" name="任意多边形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4" name="任意多边形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5" name="任意多边形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6" name="任意多边形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7" name="任意多边形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8" name="任意多边形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9" name="任意多边形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0" name="任意多边形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1" name="任意多边形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2" name="任意多边形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3" name="任意多边形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4" name="任意多边形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5" name="任意多边形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6" name="任意多边形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7" name="任意多边形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8" name="任意多边形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9" name="任意多边形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0" name="任意多边形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1" name="任意多边形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2" name="任意多边形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3" name="任意多边形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4" name="任意多边形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5" name="任意多边形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6" name="任意多边形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7" name="任意多边形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8" name="任意多边形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9" name="任意多边形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0" name="任意多边形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1" name="任意多边形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2" name="任意多边形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3" name="任意多边形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4" name="任意多边形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5" name="任意多边形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6" name="任意多边形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7" name="任意多边形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8" name="任意多边形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9" name="任意多边形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0" name="任意多边形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1" name="任意多边形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2" name="任意多边形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3" name="任意多边形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4" name="任意多边形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5" name="任意多边形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6" name="任意多边形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7" name="任意多边形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8" name="任意多边形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9" name="任意多边形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0" name="任意多边形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1" name="任意多边形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2" name="任意多边形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3" name="任意多边形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4" name="任意多边形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5" name="任意多边形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6" name="任意多边形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7" name="任意多边形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8" name="任意多边形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9" name="任意多边形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0" name="任意多边形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1" name="任意多边形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2" name="任意多边形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3" name="任意多边形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4" name="任意多边形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5" name="任意多边形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6" name="任意多边形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7" name="任意多边形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8" name="任意多边形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9" name="任意多边形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0" name="任意多边形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1" name="任意多边形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2" name="任意多边形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3" name="任意多边形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4" name="任意多边形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5" name="任意多边形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6" name="任意多边形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7" name="任意多边形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8" name="任意多边形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9" name="任意多边形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0" name="任意多边形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1" name="任意多边形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2" name="任意多边形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3" name="任意多边形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4" name="任意多边形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5" name="任意多边形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6" name="任意多边形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7" name="任意多边形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8" name="任意多边形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9" name="任意多边形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0" name="任意多边形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1" name="任意多边形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2" name="任意多边形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3" name="任意多边形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4" name="任意多边形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5" name="任意多边形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6" name="任意多边形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7" name="任意多边形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8" name="任意多边形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grpSp>
      <p:sp>
        <p:nvSpPr>
          <p:cNvPr id="3" name="文本占位符 2"/>
          <p:cNvSpPr>
            <a:spLocks noGrp="1"/>
          </p:cNvSpPr>
          <p:nvPr>
            <p:ph type="body" idx="1"/>
          </p:nvPr>
        </p:nvSpPr>
        <p:spPr>
          <a:xfrm>
            <a:off x="1522413" y="5102525"/>
            <a:ext cx="9143999" cy="1069675"/>
          </a:xfrm>
        </p:spPr>
        <p:txBody>
          <a:bodyPr rtlCol="0" anchor="t">
            <a:normAutofit/>
          </a:bodyPr>
          <a:lstStyle>
            <a:lvl1pPr marL="0" indent="0">
              <a:spcBef>
                <a:spcPts val="0"/>
              </a:spcBef>
              <a:buNone/>
              <a:defRPr sz="2400">
                <a:solidFill>
                  <a:schemeClr val="tx1">
                    <a:tint val="75000"/>
                  </a:schemeClr>
                </a:solidFill>
                <a:latin typeface="Microsoft YaHei UI" panose="020B0503020204020204" pitchFamily="34" charset="-122"/>
                <a:ea typeface="Microsoft YaHei UI"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单击此处编辑母版文本样式</a:t>
            </a:r>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dirty="0"/>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1E642744-2BC1-482F-8D65-D67812FCF761}" type="datetime1">
              <a:rPr lang="zh-CN" altLang="en-US" smtClean="0"/>
              <a:t>2020/3/23</a:t>
            </a:fld>
            <a:endParaRPr lang="zh-CN" altLang="en-US" dirty="0"/>
          </a:p>
        </p:txBody>
      </p:sp>
      <p:sp>
        <p:nvSpPr>
          <p:cNvPr id="6" name="幻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pPr/>
              <a:t>‹#›</a:t>
            </a:fld>
            <a:endParaRPr lang="zh-CN" altLang="en-US" dirty="0"/>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522414" y="274638"/>
            <a:ext cx="9143998" cy="1020762"/>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grpSp>
        <p:nvGrpSpPr>
          <p:cNvPr id="158" name="线条" descr="线条图形"/>
          <p:cNvGrpSpPr/>
          <p:nvPr/>
        </p:nvGrpSpPr>
        <p:grpSpPr bwMode="invGray">
          <a:xfrm>
            <a:off x="1522413" y="1514475"/>
            <a:ext cx="10569575" cy="64008"/>
            <a:chOff x="1522413" y="1514475"/>
            <a:chExt cx="10569575" cy="64008"/>
          </a:xfrm>
        </p:grpSpPr>
        <p:sp>
          <p:nvSpPr>
            <p:cNvPr id="159" name="任意多边形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0" name="任意多边形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1" name="任意多边形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2" name="任意多边形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3" name="任意多边形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4" name="任意多边形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5" name="任意多边形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6" name="任意多边形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7" name="任意多边形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8" name="任意多边形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9" name="任意多边形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0" name="任意多边形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1" name="任意多边形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2" name="任意多边形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3" name="任意多边形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4" name="任意多边形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5" name="任意多边形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6" name="任意多边形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7" name="任意多边形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8" name="任意多边形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9" name="任意多边形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0" name="任意多边形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1" name="任意多边形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2" name="任意多边形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3" name="任意多边形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4" name="任意多边形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5" name="任意多边形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6" name="任意多边形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7" name="任意多边形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8" name="任意多边形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9" name="任意多边形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0" name="任意多边形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1" name="任意多边形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2" name="任意多边形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3" name="任意多边形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4" name="任意多边形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5" name="任意多边形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6" name="任意多边形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7" name="任意多边形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8" name="任意多边形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9" name="任意多边形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0" name="任意多边形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1" name="任意多边形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2" name="任意多边形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3" name="任意多边形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4" name="任意多边形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5" name="任意多边形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6" name="任意多边形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7" name="任意多边形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8" name="任意多边形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9"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0" name="任意多边形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1" name="任意多边形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2" name="任意多边形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3" name="任意多边形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4" name="任意多边形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5" name="任意多边形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6" name="任意多边形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7" name="任意多边形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8" name="任意多边形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9" name="任意多边形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0" name="任意多边形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1" name="任意多边形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2" name="任意多边形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3" name="任意多边形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4" name="任意多边形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5" name="任意多边形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6" name="任意多边形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7" name="任意多边形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8" name="任意多边形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9" name="任意多边形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0" name="任意多边形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1" name="任意多边形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2" name="任意多边形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grpSp>
      <p:sp>
        <p:nvSpPr>
          <p:cNvPr id="3" name="内容占位符 2"/>
          <p:cNvSpPr>
            <a:spLocks noGrp="1"/>
          </p:cNvSpPr>
          <p:nvPr>
            <p:ph sz="half" idx="1"/>
          </p:nvPr>
        </p:nvSpPr>
        <p:spPr>
          <a:xfrm>
            <a:off x="1522413" y="1905000"/>
            <a:ext cx="4419599" cy="4267200"/>
          </a:xfrm>
        </p:spPr>
        <p:txBody>
          <a:bodyPr rtlCol="0">
            <a:normAutofit/>
          </a:bodyPr>
          <a:lstStyle>
            <a:lvl1pPr>
              <a:defRPr sz="2400">
                <a:latin typeface="Microsoft YaHei UI" panose="020B0503020204020204" pitchFamily="34" charset="-122"/>
                <a:ea typeface="Microsoft YaHei UI" panose="020B0503020204020204" pitchFamily="34" charset="-122"/>
              </a:defRPr>
            </a:lvl1pPr>
            <a:lvl2pPr>
              <a:defRPr sz="2000">
                <a:latin typeface="Microsoft YaHei UI" panose="020B0503020204020204" pitchFamily="34" charset="-122"/>
                <a:ea typeface="Microsoft YaHei UI" panose="020B0503020204020204" pitchFamily="34" charset="-122"/>
              </a:defRPr>
            </a:lvl2pPr>
            <a:lvl3pPr>
              <a:defRPr sz="1800">
                <a:latin typeface="Microsoft YaHei UI" panose="020B0503020204020204" pitchFamily="34" charset="-122"/>
                <a:ea typeface="Microsoft YaHei UI" panose="020B0503020204020204" pitchFamily="34" charset="-122"/>
              </a:defRPr>
            </a:lvl3pPr>
            <a:lvl4pPr>
              <a:defRPr sz="1600">
                <a:latin typeface="Microsoft YaHei UI" panose="020B0503020204020204" pitchFamily="34" charset="-122"/>
                <a:ea typeface="Microsoft YaHei UI" panose="020B0503020204020204" pitchFamily="34" charset="-122"/>
              </a:defRPr>
            </a:lvl4pPr>
            <a:lvl5pPr>
              <a:defRPr sz="1600">
                <a:latin typeface="Microsoft YaHei UI" panose="020B0503020204020204" pitchFamily="34" charset="-122"/>
                <a:ea typeface="Microsoft YaHei UI" panose="020B0503020204020204" pitchFamily="34" charset="-122"/>
              </a:defRPr>
            </a:lvl5pPr>
            <a:lvl6pPr marL="1956816">
              <a:defRPr sz="1600"/>
            </a:lvl6pPr>
            <a:lvl7pPr marL="1956816">
              <a:defRPr sz="1600" baseline="0"/>
            </a:lvl7pPr>
            <a:lvl8pPr marL="1956816">
              <a:defRPr sz="1600" baseline="0"/>
            </a:lvl8pPr>
            <a:lvl9pPr marL="1956816">
              <a:defRPr sz="1600" baseline="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4" name="内容占位符 3"/>
          <p:cNvSpPr>
            <a:spLocks noGrp="1"/>
          </p:cNvSpPr>
          <p:nvPr>
            <p:ph sz="half" idx="2"/>
          </p:nvPr>
        </p:nvSpPr>
        <p:spPr>
          <a:xfrm>
            <a:off x="6246815" y="1905000"/>
            <a:ext cx="4419598" cy="4267200"/>
          </a:xfrm>
        </p:spPr>
        <p:txBody>
          <a:bodyPr rtlCol="0">
            <a:normAutofit/>
          </a:bodyPr>
          <a:lstStyle>
            <a:lvl1pPr>
              <a:defRPr sz="2400">
                <a:latin typeface="Microsoft YaHei UI" panose="020B0503020204020204" pitchFamily="34" charset="-122"/>
                <a:ea typeface="Microsoft YaHei UI" panose="020B0503020204020204" pitchFamily="34" charset="-122"/>
              </a:defRPr>
            </a:lvl1pPr>
            <a:lvl2pPr>
              <a:defRPr sz="2000">
                <a:latin typeface="Microsoft YaHei UI" panose="020B0503020204020204" pitchFamily="34" charset="-122"/>
                <a:ea typeface="Microsoft YaHei UI" panose="020B0503020204020204" pitchFamily="34" charset="-122"/>
              </a:defRPr>
            </a:lvl2pPr>
            <a:lvl3pPr>
              <a:defRPr sz="1800">
                <a:latin typeface="Microsoft YaHei UI" panose="020B0503020204020204" pitchFamily="34" charset="-122"/>
                <a:ea typeface="Microsoft YaHei UI" panose="020B0503020204020204" pitchFamily="34" charset="-122"/>
              </a:defRPr>
            </a:lvl3pPr>
            <a:lvl4pPr>
              <a:defRPr sz="1600">
                <a:latin typeface="Microsoft YaHei UI" panose="020B0503020204020204" pitchFamily="34" charset="-122"/>
                <a:ea typeface="Microsoft YaHei UI" panose="020B0503020204020204" pitchFamily="34" charset="-122"/>
              </a:defRPr>
            </a:lvl4pPr>
            <a:lvl5pPr>
              <a:defRPr sz="1600">
                <a:latin typeface="Microsoft YaHei UI" panose="020B0503020204020204" pitchFamily="34" charset="-122"/>
                <a:ea typeface="Microsoft YaHei UI" panose="020B0503020204020204" pitchFamily="34" charset="-122"/>
              </a:defRPr>
            </a:lvl5pPr>
            <a:lvl6pPr marL="1956816">
              <a:defRPr sz="1600"/>
            </a:lvl6pPr>
            <a:lvl7pPr marL="1956816">
              <a:defRPr sz="1600"/>
            </a:lvl7pPr>
            <a:lvl8pPr marL="1956816">
              <a:defRPr sz="1600" baseline="0"/>
            </a:lvl8pPr>
            <a:lvl9pPr marL="1956816">
              <a:defRPr sz="1600" baseline="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6" name="页脚占位符 5"/>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dirty="0"/>
          </a:p>
        </p:txBody>
      </p:sp>
      <p:sp>
        <p:nvSpPr>
          <p:cNvPr id="5" name="日期占位符 4"/>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957C6E4D-621D-4515-8831-14D98E9F728C}" type="datetime1">
              <a:rPr lang="zh-CN" altLang="en-US" smtClean="0"/>
              <a:t>2020/3/23</a:t>
            </a:fld>
            <a:endParaRPr lang="zh-CN" altLang="en-US" dirty="0"/>
          </a:p>
        </p:txBody>
      </p:sp>
      <p:sp>
        <p:nvSpPr>
          <p:cNvPr id="7" name="幻灯片编号占位符 6"/>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pPr/>
              <a:t>‹#›</a:t>
            </a:fld>
            <a:endParaRPr lang="zh-CN" altLang="en-US" dirty="0"/>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522414" y="274638"/>
            <a:ext cx="9143998" cy="1020762"/>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grpSp>
        <p:nvGrpSpPr>
          <p:cNvPr id="160" name="线条" descr="线条图形"/>
          <p:cNvGrpSpPr/>
          <p:nvPr/>
        </p:nvGrpSpPr>
        <p:grpSpPr bwMode="invGray">
          <a:xfrm>
            <a:off x="1522413" y="1514475"/>
            <a:ext cx="10569575" cy="64008"/>
            <a:chOff x="1522413" y="1514475"/>
            <a:chExt cx="10569575" cy="64008"/>
          </a:xfrm>
        </p:grpSpPr>
        <p:sp>
          <p:nvSpPr>
            <p:cNvPr id="161" name="任意多边形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2" name="任意多边形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3" name="任意多边形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4" name="任意多边形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5" name="任意多边形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6" name="任意多边形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7" name="任意多边形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8" name="任意多边形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9" name="任意多边形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0" name="任意多边形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1" name="任意多边形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2" name="任意多边形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3" name="任意多边形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4" name="任意多边形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5" name="任意多边形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6" name="任意多边形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7" name="任意多边形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8" name="任意多边形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9" name="任意多边形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0" name="任意多边形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1" name="任意多边形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2" name="任意多边形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3" name="任意多边形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4" name="任意多边形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5" name="任意多边形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6" name="任意多边形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7" name="任意多边形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8" name="任意多边形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9" name="任意多边形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0" name="任意多边形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1" name="任意多边形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2" name="任意多边形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3" name="任意多边形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4" name="任意多边形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5" name="任意多边形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6" name="任意多边形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7" name="任意多边形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8" name="任意多边形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9" name="任意多边形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0" name="任意多边形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1" name="任意多边形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2" name="任意多边形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3" name="任意多边形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4" name="任意多边形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5" name="任意多边形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6" name="任意多边形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7" name="任意多边形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8" name="任意多边形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9" name="任意多边形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0" name="任意多边形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1"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2" name="任意多边形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3" name="任意多边形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4" name="任意多边形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5" name="任意多边形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6" name="任意多边形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7" name="任意多边形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8" name="任意多边形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9" name="任意多边形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0" name="任意多边形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1" name="任意多边形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2" name="任意多边形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3" name="任意多边形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4" name="任意多边形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5" name="任意多边形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6" name="任意多边形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7" name="任意多边形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8" name="任意多边形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9" name="任意多边形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0" name="任意多边形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1" name="任意多边形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2" name="任意多边形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3" name="任意多边形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4" name="任意多边形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grpSp>
      <p:sp>
        <p:nvSpPr>
          <p:cNvPr id="3" name="文本占位符 2"/>
          <p:cNvSpPr>
            <a:spLocks noGrp="1"/>
          </p:cNvSpPr>
          <p:nvPr>
            <p:ph type="body" idx="1"/>
          </p:nvPr>
        </p:nvSpPr>
        <p:spPr>
          <a:xfrm>
            <a:off x="1522413" y="1905000"/>
            <a:ext cx="4416552" cy="762000"/>
          </a:xfrm>
        </p:spPr>
        <p:txBody>
          <a:bodyPr rtlCol="0" anchor="ctr"/>
          <a:lstStyle>
            <a:lvl1pPr marL="0" indent="0">
              <a:spcBef>
                <a:spcPts val="0"/>
              </a:spcBef>
              <a:buNone/>
              <a:defRPr sz="2400" b="0">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4" name="内容占位符 3"/>
          <p:cNvSpPr>
            <a:spLocks noGrp="1"/>
          </p:cNvSpPr>
          <p:nvPr>
            <p:ph sz="half" idx="2"/>
          </p:nvPr>
        </p:nvSpPr>
        <p:spPr>
          <a:xfrm>
            <a:off x="1522413" y="2819399"/>
            <a:ext cx="4416552" cy="3352801"/>
          </a:xfrm>
        </p:spPr>
        <p:txBody>
          <a:bodyPr rtlCol="0"/>
          <a:lstStyle>
            <a:lvl1pPr>
              <a:defRPr sz="2400">
                <a:latin typeface="Microsoft YaHei UI" panose="020B0503020204020204" pitchFamily="34" charset="-122"/>
                <a:ea typeface="Microsoft YaHei UI" panose="020B0503020204020204" pitchFamily="34" charset="-122"/>
              </a:defRPr>
            </a:lvl1pPr>
            <a:lvl2pPr>
              <a:defRPr sz="2000">
                <a:latin typeface="Microsoft YaHei UI" panose="020B0503020204020204" pitchFamily="34" charset="-122"/>
                <a:ea typeface="Microsoft YaHei UI" panose="020B0503020204020204" pitchFamily="34" charset="-122"/>
              </a:defRPr>
            </a:lvl2pPr>
            <a:lvl3pPr>
              <a:defRPr sz="1800">
                <a:latin typeface="Microsoft YaHei UI" panose="020B0503020204020204" pitchFamily="34" charset="-122"/>
                <a:ea typeface="Microsoft YaHei UI" panose="020B0503020204020204" pitchFamily="34" charset="-122"/>
              </a:defRPr>
            </a:lvl3pPr>
            <a:lvl4pPr>
              <a:defRPr sz="1600">
                <a:latin typeface="Microsoft YaHei UI" panose="020B0503020204020204" pitchFamily="34" charset="-122"/>
                <a:ea typeface="Microsoft YaHei UI" panose="020B0503020204020204" pitchFamily="34" charset="-122"/>
              </a:defRPr>
            </a:lvl4pPr>
            <a:lvl5pPr>
              <a:defRPr sz="1600">
                <a:latin typeface="Microsoft YaHei UI" panose="020B0503020204020204" pitchFamily="34" charset="-122"/>
                <a:ea typeface="Microsoft YaHei UI" panose="020B0503020204020204" pitchFamily="34" charset="-122"/>
              </a:defRPr>
            </a:lvl5pPr>
            <a:lvl6pPr marL="1956816">
              <a:defRPr sz="1600"/>
            </a:lvl6pPr>
            <a:lvl7pPr marL="1956816">
              <a:defRPr sz="1600" baseline="0"/>
            </a:lvl7pPr>
            <a:lvl8pPr marL="1956816">
              <a:defRPr sz="1600" baseline="0"/>
            </a:lvl8pPr>
            <a:lvl9pPr marL="1956816">
              <a:defRPr sz="1600" baseline="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5" name="文本占位符 4"/>
          <p:cNvSpPr>
            <a:spLocks noGrp="1"/>
          </p:cNvSpPr>
          <p:nvPr>
            <p:ph type="body" sz="quarter" idx="3"/>
          </p:nvPr>
        </p:nvSpPr>
        <p:spPr>
          <a:xfrm>
            <a:off x="6249860" y="1905000"/>
            <a:ext cx="4416552" cy="762000"/>
          </a:xfrm>
        </p:spPr>
        <p:txBody>
          <a:bodyPr rtlCol="0" anchor="ctr"/>
          <a:lstStyle>
            <a:lvl1pPr marL="0" indent="0">
              <a:spcBef>
                <a:spcPts val="0"/>
              </a:spcBef>
              <a:buNone/>
              <a:defRPr sz="2400" b="0">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6" name="内容占位符 5"/>
          <p:cNvSpPr>
            <a:spLocks noGrp="1"/>
          </p:cNvSpPr>
          <p:nvPr>
            <p:ph sz="quarter" idx="4"/>
          </p:nvPr>
        </p:nvSpPr>
        <p:spPr>
          <a:xfrm>
            <a:off x="6249860" y="2819399"/>
            <a:ext cx="4416552" cy="3352801"/>
          </a:xfrm>
        </p:spPr>
        <p:txBody>
          <a:bodyPr rtlCol="0"/>
          <a:lstStyle>
            <a:lvl1pPr>
              <a:defRPr sz="2400">
                <a:latin typeface="Microsoft YaHei UI" panose="020B0503020204020204" pitchFamily="34" charset="-122"/>
                <a:ea typeface="Microsoft YaHei UI" panose="020B0503020204020204" pitchFamily="34" charset="-122"/>
              </a:defRPr>
            </a:lvl1pPr>
            <a:lvl2pPr>
              <a:defRPr sz="2000">
                <a:latin typeface="Microsoft YaHei UI" panose="020B0503020204020204" pitchFamily="34" charset="-122"/>
                <a:ea typeface="Microsoft YaHei UI" panose="020B0503020204020204" pitchFamily="34" charset="-122"/>
              </a:defRPr>
            </a:lvl2pPr>
            <a:lvl3pPr>
              <a:defRPr sz="1800">
                <a:latin typeface="Microsoft YaHei UI" panose="020B0503020204020204" pitchFamily="34" charset="-122"/>
                <a:ea typeface="Microsoft YaHei UI" panose="020B0503020204020204" pitchFamily="34" charset="-122"/>
              </a:defRPr>
            </a:lvl3pPr>
            <a:lvl4pPr>
              <a:defRPr sz="1600">
                <a:latin typeface="Microsoft YaHei UI" panose="020B0503020204020204" pitchFamily="34" charset="-122"/>
                <a:ea typeface="Microsoft YaHei UI" panose="020B0503020204020204" pitchFamily="34" charset="-122"/>
              </a:defRPr>
            </a:lvl4pPr>
            <a:lvl5pPr marL="1263600">
              <a:defRPr sz="1600">
                <a:latin typeface="Microsoft YaHei UI" panose="020B0503020204020204" pitchFamily="34" charset="-122"/>
                <a:ea typeface="Microsoft YaHei UI" panose="020B0503020204020204" pitchFamily="34" charset="-122"/>
              </a:defRPr>
            </a:lvl5pPr>
            <a:lvl6pPr marL="1956816">
              <a:defRPr sz="1600"/>
            </a:lvl6pPr>
            <a:lvl7pPr marL="1956816">
              <a:defRPr sz="1600"/>
            </a:lvl7pPr>
            <a:lvl8pPr marL="1956816">
              <a:defRPr sz="1600"/>
            </a:lvl8pPr>
            <a:lvl9pPr marL="1956816">
              <a:defRPr sz="160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8" name="页脚占位符 7"/>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dirty="0"/>
          </a:p>
        </p:txBody>
      </p:sp>
      <p:sp>
        <p:nvSpPr>
          <p:cNvPr id="7" name="日期占位符 6"/>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F0157F41-EA24-4D6C-B76B-51104A4FF3D3}" type="datetime1">
              <a:rPr lang="zh-CN" altLang="en-US" smtClean="0"/>
              <a:t>2020/3/23</a:t>
            </a:fld>
            <a:endParaRPr lang="zh-CN" altLang="en-US" dirty="0"/>
          </a:p>
        </p:txBody>
      </p:sp>
      <p:sp>
        <p:nvSpPr>
          <p:cNvPr id="9" name="幻灯片编号占位符 8"/>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pPr/>
              <a:t>‹#›</a:t>
            </a:fld>
            <a:endParaRPr lang="zh-CN" altLang="en-US" dirty="0"/>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grpSp>
        <p:nvGrpSpPr>
          <p:cNvPr id="156" name="线条" descr="线条图形"/>
          <p:cNvGrpSpPr/>
          <p:nvPr/>
        </p:nvGrpSpPr>
        <p:grpSpPr bwMode="invGray">
          <a:xfrm>
            <a:off x="1522413" y="1514475"/>
            <a:ext cx="10569575" cy="64008"/>
            <a:chOff x="1522413" y="1514475"/>
            <a:chExt cx="10569575" cy="64008"/>
          </a:xfrm>
        </p:grpSpPr>
        <p:sp>
          <p:nvSpPr>
            <p:cNvPr id="157" name="任意多边形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58" name="任意多边形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59" name="任意多边形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0" name="任意多边形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1" name="任意多边形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2" name="任意多边形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3" name="任意多边形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4" name="任意多边形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5" name="任意多边形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6" name="任意多边形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7" name="任意多边形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8" name="任意多边形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9" name="任意多边形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0" name="任意多边形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1" name="任意多边形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2" name="任意多边形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3" name="任意多边形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4" name="任意多边形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5" name="任意多边形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6" name="任意多边形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7" name="任意多边形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8" name="任意多边形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9" name="任意多边形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0" name="任意多边形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1" name="任意多边形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2" name="任意多边形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3" name="任意多边形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4" name="任意多边形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5" name="任意多边形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6" name="任意多边形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7" name="任意多边形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8" name="任意多边形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9" name="任意多边形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0" name="任意多边形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1" name="任意多边形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2" name="任意多边形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3" name="任意多边形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4" name="任意多边形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5" name="任意多边形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6" name="任意多边形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7" name="任意多边形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8" name="任意多边形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9" name="任意多边形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0" name="任意多边形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1" name="任意多边形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2" name="任意多边形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3" name="任意多边形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4" name="任意多边形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5" name="任意多边形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6" name="任意多边形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7"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8" name="任意多边形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9" name="任意多边形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0" name="任意多边形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1" name="任意多边形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2" name="任意多边形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3" name="任意多边形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4" name="任意多边形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5" name="任意多边形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6" name="任意多边形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7" name="任意多边形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8" name="任意多边形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9" name="任意多边形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0" name="任意多边形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1" name="任意多边形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2" name="任意多边形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3" name="任意多边形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4" name="任意多边形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5" name="任意多边形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6" name="任意多边形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7" name="任意多边形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8" name="任意多边形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9" name="任意多边形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30" name="任意多边形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grpSp>
      <p:sp>
        <p:nvSpPr>
          <p:cNvPr id="4" name="页脚占位符 3"/>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dirty="0"/>
          </a:p>
        </p:txBody>
      </p:sp>
      <p:sp>
        <p:nvSpPr>
          <p:cNvPr id="3" name="日期占位符 2"/>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641E27CD-26C5-4927-9077-9E87DDF8ECF7}" type="datetime1">
              <a:rPr lang="zh-CN" altLang="en-US" smtClean="0"/>
              <a:t>2020/3/23</a:t>
            </a:fld>
            <a:endParaRPr lang="zh-CN" altLang="en-US" dirty="0"/>
          </a:p>
        </p:txBody>
      </p:sp>
      <p:sp>
        <p:nvSpPr>
          <p:cNvPr id="5" name="幻灯片编号占位符 4"/>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pPr/>
              <a:t>‹#›</a:t>
            </a:fld>
            <a:endParaRPr lang="zh-CN" altLang="en-US" dirty="0"/>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rtlCol="0"/>
          <a:lstStyle/>
          <a:p>
            <a:pPr rtl="0"/>
            <a:endParaRPr lang="zh-CN" altLang="en-US" noProof="0" dirty="0"/>
          </a:p>
        </p:txBody>
      </p:sp>
      <p:sp>
        <p:nvSpPr>
          <p:cNvPr id="2" name="日期占位符 1"/>
          <p:cNvSpPr>
            <a:spLocks noGrp="1"/>
          </p:cNvSpPr>
          <p:nvPr>
            <p:ph type="dt" sz="half" idx="10"/>
          </p:nvPr>
        </p:nvSpPr>
        <p:spPr/>
        <p:txBody>
          <a:bodyPr rtlCol="0"/>
          <a:lstStyle/>
          <a:p>
            <a:pPr rtl="0"/>
            <a:fld id="{6DE0B1C2-D5D7-4DF1-B631-6247EDFA3201}" type="datetime1">
              <a:rPr lang="zh-CN" altLang="en-US" noProof="0" smtClean="0"/>
              <a:t>2020/3/23</a:t>
            </a:fld>
            <a:endParaRPr lang="zh-CN" altLang="en-US" noProof="0" dirty="0"/>
          </a:p>
        </p:txBody>
      </p:sp>
      <p:sp>
        <p:nvSpPr>
          <p:cNvPr id="4" name="幻灯片编号占位符 3"/>
          <p:cNvSpPr>
            <a:spLocks noGrp="1"/>
          </p:cNvSpPr>
          <p:nvPr>
            <p:ph type="sldNum" sz="quarter" idx="12"/>
          </p:nvPr>
        </p:nvSpPr>
        <p:spPr/>
        <p:txBody>
          <a:bodyPr rtlCol="0"/>
          <a:lstStyle/>
          <a:p>
            <a:pPr rtl="0"/>
            <a:fld id="{25BA54BD-C84D-46CE-8B72-31BFB26ABA43}" type="slidenum">
              <a:rPr lang="en-US" altLang="zh-CN" noProof="0" smtClean="0"/>
              <a:t>‹#›</a:t>
            </a:fld>
            <a:endParaRPr lang="zh-CN" altLang="en-US" noProof="0" dirty="0"/>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题注的内容">
    <p:spTree>
      <p:nvGrpSpPr>
        <p:cNvPr id="1" name=""/>
        <p:cNvGrpSpPr/>
        <p:nvPr/>
      </p:nvGrpSpPr>
      <p:grpSpPr>
        <a:xfrm>
          <a:off x="0" y="0"/>
          <a:ext cx="0" cy="0"/>
          <a:chOff x="0" y="0"/>
          <a:chExt cx="0" cy="0"/>
        </a:xfrm>
      </p:grpSpPr>
      <p:sp>
        <p:nvSpPr>
          <p:cNvPr id="2" name="标题 1"/>
          <p:cNvSpPr>
            <a:spLocks noGrp="1"/>
          </p:cNvSpPr>
          <p:nvPr>
            <p:ph type="title"/>
          </p:nvPr>
        </p:nvSpPr>
        <p:spPr>
          <a:xfrm>
            <a:off x="1522414" y="274638"/>
            <a:ext cx="9143998" cy="1020762"/>
          </a:xfrm>
        </p:spPr>
        <p:txBody>
          <a:bodyPr rtlCol="0" anchor="b">
            <a:noAutofit/>
          </a:bodyPr>
          <a:lstStyle>
            <a:lvl1pPr algn="l">
              <a:defRPr sz="3200" b="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sp>
        <p:nvSpPr>
          <p:cNvPr id="4" name="文本占位符 3"/>
          <p:cNvSpPr>
            <a:spLocks noGrp="1"/>
          </p:cNvSpPr>
          <p:nvPr>
            <p:ph type="body" sz="half" idx="2"/>
          </p:nvPr>
        </p:nvSpPr>
        <p:spPr>
          <a:xfrm>
            <a:off x="1522413" y="3429000"/>
            <a:ext cx="2743200" cy="2743200"/>
          </a:xfrm>
        </p:spPr>
        <p:txBody>
          <a:bodyPr rtlCol="0" anchor="b">
            <a:normAutofit/>
          </a:bodyPr>
          <a:lstStyle>
            <a:lvl1pPr marL="0" indent="0">
              <a:spcBef>
                <a:spcPts val="1200"/>
              </a:spcBef>
              <a:buNone/>
              <a:defRPr sz="1600">
                <a:latin typeface="Microsoft YaHei UI" panose="020B0503020204020204" pitchFamily="34" charset="-122"/>
                <a:ea typeface="Microsoft YaHei UI"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3" name="内容占位符 2"/>
          <p:cNvSpPr>
            <a:spLocks noGrp="1"/>
          </p:cNvSpPr>
          <p:nvPr>
            <p:ph idx="1"/>
          </p:nvPr>
        </p:nvSpPr>
        <p:spPr>
          <a:xfrm>
            <a:off x="4710022" y="1905000"/>
            <a:ext cx="5669280" cy="4038600"/>
          </a:xfrm>
        </p:spPr>
        <p:txBody>
          <a:bodyPr rtlCol="0">
            <a:normAutofit/>
          </a:bodyPr>
          <a:lstStyle>
            <a:lvl1pPr>
              <a:defRPr sz="2400">
                <a:latin typeface="Microsoft YaHei UI" panose="020B0503020204020204" pitchFamily="34" charset="-122"/>
                <a:ea typeface="Microsoft YaHei UI" panose="020B0503020204020204" pitchFamily="34" charset="-122"/>
              </a:defRPr>
            </a:lvl1pPr>
            <a:lvl2pPr>
              <a:defRPr sz="2000">
                <a:latin typeface="Microsoft YaHei UI" panose="020B0503020204020204" pitchFamily="34" charset="-122"/>
                <a:ea typeface="Microsoft YaHei UI" panose="020B0503020204020204" pitchFamily="34" charset="-122"/>
              </a:defRPr>
            </a:lvl2pPr>
            <a:lvl3pPr>
              <a:defRPr sz="1800">
                <a:latin typeface="Microsoft YaHei UI" panose="020B0503020204020204" pitchFamily="34" charset="-122"/>
                <a:ea typeface="Microsoft YaHei UI" panose="020B0503020204020204" pitchFamily="34" charset="-122"/>
              </a:defRPr>
            </a:lvl3pPr>
            <a:lvl4pPr>
              <a:defRPr sz="1600">
                <a:latin typeface="Microsoft YaHei UI" panose="020B0503020204020204" pitchFamily="34" charset="-122"/>
                <a:ea typeface="Microsoft YaHei UI" panose="020B0503020204020204" pitchFamily="34" charset="-122"/>
              </a:defRPr>
            </a:lvl4pPr>
            <a:lvl5pPr>
              <a:defRPr sz="1600">
                <a:latin typeface="Microsoft YaHei UI" panose="020B0503020204020204" pitchFamily="34" charset="-122"/>
                <a:ea typeface="Microsoft YaHei UI" panose="020B0503020204020204" pitchFamily="34" charset="-122"/>
              </a:defRPr>
            </a:lvl5pPr>
            <a:lvl6pPr>
              <a:defRPr sz="1600"/>
            </a:lvl6pPr>
            <a:lvl7pPr>
              <a:defRPr sz="1600" baseline="0"/>
            </a:lvl7pPr>
            <a:lvl8pPr>
              <a:defRPr sz="1600" baseline="0"/>
            </a:lvl8pPr>
            <a:lvl9pPr>
              <a:defRPr sz="1600" baseline="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grpSp>
        <p:nvGrpSpPr>
          <p:cNvPr id="615" name="框架" descr="方框图形"/>
          <p:cNvGrpSpPr/>
          <p:nvPr/>
        </p:nvGrpSpPr>
        <p:grpSpPr bwMode="invGray">
          <a:xfrm>
            <a:off x="4417839" y="1630821"/>
            <a:ext cx="6291028" cy="4575885"/>
            <a:chOff x="4417839" y="1630821"/>
            <a:chExt cx="6291028" cy="4575885"/>
          </a:xfrm>
        </p:grpSpPr>
        <p:grpSp>
          <p:nvGrpSpPr>
            <p:cNvPr id="616" name="组 615"/>
            <p:cNvGrpSpPr/>
            <p:nvPr/>
          </p:nvGrpSpPr>
          <p:grpSpPr bwMode="invGray">
            <a:xfrm>
              <a:off x="5414491" y="1630821"/>
              <a:ext cx="5294376" cy="4114800"/>
              <a:chOff x="3310555" y="716546"/>
              <a:chExt cx="5294376" cy="4114800"/>
            </a:xfrm>
          </p:grpSpPr>
          <p:grpSp>
            <p:nvGrpSpPr>
              <p:cNvPr id="768" name="组 767"/>
              <p:cNvGrpSpPr/>
              <p:nvPr/>
            </p:nvGrpSpPr>
            <p:grpSpPr bwMode="invGray">
              <a:xfrm flipH="1">
                <a:off x="3310555" y="737968"/>
                <a:ext cx="5294376" cy="54864"/>
                <a:chOff x="1522413" y="1514475"/>
                <a:chExt cx="10569575" cy="64008"/>
              </a:xfrm>
              <a:solidFill>
                <a:schemeClr val="accent1"/>
              </a:solidFill>
            </p:grpSpPr>
            <p:sp>
              <p:nvSpPr>
                <p:cNvPr id="844" name="任意多边形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45" name="任意多边形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46" name="任意多边形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47" name="任意多边形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48" name="任意多边形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49" name="任意多边形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0" name="任意多边形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1" name="任意多边形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2" name="任意多边形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3" name="任意多边形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4" name="任意多边形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5" name="任意多边形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6" name="任意多边形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7" name="任意多边形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8" name="任意多边形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9" name="任意多边形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0" name="任意多边形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1" name="任意多边形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2" name="任意多边形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3" name="任意多边形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4" name="任意多边形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5" name="任意多边形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6" name="任意多边形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7" name="任意多边形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8" name="任意多边形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9" name="任意多边形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0" name="任意多边形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1" name="任意多边形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2" name="任意多边形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3" name="任意多边形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4" name="任意多边形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5" name="任意多边形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6" name="任意多边形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7" name="任意多边形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8" name="任意多边形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9" name="任意多边形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0" name="任意多边形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1" name="任意多边形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2" name="任意多边形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3" name="任意多边形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4" name="任意多边形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5" name="任意多边形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6" name="任意多边形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7" name="任意多边形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8" name="任意多边形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9" name="任意多边形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0" name="任意多边形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1" name="任意多边形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2" name="任意多边形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3" name="任意多边形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4"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5" name="任意多边形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6" name="任意多边形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7" name="任意多边形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8" name="任意多边形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9" name="任意多边形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0" name="任意多边形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1" name="任意多边形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2" name="任意多边形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3" name="任意多边形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4" name="任意多边形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5" name="任意多边形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6" name="任意多边形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7" name="任意多边形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8" name="任意多边形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9" name="任意多边形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10" name="任意多边形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11" name="任意多边形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12" name="任意多边形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13" name="任意多边形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14" name="任意多边形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15" name="任意多边形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16" name="任意多边形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17" name="任意多边形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grpSp>
          <p:grpSp>
            <p:nvGrpSpPr>
              <p:cNvPr id="769" name="组 768"/>
              <p:cNvGrpSpPr/>
              <p:nvPr/>
            </p:nvGrpSpPr>
            <p:grpSpPr bwMode="invGray">
              <a:xfrm rot="16200000" flipH="1">
                <a:off x="6492229" y="2755658"/>
                <a:ext cx="4114800" cy="36576"/>
                <a:chOff x="1522413" y="1514475"/>
                <a:chExt cx="10569575" cy="64008"/>
              </a:xfrm>
              <a:solidFill>
                <a:schemeClr val="accent1"/>
              </a:solidFill>
            </p:grpSpPr>
            <p:sp>
              <p:nvSpPr>
                <p:cNvPr id="770" name="任意多边形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1" name="任意多边形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2" name="任意多边形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3" name="任意多边形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4" name="任意多边形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5" name="任意多边形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6" name="任意多边形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7" name="任意多边形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8" name="任意多边形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9" name="任意多边形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0" name="任意多边形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1" name="任意多边形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2" name="任意多边形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3" name="任意多边形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4" name="任意多边形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5" name="任意多边形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6" name="任意多边形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7" name="任意多边形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8" name="任意多边形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9" name="任意多边形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0" name="任意多边形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1" name="任意多边形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2" name="任意多边形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3" name="任意多边形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4" name="任意多边形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5" name="任意多边形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6" name="任意多边形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7" name="任意多边形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8" name="任意多边形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9" name="任意多边形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0" name="任意多边形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1" name="任意多边形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2" name="任意多边形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3" name="任意多边形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4" name="任意多边形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5" name="任意多边形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6" name="任意多边形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7" name="任意多边形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8" name="任意多边形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9" name="任意多边形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0" name="任意多边形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1" name="任意多边形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2" name="任意多边形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3" name="任意多边形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4" name="任意多边形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5" name="任意多边形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6" name="任意多边形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7" name="任意多边形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8" name="任意多边形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9" name="任意多边形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0"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1" name="任意多边形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2" name="任意多边形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3" name="任意多边形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4" name="任意多边形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5" name="任意多边形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6" name="任意多边形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7" name="任意多边形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8" name="任意多边形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9" name="任意多边形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0" name="任意多边形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1" name="任意多边形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2" name="任意多边形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3" name="任意多边形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4" name="任意多边形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5" name="任意多边形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6" name="任意多边形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7" name="任意多边形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8" name="任意多边形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9" name="任意多边形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40" name="任意多边形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41" name="任意多边形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42" name="任意多边形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43" name="任意多边形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grpSp>
        </p:grpSp>
        <p:grpSp>
          <p:nvGrpSpPr>
            <p:cNvPr id="617" name="组 616"/>
            <p:cNvGrpSpPr/>
            <p:nvPr/>
          </p:nvGrpSpPr>
          <p:grpSpPr bwMode="invGray">
            <a:xfrm rot="10800000">
              <a:off x="4417839" y="2091906"/>
              <a:ext cx="5294376" cy="4114800"/>
              <a:chOff x="3310555" y="716546"/>
              <a:chExt cx="5294376" cy="4114800"/>
            </a:xfrm>
          </p:grpSpPr>
          <p:grpSp>
            <p:nvGrpSpPr>
              <p:cNvPr id="618" name="组 617"/>
              <p:cNvGrpSpPr/>
              <p:nvPr/>
            </p:nvGrpSpPr>
            <p:grpSpPr bwMode="invGray">
              <a:xfrm flipH="1">
                <a:off x="3310555" y="737968"/>
                <a:ext cx="5294376" cy="54864"/>
                <a:chOff x="1522413" y="1514475"/>
                <a:chExt cx="10569575" cy="64008"/>
              </a:xfrm>
              <a:solidFill>
                <a:schemeClr val="accent1"/>
              </a:solidFill>
            </p:grpSpPr>
            <p:sp>
              <p:nvSpPr>
                <p:cNvPr id="694" name="任意多边形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5" name="任意多边形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6" name="任意多边形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7" name="任意多边形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8" name="任意多边形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9" name="任意多边形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0" name="任意多边形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1" name="任意多边形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2" name="任意多边形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3" name="任意多边形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4" name="任意多边形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5" name="任意多边形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6" name="任意多边形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7" name="任意多边形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8" name="任意多边形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9" name="任意多边形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0" name="任意多边形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1" name="任意多边形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2" name="任意多边形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3" name="任意多边形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4" name="任意多边形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5" name="任意多边形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6" name="任意多边形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7" name="任意多边形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8" name="任意多边形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9" name="任意多边形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0" name="任意多边形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1" name="任意多边形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2" name="任意多边形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3" name="任意多边形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4" name="任意多边形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5" name="任意多边形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6" name="任意多边形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7" name="任意多边形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8" name="任意多边形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9" name="任意多边形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0" name="任意多边形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1" name="任意多边形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2" name="任意多边形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3" name="任意多边形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4" name="任意多边形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5" name="任意多边形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6" name="任意多边形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7" name="任意多边形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8" name="任意多边形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9" name="任意多边形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0" name="任意多边形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1" name="任意多边形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2" name="任意多边形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3" name="任意多边形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4"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5" name="任意多边形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6" name="任意多边形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7" name="任意多边形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8" name="任意多边形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9" name="任意多边形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0" name="任意多边形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1" name="任意多边形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2" name="任意多边形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3" name="任意多边形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4" name="任意多边形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5" name="任意多边形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6" name="任意多边形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7" name="任意多边形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8" name="任意多边形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9" name="任意多边形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0" name="任意多边形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1" name="任意多边形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2" name="任意多边形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3" name="任意多边形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4" name="任意多边形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5" name="任意多边形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6" name="任意多边形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7" name="任意多边形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grpSp>
          <p:grpSp>
            <p:nvGrpSpPr>
              <p:cNvPr id="619" name="组 618"/>
              <p:cNvGrpSpPr/>
              <p:nvPr/>
            </p:nvGrpSpPr>
            <p:grpSpPr bwMode="invGray">
              <a:xfrm rot="16200000" flipH="1">
                <a:off x="6492229" y="2755658"/>
                <a:ext cx="4114800" cy="36576"/>
                <a:chOff x="1522413" y="1514475"/>
                <a:chExt cx="10569575" cy="64008"/>
              </a:xfrm>
              <a:solidFill>
                <a:schemeClr val="accent1"/>
              </a:solidFill>
            </p:grpSpPr>
            <p:sp>
              <p:nvSpPr>
                <p:cNvPr id="620" name="任意多边形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1" name="任意多边形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2" name="任意多边形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3" name="任意多边形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4" name="任意多边形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5" name="任意多边形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6" name="任意多边形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7" name="任意多边形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8" name="任意多边形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9" name="任意多边形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0" name="任意多边形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1" name="任意多边形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2" name="任意多边形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3" name="任意多边形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4" name="任意多边形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5" name="任意多边形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6" name="任意多边形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7" name="任意多边形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8" name="任意多边形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9" name="任意多边形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0" name="任意多边形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1" name="任意多边形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2" name="任意多边形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3" name="任意多边形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4" name="任意多边形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5" name="任意多边形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6" name="任意多边形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7" name="任意多边形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8" name="任意多边形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9" name="任意多边形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0" name="任意多边形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1" name="任意多边形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2" name="任意多边形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3" name="任意多边形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4" name="任意多边形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5" name="任意多边形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6" name="任意多边形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7" name="任意多边形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8" name="任意多边形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9" name="任意多边形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0" name="任意多边形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1" name="任意多边形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2" name="任意多边形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3" name="任意多边形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4" name="任意多边形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5" name="任意多边形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6" name="任意多边形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7" name="任意多边形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8" name="任意多边形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9" name="任意多边形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0"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1" name="任意多边形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2" name="任意多边形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3" name="任意多边形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4" name="任意多边形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5" name="任意多边形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6" name="任意多边形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7" name="任意多边形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8" name="任意多边形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9" name="任意多边形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0" name="任意多边形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1" name="任意多边形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2" name="任意多边形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3" name="任意多边形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4" name="任意多边形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5" name="任意多边形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6" name="任意多边形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7" name="任意多边形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8" name="任意多边形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9" name="任意多边形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0" name="任意多边形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1" name="任意多边形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2" name="任意多边形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3" name="任意多边形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grpSp>
        </p:grpSp>
      </p:grpSp>
      <p:sp>
        <p:nvSpPr>
          <p:cNvPr id="6" name="页脚占位符 5"/>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dirty="0"/>
          </a:p>
        </p:txBody>
      </p:sp>
      <p:sp>
        <p:nvSpPr>
          <p:cNvPr id="5" name="日期占位符 4"/>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6F6D0992-68C0-47A5-BA2C-3DDCADB492E0}" type="datetime1">
              <a:rPr lang="zh-CN" altLang="en-US" smtClean="0"/>
              <a:t>2020/3/23</a:t>
            </a:fld>
            <a:endParaRPr lang="zh-CN" altLang="en-US" dirty="0"/>
          </a:p>
        </p:txBody>
      </p:sp>
      <p:sp>
        <p:nvSpPr>
          <p:cNvPr id="7" name="幻灯片编号占位符 6"/>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pPr/>
              <a:t>‹#›</a:t>
            </a:fld>
            <a:endParaRPr lang="zh-CN" altLang="en-US" dirty="0"/>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题注的图片">
    <p:spTree>
      <p:nvGrpSpPr>
        <p:cNvPr id="1" name=""/>
        <p:cNvGrpSpPr/>
        <p:nvPr/>
      </p:nvGrpSpPr>
      <p:grpSpPr>
        <a:xfrm>
          <a:off x="0" y="0"/>
          <a:ext cx="0" cy="0"/>
          <a:chOff x="0" y="0"/>
          <a:chExt cx="0" cy="0"/>
        </a:xfrm>
      </p:grpSpPr>
      <p:sp>
        <p:nvSpPr>
          <p:cNvPr id="2" name="标题 1"/>
          <p:cNvSpPr>
            <a:spLocks noGrp="1"/>
          </p:cNvSpPr>
          <p:nvPr>
            <p:ph type="title"/>
          </p:nvPr>
        </p:nvSpPr>
        <p:spPr>
          <a:xfrm>
            <a:off x="1522414" y="274638"/>
            <a:ext cx="9143998" cy="1020762"/>
          </a:xfrm>
        </p:spPr>
        <p:txBody>
          <a:bodyPr rtlCol="0" anchor="b">
            <a:noAutofit/>
          </a:bodyPr>
          <a:lstStyle>
            <a:lvl1pPr algn="l">
              <a:defRPr sz="3200" b="0">
                <a:latin typeface="Microsoft YaHei UI" panose="020B0503020204020204" pitchFamily="34" charset="-122"/>
                <a:ea typeface="Microsoft YaHei UI" panose="020B0503020204020204" pitchFamily="34" charset="-122"/>
              </a:defRPr>
            </a:lvl1pPr>
          </a:lstStyle>
          <a:p>
            <a:pPr rtl="0"/>
            <a:r>
              <a:rPr lang="zh-CN" altLang="en-US" noProof="1"/>
              <a:t>单击此处编辑母版标题样式</a:t>
            </a:r>
          </a:p>
        </p:txBody>
      </p:sp>
      <p:sp>
        <p:nvSpPr>
          <p:cNvPr id="3" name="图片占位符 2" descr="为添加图像预留的空占位符。单击占位符，选择要添加的图像。"/>
          <p:cNvSpPr>
            <a:spLocks noGrp="1"/>
          </p:cNvSpPr>
          <p:nvPr>
            <p:ph type="pic" idx="1"/>
          </p:nvPr>
        </p:nvSpPr>
        <p:spPr>
          <a:xfrm>
            <a:off x="1745838" y="1884311"/>
            <a:ext cx="5669280" cy="4041648"/>
          </a:xfrm>
          <a:solidFill>
            <a:schemeClr val="bg1"/>
          </a:solidFill>
        </p:spPr>
        <p:txBody>
          <a:bodyPr tIns="914400" rtlCol="0">
            <a:normAutofit/>
          </a:bodyPr>
          <a:lstStyle>
            <a:lvl1pPr marL="0" indent="0" algn="ctr">
              <a:buNone/>
              <a:defRPr sz="2400">
                <a:latin typeface="Microsoft YaHei UI" panose="020B0503020204020204" pitchFamily="34" charset="-122"/>
                <a:ea typeface="Microsoft YaHei UI" panose="020B0503020204020204"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noProof="0"/>
              <a:t>单击图标添加图片</a:t>
            </a:r>
            <a:endParaRPr lang="zh-CN" altLang="en-US" noProof="0" dirty="0"/>
          </a:p>
        </p:txBody>
      </p:sp>
      <p:grpSp>
        <p:nvGrpSpPr>
          <p:cNvPr id="614" name="框架" descr="方框图形"/>
          <p:cNvGrpSpPr/>
          <p:nvPr/>
        </p:nvGrpSpPr>
        <p:grpSpPr bwMode="invGray">
          <a:xfrm flipH="1">
            <a:off x="1447500" y="1630821"/>
            <a:ext cx="6291028" cy="4575885"/>
            <a:chOff x="4417839" y="1630821"/>
            <a:chExt cx="6291028" cy="4575885"/>
          </a:xfrm>
        </p:grpSpPr>
        <p:grpSp>
          <p:nvGrpSpPr>
            <p:cNvPr id="615" name="组 614"/>
            <p:cNvGrpSpPr/>
            <p:nvPr/>
          </p:nvGrpSpPr>
          <p:grpSpPr bwMode="invGray">
            <a:xfrm>
              <a:off x="5414491" y="1630821"/>
              <a:ext cx="5294376" cy="4114800"/>
              <a:chOff x="3310555" y="716546"/>
              <a:chExt cx="5294376" cy="4114800"/>
            </a:xfrm>
          </p:grpSpPr>
          <p:grpSp>
            <p:nvGrpSpPr>
              <p:cNvPr id="767" name="组 766"/>
              <p:cNvGrpSpPr/>
              <p:nvPr/>
            </p:nvGrpSpPr>
            <p:grpSpPr bwMode="invGray">
              <a:xfrm flipH="1">
                <a:off x="3310555" y="737968"/>
                <a:ext cx="5294376" cy="54864"/>
                <a:chOff x="1522413" y="1514475"/>
                <a:chExt cx="10569575" cy="64008"/>
              </a:xfrm>
              <a:solidFill>
                <a:schemeClr val="accent1"/>
              </a:solidFill>
            </p:grpSpPr>
            <p:sp>
              <p:nvSpPr>
                <p:cNvPr id="843" name="任意多边形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44" name="任意多边形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45" name="任意多边形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46" name="任意多边形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47" name="任意多边形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48" name="任意多边形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49" name="任意多边形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0" name="任意多边形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1" name="任意多边形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2" name="任意多边形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3" name="任意多边形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4" name="任意多边形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5" name="任意多边形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6" name="任意多边形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7" name="任意多边形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8" name="任意多边形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9" name="任意多边形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0" name="任意多边形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1" name="任意多边形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2" name="任意多边形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3" name="任意多边形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4" name="任意多边形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5" name="任意多边形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6" name="任意多边形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7" name="任意多边形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8" name="任意多边形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9" name="任意多边形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0" name="任意多边形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1" name="任意多边形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2" name="任意多边形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3" name="任意多边形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4" name="任意多边形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5" name="任意多边形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6" name="任意多边形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7" name="任意多边形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8" name="任意多边形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9" name="任意多边形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0" name="任意多边形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1" name="任意多边形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2" name="任意多边形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3" name="任意多边形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4" name="任意多边形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5" name="任意多边形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6" name="任意多边形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7" name="任意多边形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8" name="任意多边形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9" name="任意多边形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0" name="任意多边形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1" name="任意多边形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2" name="任意多边形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3"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4" name="任意多边形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5" name="任意多边形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6" name="任意多边形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7" name="任意多边形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8" name="任意多边形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9" name="任意多边形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0" name="任意多边形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1" name="任意多边形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2" name="任意多边形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3" name="任意多边形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4" name="任意多边形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5" name="任意多边形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6" name="任意多边形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7" name="任意多边形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8" name="任意多边形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9" name="任意多边形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10" name="任意多边形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11" name="任意多边形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12" name="任意多边形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13" name="任意多边形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14" name="任意多边形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15" name="任意多边形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16" name="任意多边形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grpSp>
          <p:grpSp>
            <p:nvGrpSpPr>
              <p:cNvPr id="768" name="组 767"/>
              <p:cNvGrpSpPr/>
              <p:nvPr/>
            </p:nvGrpSpPr>
            <p:grpSpPr bwMode="invGray">
              <a:xfrm rot="16200000" flipH="1">
                <a:off x="6492229" y="2755658"/>
                <a:ext cx="4114800" cy="36576"/>
                <a:chOff x="1522413" y="1514475"/>
                <a:chExt cx="10569575" cy="64008"/>
              </a:xfrm>
              <a:solidFill>
                <a:schemeClr val="accent1"/>
              </a:solidFill>
            </p:grpSpPr>
            <p:sp>
              <p:nvSpPr>
                <p:cNvPr id="769" name="任意多边形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0" name="任意多边形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1" name="任意多边形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2" name="任意多边形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3" name="任意多边形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4" name="任意多边形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5" name="任意多边形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6" name="任意多边形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7" name="任意多边形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8" name="任意多边形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9" name="任意多边形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0" name="任意多边形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1" name="任意多边形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2" name="任意多边形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3" name="任意多边形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4" name="任意多边形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5" name="任意多边形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6" name="任意多边形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7" name="任意多边形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8" name="任意多边形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9" name="任意多边形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0" name="任意多边形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1" name="任意多边形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2" name="任意多边形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3" name="任意多边形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4" name="任意多边形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5" name="任意多边形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6" name="任意多边形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7" name="任意多边形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8" name="任意多边形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9" name="任意多边形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0" name="任意多边形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1" name="任意多边形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2" name="任意多边形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3" name="任意多边形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4" name="任意多边形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5" name="任意多边形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6" name="任意多边形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7" name="任意多边形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8" name="任意多边形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9" name="任意多边形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0" name="任意多边形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1" name="任意多边形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2" name="任意多边形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3" name="任意多边形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4" name="任意多边形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5" name="任意多边形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6" name="任意多边形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7" name="任意多边形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8" name="任意多边形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9"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0" name="任意多边形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1" name="任意多边形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2" name="任意多边形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3" name="任意多边形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4" name="任意多边形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5" name="任意多边形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6" name="任意多边形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7" name="任意多边形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8" name="任意多边形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9" name="任意多边形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0" name="任意多边形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1" name="任意多边形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2" name="任意多边形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3" name="任意多边形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4" name="任意多边形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5" name="任意多边形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6" name="任意多边形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7" name="任意多边形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8" name="任意多边形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9" name="任意多边形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40" name="任意多边形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41" name="任意多边形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42" name="任意多边形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grpSp>
        </p:grpSp>
        <p:grpSp>
          <p:nvGrpSpPr>
            <p:cNvPr id="616" name="组 615"/>
            <p:cNvGrpSpPr/>
            <p:nvPr/>
          </p:nvGrpSpPr>
          <p:grpSpPr bwMode="invGray">
            <a:xfrm rot="10800000">
              <a:off x="4417839" y="2091906"/>
              <a:ext cx="5294376" cy="4114800"/>
              <a:chOff x="3310555" y="716546"/>
              <a:chExt cx="5294376" cy="4114800"/>
            </a:xfrm>
          </p:grpSpPr>
          <p:grpSp>
            <p:nvGrpSpPr>
              <p:cNvPr id="617" name="组 616"/>
              <p:cNvGrpSpPr/>
              <p:nvPr/>
            </p:nvGrpSpPr>
            <p:grpSpPr bwMode="invGray">
              <a:xfrm flipH="1">
                <a:off x="3310555" y="737968"/>
                <a:ext cx="5294376" cy="54864"/>
                <a:chOff x="1522413" y="1514475"/>
                <a:chExt cx="10569575" cy="64008"/>
              </a:xfrm>
              <a:solidFill>
                <a:schemeClr val="accent1"/>
              </a:solidFill>
            </p:grpSpPr>
            <p:sp>
              <p:nvSpPr>
                <p:cNvPr id="693" name="任意多边形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94" name="任意多边形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95" name="任意多边形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96" name="任意多边形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97" name="任意多边形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98" name="任意多边形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99" name="任意多边形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0" name="任意多边形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1" name="任意多边形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2" name="任意多边形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3" name="任意多边形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4" name="任意多边形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5" name="任意多边形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6" name="任意多边形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7" name="任意多边形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8" name="任意多边形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9" name="任意多边形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0" name="任意多边形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1" name="任意多边形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2" name="任意多边形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3" name="任意多边形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4" name="任意多边形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5" name="任意多边形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6" name="任意多边形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7" name="任意多边形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8" name="任意多边形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9" name="任意多边形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0" name="任意多边形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1" name="任意多边形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2" name="任意多边形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3" name="任意多边形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4" name="任意多边形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5" name="任意多边形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6" name="任意多边形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7" name="任意多边形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8" name="任意多边形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9" name="任意多边形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0" name="任意多边形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1" name="任意多边形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2" name="任意多边形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3" name="任意多边形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4" name="任意多边形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5" name="任意多边形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6" name="任意多边形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7" name="任意多边形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8" name="任意多边形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9" name="任意多边形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0" name="任意多边形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1" name="任意多边形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2" name="任意多边形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3"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4" name="任意多边形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5" name="任意多边形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6" name="任意多边形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7" name="任意多边形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8" name="任意多边形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9" name="任意多边形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0" name="任意多边形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1" name="任意多边形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2" name="任意多边形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3" name="任意多边形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4" name="任意多边形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5" name="任意多边形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6" name="任意多边形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7" name="任意多边形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8" name="任意多边形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9" name="任意多边形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60" name="任意多边形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61" name="任意多边形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62" name="任意多边形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63" name="任意多边形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64" name="任意多边形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65" name="任意多边形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66" name="任意多边形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grpSp>
          <p:grpSp>
            <p:nvGrpSpPr>
              <p:cNvPr id="618" name="组 617"/>
              <p:cNvGrpSpPr/>
              <p:nvPr/>
            </p:nvGrpSpPr>
            <p:grpSpPr bwMode="invGray">
              <a:xfrm rot="16200000" flipH="1">
                <a:off x="6492229" y="2755658"/>
                <a:ext cx="4114800" cy="36576"/>
                <a:chOff x="1522413" y="1514475"/>
                <a:chExt cx="10569575" cy="64008"/>
              </a:xfrm>
              <a:solidFill>
                <a:schemeClr val="accent1"/>
              </a:solidFill>
            </p:grpSpPr>
            <p:sp>
              <p:nvSpPr>
                <p:cNvPr id="619" name="任意多边形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0" name="任意多边形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1" name="任意多边形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2" name="任意多边形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3" name="任意多边形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4" name="任意多边形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5" name="任意多边形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6" name="任意多边形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7" name="任意多边形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8" name="任意多边形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9" name="任意多边形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0" name="任意多边形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1" name="任意多边形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2" name="任意多边形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3" name="任意多边形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4" name="任意多边形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5" name="任意多边形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6" name="任意多边形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7" name="任意多边形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8" name="任意多边形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9" name="任意多边形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0" name="任意多边形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1" name="任意多边形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2" name="任意多边形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3" name="任意多边形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4" name="任意多边形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5" name="任意多边形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6" name="任意多边形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7" name="任意多边形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8" name="任意多边形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9" name="任意多边形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0" name="任意多边形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1" name="任意多边形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2" name="任意多边形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3" name="任意多边形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4" name="任意多边形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5" name="任意多边形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6" name="任意多边形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7" name="任意多边形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8" name="任意多边形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9" name="任意多边形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0" name="任意多边形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1" name="任意多边形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2" name="任意多边形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3" name="任意多边形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4" name="任意多边形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5" name="任意多边形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6" name="任意多边形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7" name="任意多边形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8" name="任意多边形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9" name="任意多边形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0" name="任意多边形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1" name="任意多边形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2" name="任意多边形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3" name="任意多边形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4" name="任意多边形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5" name="任意多边形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6" name="任意多边形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7" name="任意多边形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8" name="任意多边形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9" name="任意多边形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0" name="任意多边形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1" name="任意多边形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2" name="任意多边形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3" name="任意多边形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4" name="任意多边形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5" name="任意多边形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6" name="任意多边形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7" name="任意多边形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8" name="任意多边形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9" name="任意多边形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90" name="任意多边形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91" name="任意多边形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92" name="任意多边形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grpSp>
        </p:grpSp>
      </p:grpSp>
      <p:sp>
        <p:nvSpPr>
          <p:cNvPr id="4" name="文本占位符 3"/>
          <p:cNvSpPr>
            <a:spLocks noGrp="1"/>
          </p:cNvSpPr>
          <p:nvPr>
            <p:ph type="body" sz="half" idx="2"/>
          </p:nvPr>
        </p:nvSpPr>
        <p:spPr>
          <a:xfrm>
            <a:off x="7905959" y="3411748"/>
            <a:ext cx="2743200" cy="2743200"/>
          </a:xfrm>
        </p:spPr>
        <p:txBody>
          <a:bodyPr rtlCol="0" anchor="b">
            <a:normAutofit/>
          </a:bodyPr>
          <a:lstStyle>
            <a:lvl1pPr marL="0" indent="0">
              <a:spcBef>
                <a:spcPts val="1200"/>
              </a:spcBef>
              <a:buNone/>
              <a:defRPr sz="1600">
                <a:latin typeface="Microsoft YaHei UI" panose="020B0503020204020204" pitchFamily="34" charset="-122"/>
                <a:ea typeface="Microsoft YaHei UI"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1"/>
              <a:t>单击此处编辑母版文本样式</a:t>
            </a:r>
          </a:p>
        </p:txBody>
      </p:sp>
      <p:sp>
        <p:nvSpPr>
          <p:cNvPr id="6" name="页脚占位符 5"/>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dirty="0"/>
          </a:p>
        </p:txBody>
      </p:sp>
      <p:sp>
        <p:nvSpPr>
          <p:cNvPr id="5" name="日期占位符 4"/>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159FDE26-7774-42D9-B09F-897A3804FF77}" type="datetime1">
              <a:rPr lang="zh-CN" altLang="en-US" smtClean="0"/>
              <a:t>2020/3/23</a:t>
            </a:fld>
            <a:endParaRPr lang="zh-CN" altLang="en-US" dirty="0"/>
          </a:p>
        </p:txBody>
      </p:sp>
      <p:sp>
        <p:nvSpPr>
          <p:cNvPr id="7" name="幻灯片编号占位符 6"/>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pPr/>
              <a:t>‹#›</a:t>
            </a:fld>
            <a:endParaRPr lang="zh-CN" altLang="en-US" dirty="0"/>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5" name="页脚占位符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4" name="日期占位符 3"/>
          <p:cNvSpPr>
            <a:spLocks noGrp="1"/>
          </p:cNvSpPr>
          <p:nvPr>
            <p:ph type="dt" sz="half" idx="2"/>
          </p:nvPr>
        </p:nvSpPr>
        <p:spPr>
          <a:xfrm>
            <a:off x="7923212" y="6400801"/>
            <a:ext cx="1396259" cy="276226"/>
          </a:xfrm>
          <a:prstGeom prst="rect">
            <a:avLst/>
          </a:prstGeom>
        </p:spPr>
        <p:txBody>
          <a:bodyPr vert="horz" lIns="91440" tIns="45720" rIns="91440" bIns="45720" rtlCol="0" anchor="ctr"/>
          <a:lstStyle>
            <a:lvl1pPr algn="r">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2F03606D-7858-4AA2-9E18-693315C12F6C}" type="datetime1">
              <a:rPr lang="zh-CN" altLang="en-US" noProof="0" smtClean="0"/>
              <a:t>2020/3/23</a:t>
            </a:fld>
            <a:endParaRPr lang="zh-CN" altLang="en-US" noProof="0" dirty="0"/>
          </a:p>
        </p:txBody>
      </p:sp>
      <p:sp>
        <p:nvSpPr>
          <p:cNvPr id="6" name="幻灯片编号占位符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25BA54BD-C84D-46CE-8B72-31BFB26ABA43}" type="slidenum">
              <a:rPr lang="en-US" altLang="zh-CN" noProof="0" smtClean="0"/>
              <a:pPr/>
              <a:t>‹#›</a:t>
            </a:fld>
            <a:endParaRPr lang="zh-CN" altLang="en-US" noProof="0" dirty="0"/>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icrosoft YaHei UI" panose="020B0503020204020204" pitchFamily="34" charset="-122"/>
          <a:ea typeface="Microsoft YaHei UI" panose="020B0503020204020204" pitchFamily="34" charset="-122"/>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icrosoft YaHei UI" panose="020B0503020204020204" pitchFamily="34" charset="-122"/>
          <a:ea typeface="Microsoft YaHei UI" panose="020B0503020204020204" pitchFamily="34" charset="-122"/>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rtlCol="0"/>
          <a:lstStyle/>
          <a:p>
            <a:pPr rtl="0"/>
            <a:r>
              <a:rPr lang="zh-CN" altLang="en-US" dirty="0">
                <a:latin typeface="Microsoft YaHei UI" panose="020B0503020204020204" pitchFamily="34" charset="-122"/>
                <a:ea typeface="Microsoft YaHei UI" panose="020B0503020204020204" pitchFamily="34" charset="-122"/>
              </a:rPr>
              <a:t>深度学习方法在核医学骨扫描图像诊断中的应用</a:t>
            </a:r>
          </a:p>
        </p:txBody>
      </p:sp>
      <p:sp>
        <p:nvSpPr>
          <p:cNvPr id="3" name="副标题 2"/>
          <p:cNvSpPr>
            <a:spLocks noGrp="1"/>
          </p:cNvSpPr>
          <p:nvPr>
            <p:ph type="subTitle" idx="1"/>
          </p:nvPr>
        </p:nvSpPr>
        <p:spPr/>
        <p:txBody>
          <a:bodyPr rtlCol="0">
            <a:normAutofit lnSpcReduction="10000"/>
          </a:bodyPr>
          <a:lstStyle/>
          <a:p>
            <a:pPr algn="r" rtl="0"/>
            <a:r>
              <a:rPr lang="en-US" altLang="zh-CN" dirty="0">
                <a:latin typeface="Microsoft YaHei UI" panose="020B0503020204020204" pitchFamily="34" charset="-122"/>
                <a:ea typeface="Microsoft YaHei UI" panose="020B0503020204020204" pitchFamily="34" charset="-122"/>
              </a:rPr>
              <a:t>16</a:t>
            </a:r>
            <a:r>
              <a:rPr lang="zh-CN" altLang="en-US" dirty="0">
                <a:latin typeface="Microsoft YaHei UI" panose="020B0503020204020204" pitchFamily="34" charset="-122"/>
                <a:ea typeface="Microsoft YaHei UI" panose="020B0503020204020204" pitchFamily="34" charset="-122"/>
              </a:rPr>
              <a:t>生工一班</a:t>
            </a:r>
            <a:r>
              <a:rPr lang="en-US" altLang="zh-CN" dirty="0">
                <a:latin typeface="Microsoft YaHei UI" panose="020B0503020204020204" pitchFamily="34" charset="-122"/>
                <a:ea typeface="Microsoft YaHei UI" panose="020B0503020204020204" pitchFamily="34" charset="-122"/>
              </a:rPr>
              <a:t>-</a:t>
            </a:r>
            <a:r>
              <a:rPr lang="zh-CN" altLang="en-US" dirty="0">
                <a:latin typeface="Microsoft YaHei UI" panose="020B0503020204020204" pitchFamily="34" charset="-122"/>
                <a:ea typeface="Microsoft YaHei UI" panose="020B0503020204020204" pitchFamily="34" charset="-122"/>
              </a:rPr>
              <a:t>吕晖</a:t>
            </a:r>
            <a:endParaRPr lang="en-US" altLang="zh-CN" dirty="0">
              <a:latin typeface="Microsoft YaHei UI" panose="020B0503020204020204" pitchFamily="34" charset="-122"/>
              <a:ea typeface="Microsoft YaHei UI" panose="020B0503020204020204" pitchFamily="34" charset="-122"/>
            </a:endParaRPr>
          </a:p>
          <a:p>
            <a:pPr algn="r" rtl="0"/>
            <a:r>
              <a:rPr lang="zh-CN" altLang="en-US" dirty="0"/>
              <a:t>指导老师：汪缨</a:t>
            </a:r>
            <a:endParaRPr lang="en-US" altLang="zh-CN" dirty="0">
              <a:latin typeface="Microsoft YaHei UI" panose="020B0503020204020204" pitchFamily="34" charset="-122"/>
              <a:ea typeface="Microsoft YaHei UI" panose="020B0503020204020204" pitchFamily="34" charset="-122"/>
            </a:endParaRPr>
          </a:p>
          <a:p>
            <a:pPr algn="r" rtl="0"/>
            <a:r>
              <a:rPr lang="en-US" altLang="zh-CN" dirty="0"/>
              <a:t>2020.3.10</a:t>
            </a:r>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en-US" altLang="zh-CN" dirty="0"/>
              <a:t>3</a:t>
            </a:r>
            <a:r>
              <a:rPr lang="en-US" altLang="zh-CN" dirty="0">
                <a:latin typeface="Microsoft YaHei UI" panose="020B0503020204020204" pitchFamily="34" charset="-122"/>
                <a:ea typeface="Microsoft YaHei UI" panose="020B0503020204020204" pitchFamily="34" charset="-122"/>
              </a:rPr>
              <a:t>-</a:t>
            </a:r>
            <a:r>
              <a:rPr lang="zh-CN" altLang="en-US" dirty="0">
                <a:latin typeface="Microsoft YaHei UI" panose="020B0503020204020204" pitchFamily="34" charset="-122"/>
                <a:ea typeface="Microsoft YaHei UI" panose="020B0503020204020204" pitchFamily="34" charset="-122"/>
              </a:rPr>
              <a:t>难点</a:t>
            </a:r>
            <a:endParaRPr lang="en-US" alt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254481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a:t>已经克服的关节点</a:t>
            </a:r>
            <a:endParaRPr lang="en-US" altLang="zh-CN" dirty="0">
              <a:latin typeface="Microsoft YaHei UI" panose="020B0503020204020204" pitchFamily="34" charset="-122"/>
              <a:ea typeface="Microsoft YaHei UI" panose="020B0503020204020204" pitchFamily="34" charset="-122"/>
            </a:endParaRPr>
          </a:p>
        </p:txBody>
      </p:sp>
      <p:sp>
        <p:nvSpPr>
          <p:cNvPr id="4" name="文本占位符 3"/>
          <p:cNvSpPr>
            <a:spLocks noGrp="1"/>
          </p:cNvSpPr>
          <p:nvPr>
            <p:ph type="body" sz="half" idx="2"/>
          </p:nvPr>
        </p:nvSpPr>
        <p:spPr/>
        <p:txBody>
          <a:bodyPr rtlCol="0" anchor="t">
            <a:normAutofit/>
          </a:bodyPr>
          <a:lstStyle/>
          <a:p>
            <a:pPr rtl="0"/>
            <a:r>
              <a:rPr lang="zh-CN" altLang="en-US" dirty="0">
                <a:latin typeface="Microsoft YaHei UI" panose="020B0503020204020204" pitchFamily="34" charset="-122"/>
                <a:ea typeface="Microsoft YaHei UI" panose="020B0503020204020204" pitchFamily="34" charset="-122"/>
              </a:rPr>
              <a:t>使用</a:t>
            </a:r>
            <a:r>
              <a:rPr lang="en-US" altLang="zh-CN" dirty="0" err="1">
                <a:latin typeface="Microsoft YaHei UI" panose="020B0503020204020204" pitchFamily="34" charset="-122"/>
                <a:ea typeface="Microsoft YaHei UI" panose="020B0503020204020204" pitchFamily="34" charset="-122"/>
              </a:rPr>
              <a:t>AlexNet</a:t>
            </a:r>
            <a:r>
              <a:rPr lang="zh-CN" altLang="en-US" dirty="0">
                <a:latin typeface="Microsoft YaHei UI" panose="020B0503020204020204" pitchFamily="34" charset="-122"/>
                <a:ea typeface="Microsoft YaHei UI" panose="020B0503020204020204" pitchFamily="34" charset="-122"/>
              </a:rPr>
              <a:t>网络在</a:t>
            </a:r>
            <a:r>
              <a:rPr lang="en-US" altLang="zh-CN" dirty="0"/>
              <a:t>MATLAB</a:t>
            </a:r>
            <a:r>
              <a:rPr lang="zh-CN" altLang="en-US" dirty="0"/>
              <a:t>上进行迁移学习测试结果；</a:t>
            </a:r>
            <a:endParaRPr lang="zh-CN" altLang="en-US" dirty="0">
              <a:latin typeface="Microsoft YaHei UI" panose="020B0503020204020204" pitchFamily="34" charset="-122"/>
              <a:ea typeface="Microsoft YaHei UI" panose="020B0503020204020204" pitchFamily="34" charset="-122"/>
            </a:endParaRPr>
          </a:p>
        </p:txBody>
      </p:sp>
      <p:pic>
        <p:nvPicPr>
          <p:cNvPr id="5" name="内容占位符 4">
            <a:extLst>
              <a:ext uri="{FF2B5EF4-FFF2-40B4-BE49-F238E27FC236}">
                <a16:creationId xmlns:a16="http://schemas.microsoft.com/office/drawing/2014/main" id="{EFFC859A-6B85-4208-B462-FF377B8B231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10236" y="1700808"/>
            <a:ext cx="6156176" cy="4392488"/>
          </a:xfrm>
        </p:spPr>
      </p:pic>
    </p:spTree>
    <p:extLst>
      <p:ext uri="{BB962C8B-B14F-4D97-AF65-F5344CB8AC3E}">
        <p14:creationId xmlns:p14="http://schemas.microsoft.com/office/powerpoint/2010/main" val="623083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22567A-3DD3-482A-8748-6A70FB144A49}"/>
              </a:ext>
            </a:extLst>
          </p:cNvPr>
          <p:cNvSpPr>
            <a:spLocks noGrp="1"/>
          </p:cNvSpPr>
          <p:nvPr>
            <p:ph type="title"/>
          </p:nvPr>
        </p:nvSpPr>
        <p:spPr/>
        <p:txBody>
          <a:bodyPr/>
          <a:lstStyle/>
          <a:p>
            <a:r>
              <a:rPr lang="zh-CN" altLang="en-US" dirty="0"/>
              <a:t>上述迁移学习流程测试部分代码</a:t>
            </a:r>
          </a:p>
        </p:txBody>
      </p:sp>
      <p:pic>
        <p:nvPicPr>
          <p:cNvPr id="4" name="内容占位符 3">
            <a:extLst>
              <a:ext uri="{FF2B5EF4-FFF2-40B4-BE49-F238E27FC236}">
                <a16:creationId xmlns:a16="http://schemas.microsoft.com/office/drawing/2014/main" id="{7EF29084-F9AD-483E-8ECC-7BB2C08FC1BC}"/>
              </a:ext>
            </a:extLst>
          </p:cNvPr>
          <p:cNvPicPr>
            <a:picLocks noGrp="1" noChangeAspect="1"/>
          </p:cNvPicPr>
          <p:nvPr>
            <p:ph idx="1"/>
          </p:nvPr>
        </p:nvPicPr>
        <p:blipFill>
          <a:blip r:embed="rId2"/>
          <a:stretch>
            <a:fillRect/>
          </a:stretch>
        </p:blipFill>
        <p:spPr>
          <a:xfrm>
            <a:off x="1845941" y="1628800"/>
            <a:ext cx="6768752" cy="4896544"/>
          </a:xfrm>
          <a:prstGeom prst="rect">
            <a:avLst/>
          </a:prstGeom>
        </p:spPr>
      </p:pic>
      <p:sp>
        <p:nvSpPr>
          <p:cNvPr id="5" name="文本框 4">
            <a:extLst>
              <a:ext uri="{FF2B5EF4-FFF2-40B4-BE49-F238E27FC236}">
                <a16:creationId xmlns:a16="http://schemas.microsoft.com/office/drawing/2014/main" id="{93CDD7F5-F76A-403D-854E-FC581D10E54B}"/>
              </a:ext>
            </a:extLst>
          </p:cNvPr>
          <p:cNvSpPr txBox="1"/>
          <p:nvPr/>
        </p:nvSpPr>
        <p:spPr>
          <a:xfrm>
            <a:off x="8902724" y="5103416"/>
            <a:ext cx="2520280" cy="1421928"/>
          </a:xfrm>
          <a:prstGeom prst="rect">
            <a:avLst/>
          </a:prstGeom>
          <a:noFill/>
        </p:spPr>
        <p:txBody>
          <a:bodyPr wrap="square" rtlCol="0">
            <a:spAutoFit/>
          </a:bodyPr>
          <a:lstStyle/>
          <a:p>
            <a:pPr>
              <a:lnSpc>
                <a:spcPct val="90000"/>
              </a:lnSpc>
            </a:pPr>
            <a:r>
              <a:rPr lang="zh-CN" altLang="en-US" sz="2400" dirty="0"/>
              <a:t>图中使用的是</a:t>
            </a:r>
            <a:r>
              <a:rPr lang="en-US" altLang="zh-CN" sz="2400" dirty="0" err="1"/>
              <a:t>AlexNet</a:t>
            </a:r>
            <a:r>
              <a:rPr lang="zh-CN" altLang="en-US" sz="2400" dirty="0"/>
              <a:t>网络最后一层</a:t>
            </a:r>
            <a:r>
              <a:rPr lang="en-US" altLang="zh-CN" sz="2400" dirty="0"/>
              <a:t>fc7</a:t>
            </a:r>
            <a:r>
              <a:rPr lang="zh-CN" altLang="en-US" sz="2400" dirty="0"/>
              <a:t>提取的特征。</a:t>
            </a:r>
          </a:p>
        </p:txBody>
      </p:sp>
    </p:spTree>
    <p:extLst>
      <p:ext uri="{BB962C8B-B14F-4D97-AF65-F5344CB8AC3E}">
        <p14:creationId xmlns:p14="http://schemas.microsoft.com/office/powerpoint/2010/main" val="3473457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a:latin typeface="Microsoft YaHei UI" panose="020B0503020204020204" pitchFamily="34" charset="-122"/>
                <a:ea typeface="Microsoft YaHei UI" panose="020B0503020204020204" pitchFamily="34" charset="-122"/>
              </a:rPr>
              <a:t>目前的难点及解决方案</a:t>
            </a:r>
          </a:p>
        </p:txBody>
      </p:sp>
      <p:sp>
        <p:nvSpPr>
          <p:cNvPr id="5" name="内容占位符 4"/>
          <p:cNvSpPr>
            <a:spLocks noGrp="1"/>
          </p:cNvSpPr>
          <p:nvPr>
            <p:ph sz="half" idx="1"/>
          </p:nvPr>
        </p:nvSpPr>
        <p:spPr/>
        <p:txBody>
          <a:bodyPr rtlCol="0">
            <a:normAutofit fontScale="92500" lnSpcReduction="10000"/>
          </a:bodyPr>
          <a:lstStyle/>
          <a:p>
            <a:pPr rtl="0"/>
            <a:r>
              <a:rPr lang="zh-CN" altLang="en-US" dirty="0">
                <a:solidFill>
                  <a:schemeClr val="accent1"/>
                </a:solidFill>
                <a:latin typeface="Microsoft YaHei UI" panose="020B0503020204020204" pitchFamily="34" charset="-122"/>
                <a:ea typeface="Microsoft YaHei UI" panose="020B0503020204020204" pitchFamily="34" charset="-122"/>
              </a:rPr>
              <a:t>待处理医学图像极为庞大</a:t>
            </a:r>
            <a:r>
              <a:rPr lang="zh-CN" altLang="en-US" dirty="0">
                <a:latin typeface="Microsoft YaHei UI" panose="020B0503020204020204" pitchFamily="34" charset="-122"/>
                <a:ea typeface="Microsoft YaHei UI" panose="020B0503020204020204" pitchFamily="34" charset="-122"/>
              </a:rPr>
              <a:t>，难以作为基本</a:t>
            </a:r>
            <a:r>
              <a:rPr lang="en-US" altLang="zh-CN" dirty="0" err="1">
                <a:latin typeface="Microsoft YaHei UI" panose="020B0503020204020204" pitchFamily="34" charset="-122"/>
                <a:ea typeface="Microsoft YaHei UI" panose="020B0503020204020204" pitchFamily="34" charset="-122"/>
              </a:rPr>
              <a:t>AlexNet</a:t>
            </a:r>
            <a:r>
              <a:rPr lang="zh-CN" altLang="en-US" dirty="0"/>
              <a:t>网络的输入材料，需要对网络进行改造或对图像进行预处理；</a:t>
            </a:r>
            <a:endParaRPr lang="en-US" altLang="zh-CN" dirty="0">
              <a:latin typeface="Microsoft YaHei UI" panose="020B0503020204020204" pitchFamily="34" charset="-122"/>
              <a:ea typeface="Microsoft YaHei UI" panose="020B0503020204020204" pitchFamily="34" charset="-122"/>
            </a:endParaRPr>
          </a:p>
          <a:p>
            <a:pPr rtl="0"/>
            <a:r>
              <a:rPr lang="zh-CN" altLang="en-US" dirty="0"/>
              <a:t>本人的</a:t>
            </a:r>
            <a:r>
              <a:rPr lang="zh-CN" altLang="en-US" dirty="0">
                <a:solidFill>
                  <a:schemeClr val="accent1"/>
                </a:solidFill>
              </a:rPr>
              <a:t>笔记本性能并不强</a:t>
            </a:r>
            <a:r>
              <a:rPr lang="zh-CN" altLang="en-US" dirty="0"/>
              <a:t>，使用大量数据进行训练的时间可能极其之长，这对开发时间把控能力是一个考验；</a:t>
            </a:r>
            <a:endParaRPr lang="zh-CN" altLang="en-US" dirty="0">
              <a:latin typeface="Microsoft YaHei UI" panose="020B0503020204020204" pitchFamily="34" charset="-122"/>
              <a:ea typeface="Microsoft YaHei UI" panose="020B0503020204020204" pitchFamily="34" charset="-122"/>
            </a:endParaRPr>
          </a:p>
          <a:p>
            <a:pPr rtl="0"/>
            <a:r>
              <a:rPr lang="zh-CN" altLang="en-US" dirty="0"/>
              <a:t>由于上述第一点没有解决，目前仍然</a:t>
            </a:r>
            <a:r>
              <a:rPr lang="zh-CN" altLang="en-US" dirty="0">
                <a:solidFill>
                  <a:schemeClr val="accent1"/>
                </a:solidFill>
              </a:rPr>
              <a:t>没有自己真正使用医院提供的核医学图像进行实验的经验，</a:t>
            </a:r>
            <a:r>
              <a:rPr lang="zh-CN" altLang="en-US" dirty="0"/>
              <a:t>可行性依据的是汪缨老师的测试结果；</a:t>
            </a:r>
            <a:endParaRPr lang="zh-CN" altLang="en-US" dirty="0">
              <a:latin typeface="Microsoft YaHei UI" panose="020B0503020204020204" pitchFamily="34" charset="-122"/>
              <a:ea typeface="Microsoft YaHei UI" panose="020B0503020204020204" pitchFamily="34" charset="-122"/>
            </a:endParaRPr>
          </a:p>
        </p:txBody>
      </p:sp>
      <p:sp>
        <p:nvSpPr>
          <p:cNvPr id="7" name="文本框 6">
            <a:extLst>
              <a:ext uri="{FF2B5EF4-FFF2-40B4-BE49-F238E27FC236}">
                <a16:creationId xmlns:a16="http://schemas.microsoft.com/office/drawing/2014/main" id="{4913E6E9-DD4D-4CE6-9657-B00F519FEC18}"/>
              </a:ext>
            </a:extLst>
          </p:cNvPr>
          <p:cNvSpPr txBox="1"/>
          <p:nvPr/>
        </p:nvSpPr>
        <p:spPr>
          <a:xfrm>
            <a:off x="6310436" y="1905000"/>
            <a:ext cx="4752528" cy="3748719"/>
          </a:xfrm>
          <a:prstGeom prst="rect">
            <a:avLst/>
          </a:prstGeom>
          <a:noFill/>
        </p:spPr>
        <p:txBody>
          <a:bodyPr wrap="square" rtlCol="0">
            <a:spAutoFit/>
          </a:bodyPr>
          <a:lstStyle/>
          <a:p>
            <a:pPr marL="457200" indent="-457200">
              <a:lnSpc>
                <a:spcPct val="90000"/>
              </a:lnSpc>
              <a:buAutoNum type="arabicPeriod"/>
            </a:pPr>
            <a:r>
              <a:rPr lang="zh-CN" altLang="en-US" sz="2400" dirty="0"/>
              <a:t>基于对前述运行环境的讨论，应当可以寻找使用</a:t>
            </a:r>
            <a:r>
              <a:rPr lang="en-US" altLang="zh-CN" sz="2400" dirty="0" err="1"/>
              <a:t>AlexNet</a:t>
            </a:r>
            <a:r>
              <a:rPr lang="zh-CN" altLang="en-US" sz="2400" dirty="0"/>
              <a:t>学习大尺寸图像的成功前例，在当前已成熟的研究环境下，该步骤应当可行。</a:t>
            </a:r>
            <a:endParaRPr lang="en-US" altLang="zh-CN" sz="2400" dirty="0"/>
          </a:p>
          <a:p>
            <a:pPr marL="457200" indent="-457200">
              <a:lnSpc>
                <a:spcPct val="90000"/>
              </a:lnSpc>
              <a:buAutoNum type="arabicPeriod"/>
            </a:pPr>
            <a:r>
              <a:rPr lang="zh-CN" altLang="en-US" sz="2400" dirty="0"/>
              <a:t>关于硬件性能不足，目前的解决方案是一方面加强设计阶段的讨论，减少学习轮数，一方面积极寻求同学和老师的帮助。</a:t>
            </a:r>
            <a:endParaRPr lang="en-US" altLang="zh-CN" sz="2400" dirty="0"/>
          </a:p>
          <a:p>
            <a:pPr marL="457200" indent="-457200">
              <a:lnSpc>
                <a:spcPct val="90000"/>
              </a:lnSpc>
              <a:buAutoNum type="arabicPeriod"/>
            </a:pPr>
            <a:r>
              <a:rPr lang="zh-CN" altLang="en-US" sz="2400" dirty="0"/>
              <a:t>在上述难点解决时，第三点应当能够同时解决。</a:t>
            </a:r>
          </a:p>
        </p:txBody>
      </p:sp>
    </p:spTree>
    <p:extLst>
      <p:ext uri="{BB962C8B-B14F-4D97-AF65-F5344CB8AC3E}">
        <p14:creationId xmlns:p14="http://schemas.microsoft.com/office/powerpoint/2010/main" val="3039909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en-US" altLang="zh-CN" dirty="0"/>
              <a:t>4</a:t>
            </a:r>
            <a:r>
              <a:rPr lang="en-US" altLang="zh-CN" dirty="0">
                <a:latin typeface="Microsoft YaHei UI" panose="020B0503020204020204" pitchFamily="34" charset="-122"/>
                <a:ea typeface="Microsoft YaHei UI" panose="020B0503020204020204" pitchFamily="34" charset="-122"/>
              </a:rPr>
              <a:t>-</a:t>
            </a:r>
            <a:r>
              <a:rPr lang="zh-CN" altLang="en-US" dirty="0">
                <a:latin typeface="Microsoft YaHei UI" panose="020B0503020204020204" pitchFamily="34" charset="-122"/>
                <a:ea typeface="Microsoft YaHei UI" panose="020B0503020204020204" pitchFamily="34" charset="-122"/>
              </a:rPr>
              <a:t>技术路线</a:t>
            </a:r>
            <a:r>
              <a:rPr lang="en-US" altLang="zh-CN" dirty="0">
                <a:latin typeface="Microsoft YaHei UI" panose="020B0503020204020204" pitchFamily="34" charset="-122"/>
                <a:ea typeface="Microsoft YaHei UI" panose="020B0503020204020204" pitchFamily="34" charset="-122"/>
              </a:rPr>
              <a:t>/</a:t>
            </a:r>
            <a:r>
              <a:rPr lang="zh-CN" altLang="en-US" dirty="0">
                <a:latin typeface="Microsoft YaHei UI" panose="020B0503020204020204" pitchFamily="34" charset="-122"/>
                <a:ea typeface="Microsoft YaHei UI" panose="020B0503020204020204" pitchFamily="34" charset="-122"/>
              </a:rPr>
              <a:t>时间轴</a:t>
            </a:r>
            <a:endParaRPr lang="en-US" alt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4326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22567A-3DD3-482A-8748-6A70FB144A49}"/>
              </a:ext>
            </a:extLst>
          </p:cNvPr>
          <p:cNvSpPr>
            <a:spLocks noGrp="1"/>
          </p:cNvSpPr>
          <p:nvPr>
            <p:ph type="title"/>
          </p:nvPr>
        </p:nvSpPr>
        <p:spPr/>
        <p:txBody>
          <a:bodyPr/>
          <a:lstStyle/>
          <a:p>
            <a:r>
              <a:rPr lang="zh-CN" altLang="en-US" dirty="0"/>
              <a:t>时间轴</a:t>
            </a:r>
          </a:p>
        </p:txBody>
      </p:sp>
      <p:pic>
        <p:nvPicPr>
          <p:cNvPr id="6" name="内容占位符 4">
            <a:extLst>
              <a:ext uri="{FF2B5EF4-FFF2-40B4-BE49-F238E27FC236}">
                <a16:creationId xmlns:a16="http://schemas.microsoft.com/office/drawing/2014/main" id="{C19A4F64-43E6-4874-BF57-A50C1606A890}"/>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522413" y="2387861"/>
            <a:ext cx="9144000" cy="3301477"/>
          </a:xfrm>
        </p:spPr>
      </p:pic>
    </p:spTree>
    <p:extLst>
      <p:ext uri="{BB962C8B-B14F-4D97-AF65-F5344CB8AC3E}">
        <p14:creationId xmlns:p14="http://schemas.microsoft.com/office/powerpoint/2010/main" val="2526889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chor="ctr"/>
          <a:lstStyle/>
          <a:p>
            <a:pPr algn="ctr" rtl="0"/>
            <a:r>
              <a:rPr lang="en-US" altLang="zh-CN" dirty="0">
                <a:latin typeface="Microsoft YaHei UI" panose="020B0503020204020204" pitchFamily="34" charset="-122"/>
                <a:ea typeface="Microsoft YaHei UI" panose="020B0503020204020204" pitchFamily="34" charset="-122"/>
              </a:rPr>
              <a:t>END</a:t>
            </a:r>
          </a:p>
        </p:txBody>
      </p:sp>
    </p:spTree>
    <p:extLst>
      <p:ext uri="{BB962C8B-B14F-4D97-AF65-F5344CB8AC3E}">
        <p14:creationId xmlns:p14="http://schemas.microsoft.com/office/powerpoint/2010/main" val="507162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a:latin typeface="Microsoft YaHei UI" panose="020B0503020204020204" pitchFamily="34" charset="-122"/>
                <a:ea typeface="Microsoft YaHei UI" panose="020B0503020204020204" pitchFamily="34" charset="-122"/>
              </a:rPr>
              <a:t>包含表格的两栏内容布局</a:t>
            </a:r>
          </a:p>
        </p:txBody>
      </p:sp>
      <p:sp>
        <p:nvSpPr>
          <p:cNvPr id="5" name="内容占位符 4"/>
          <p:cNvSpPr>
            <a:spLocks noGrp="1"/>
          </p:cNvSpPr>
          <p:nvPr>
            <p:ph sz="half" idx="1"/>
          </p:nvPr>
        </p:nvSpPr>
        <p:spPr/>
        <p:txBody>
          <a:bodyPr rtlCol="0"/>
          <a:lstStyle/>
          <a:p>
            <a:pPr rtl="0"/>
            <a:r>
              <a:rPr lang="zh-CN" altLang="en-US" dirty="0">
                <a:latin typeface="Microsoft YaHei UI" panose="020B0503020204020204" pitchFamily="34" charset="-122"/>
                <a:ea typeface="Microsoft YaHei UI" panose="020B0503020204020204" pitchFamily="34" charset="-122"/>
              </a:rPr>
              <a:t>此处是第一个项目要点</a:t>
            </a:r>
          </a:p>
          <a:p>
            <a:pPr rtl="0"/>
            <a:r>
              <a:rPr lang="zh-CN" altLang="en-US" dirty="0">
                <a:latin typeface="Microsoft YaHei UI" panose="020B0503020204020204" pitchFamily="34" charset="-122"/>
                <a:ea typeface="Microsoft YaHei UI" panose="020B0503020204020204" pitchFamily="34" charset="-122"/>
              </a:rPr>
              <a:t>此处是第二个项目要点</a:t>
            </a:r>
          </a:p>
          <a:p>
            <a:pPr rtl="0"/>
            <a:r>
              <a:rPr lang="zh-CN" altLang="en-US" dirty="0">
                <a:latin typeface="Microsoft YaHei UI" panose="020B0503020204020204" pitchFamily="34" charset="-122"/>
                <a:ea typeface="Microsoft YaHei UI" panose="020B0503020204020204" pitchFamily="34" charset="-122"/>
              </a:rPr>
              <a:t>此处是第三个项目要点</a:t>
            </a:r>
          </a:p>
        </p:txBody>
      </p:sp>
      <p:graphicFrame>
        <p:nvGraphicFramePr>
          <p:cNvPr id="4" name="内容占位符 3"/>
          <p:cNvGraphicFramePr>
            <a:graphicFrameLocks noGrp="1"/>
          </p:cNvGraphicFramePr>
          <p:nvPr>
            <p:ph sz="half" idx="2"/>
            <p:extLst>
              <p:ext uri="{D42A27DB-BD31-4B8C-83A1-F6EECF244321}">
                <p14:modId xmlns:p14="http://schemas.microsoft.com/office/powerpoint/2010/main" val="2502705473"/>
              </p:ext>
            </p:extLst>
          </p:nvPr>
        </p:nvGraphicFramePr>
        <p:xfrm>
          <a:off x="6246813" y="1905000"/>
          <a:ext cx="4419600" cy="2057400"/>
        </p:xfrm>
        <a:graphic>
          <a:graphicData uri="http://schemas.openxmlformats.org/drawingml/2006/table">
            <a:tbl>
              <a:tblPr firstRow="1" bandRow="1">
                <a:tableStyleId>{8EC20E35-A176-4012-BC5E-935CFFF8708E}</a:tableStyleId>
              </a:tblPr>
              <a:tblGrid>
                <a:gridCol w="1473200">
                  <a:extLst>
                    <a:ext uri="{9D8B030D-6E8A-4147-A177-3AD203B41FA5}">
                      <a16:colId xmlns:a16="http://schemas.microsoft.com/office/drawing/2014/main" val="20000"/>
                    </a:ext>
                  </a:extLst>
                </a:gridCol>
                <a:gridCol w="1473200">
                  <a:extLst>
                    <a:ext uri="{9D8B030D-6E8A-4147-A177-3AD203B41FA5}">
                      <a16:colId xmlns:a16="http://schemas.microsoft.com/office/drawing/2014/main" val="20001"/>
                    </a:ext>
                  </a:extLst>
                </a:gridCol>
                <a:gridCol w="1473200">
                  <a:extLst>
                    <a:ext uri="{9D8B030D-6E8A-4147-A177-3AD203B41FA5}">
                      <a16:colId xmlns:a16="http://schemas.microsoft.com/office/drawing/2014/main" val="20002"/>
                    </a:ext>
                  </a:extLst>
                </a:gridCol>
              </a:tblGrid>
              <a:tr h="514350">
                <a:tc>
                  <a:txBody>
                    <a:bodyPr/>
                    <a:lstStyle/>
                    <a:p>
                      <a:pPr rtl="0"/>
                      <a:r>
                        <a:rPr lang="zh-CN" altLang="en-US" dirty="0">
                          <a:latin typeface="Microsoft YaHei UI" panose="020B0503020204020204" pitchFamily="34" charset="-122"/>
                          <a:ea typeface="Microsoft YaHei UI" panose="020B0503020204020204" pitchFamily="34" charset="-122"/>
                        </a:rPr>
                        <a:t>类</a:t>
                      </a:r>
                    </a:p>
                  </a:txBody>
                  <a:tcPr anchor="ctr"/>
                </a:tc>
                <a:tc>
                  <a:txBody>
                    <a:bodyPr/>
                    <a:lstStyle/>
                    <a:p>
                      <a:pPr algn="ctr" rtl="0"/>
                      <a:r>
                        <a:rPr lang="zh-CN" altLang="en-US" dirty="0">
                          <a:latin typeface="Microsoft YaHei UI" panose="020B0503020204020204" pitchFamily="34" charset="-122"/>
                          <a:ea typeface="Microsoft YaHei UI" panose="020B0503020204020204" pitchFamily="34" charset="-122"/>
                        </a:rPr>
                        <a:t>组 </a:t>
                      </a:r>
                      <a:r>
                        <a:rPr lang="en-US" altLang="zh-CN" dirty="0">
                          <a:latin typeface="Microsoft YaHei UI" panose="020B0503020204020204" pitchFamily="34" charset="-122"/>
                          <a:ea typeface="Microsoft YaHei UI" panose="020B0503020204020204" pitchFamily="34" charset="-122"/>
                        </a:rPr>
                        <a:t>A</a:t>
                      </a:r>
                    </a:p>
                  </a:txBody>
                  <a:tcPr anchor="ctr"/>
                </a:tc>
                <a:tc>
                  <a:txBody>
                    <a:bodyPr/>
                    <a:lstStyle/>
                    <a:p>
                      <a:pPr algn="ctr" rtl="0"/>
                      <a:r>
                        <a:rPr lang="zh-CN" altLang="en-US" dirty="0">
                          <a:latin typeface="Microsoft YaHei UI" panose="020B0503020204020204" pitchFamily="34" charset="-122"/>
                          <a:ea typeface="Microsoft YaHei UI" panose="020B0503020204020204" pitchFamily="34" charset="-122"/>
                        </a:rPr>
                        <a:t>组 </a:t>
                      </a:r>
                      <a:r>
                        <a:rPr lang="en-US" altLang="zh-CN" dirty="0">
                          <a:latin typeface="Microsoft YaHei UI" panose="020B0503020204020204" pitchFamily="34" charset="-122"/>
                          <a:ea typeface="Microsoft YaHei UI" panose="020B0503020204020204" pitchFamily="34" charset="-122"/>
                        </a:rPr>
                        <a:t>B</a:t>
                      </a:r>
                      <a:endParaRPr lang="zh-CN" altLang="en-US" dirty="0">
                        <a:latin typeface="Microsoft YaHei UI" panose="020B0503020204020204" pitchFamily="34" charset="-122"/>
                        <a:ea typeface="Microsoft YaHei UI" panose="020B0503020204020204" pitchFamily="34" charset="-122"/>
                      </a:endParaRPr>
                    </a:p>
                  </a:txBody>
                  <a:tcPr anchor="ctr"/>
                </a:tc>
                <a:extLst>
                  <a:ext uri="{0D108BD9-81ED-4DB2-BD59-A6C34878D82A}">
                    <a16:rowId xmlns:a16="http://schemas.microsoft.com/office/drawing/2014/main" val="10000"/>
                  </a:ext>
                </a:extLst>
              </a:tr>
              <a:tr h="514350">
                <a:tc>
                  <a:txBody>
                    <a:bodyPr/>
                    <a:lstStyle/>
                    <a:p>
                      <a:pPr rtl="0"/>
                      <a:r>
                        <a:rPr lang="zh-CN" altLang="en-US" dirty="0">
                          <a:latin typeface="Microsoft YaHei UI" panose="020B0503020204020204" pitchFamily="34" charset="-122"/>
                          <a:ea typeface="Microsoft YaHei UI" panose="020B0503020204020204" pitchFamily="34" charset="-122"/>
                        </a:rPr>
                        <a:t>类 </a:t>
                      </a:r>
                      <a:r>
                        <a:rPr lang="en-US" altLang="zh-CN" dirty="0">
                          <a:latin typeface="Microsoft YaHei UI" panose="020B0503020204020204" pitchFamily="34" charset="-122"/>
                          <a:ea typeface="Microsoft YaHei UI" panose="020B0503020204020204" pitchFamily="34" charset="-122"/>
                        </a:rPr>
                        <a:t>1</a:t>
                      </a:r>
                    </a:p>
                  </a:txBody>
                  <a:tcPr anchor="ctr"/>
                </a:tc>
                <a:tc>
                  <a:txBody>
                    <a:bodyPr/>
                    <a:lstStyle/>
                    <a:p>
                      <a:pPr algn="ctr" rtl="0"/>
                      <a:r>
                        <a:rPr lang="en-US" altLang="zh-CN" dirty="0">
                          <a:latin typeface="Microsoft YaHei UI" panose="020B0503020204020204" pitchFamily="34" charset="-122"/>
                          <a:ea typeface="Microsoft YaHei UI" panose="020B0503020204020204" pitchFamily="34" charset="-122"/>
                        </a:rPr>
                        <a:t>82</a:t>
                      </a:r>
                    </a:p>
                  </a:txBody>
                  <a:tcPr anchor="ctr"/>
                </a:tc>
                <a:tc>
                  <a:txBody>
                    <a:bodyPr/>
                    <a:lstStyle/>
                    <a:p>
                      <a:pPr algn="ctr" rtl="0"/>
                      <a:r>
                        <a:rPr lang="en-US" altLang="zh-CN" dirty="0">
                          <a:latin typeface="Microsoft YaHei UI" panose="020B0503020204020204" pitchFamily="34" charset="-122"/>
                          <a:ea typeface="Microsoft YaHei UI" panose="020B0503020204020204" pitchFamily="34" charset="-122"/>
                        </a:rPr>
                        <a:t>95</a:t>
                      </a:r>
                    </a:p>
                  </a:txBody>
                  <a:tcPr anchor="ctr"/>
                </a:tc>
                <a:extLst>
                  <a:ext uri="{0D108BD9-81ED-4DB2-BD59-A6C34878D82A}">
                    <a16:rowId xmlns:a16="http://schemas.microsoft.com/office/drawing/2014/main" val="10001"/>
                  </a:ext>
                </a:extLst>
              </a:tr>
              <a:tr h="514350">
                <a:tc>
                  <a:txBody>
                    <a:bodyPr/>
                    <a:lstStyle/>
                    <a:p>
                      <a:pPr rtl="0"/>
                      <a:r>
                        <a:rPr lang="zh-CN" altLang="en-US" dirty="0">
                          <a:latin typeface="Microsoft YaHei UI" panose="020B0503020204020204" pitchFamily="34" charset="-122"/>
                          <a:ea typeface="Microsoft YaHei UI" panose="020B0503020204020204" pitchFamily="34" charset="-122"/>
                        </a:rPr>
                        <a:t>类 </a:t>
                      </a:r>
                      <a:r>
                        <a:rPr lang="en-US" altLang="zh-CN" dirty="0">
                          <a:latin typeface="Microsoft YaHei UI" panose="020B0503020204020204" pitchFamily="34" charset="-122"/>
                          <a:ea typeface="Microsoft YaHei UI" panose="020B0503020204020204" pitchFamily="34" charset="-122"/>
                        </a:rPr>
                        <a:t>2</a:t>
                      </a:r>
                    </a:p>
                  </a:txBody>
                  <a:tcPr anchor="ctr"/>
                </a:tc>
                <a:tc>
                  <a:txBody>
                    <a:bodyPr/>
                    <a:lstStyle/>
                    <a:p>
                      <a:pPr algn="ctr" rtl="0"/>
                      <a:r>
                        <a:rPr lang="en-US" altLang="zh-CN" dirty="0">
                          <a:latin typeface="Microsoft YaHei UI" panose="020B0503020204020204" pitchFamily="34" charset="-122"/>
                          <a:ea typeface="Microsoft YaHei UI" panose="020B0503020204020204" pitchFamily="34" charset="-122"/>
                        </a:rPr>
                        <a:t>76</a:t>
                      </a:r>
                    </a:p>
                  </a:txBody>
                  <a:tcPr anchor="ctr"/>
                </a:tc>
                <a:tc>
                  <a:txBody>
                    <a:bodyPr/>
                    <a:lstStyle/>
                    <a:p>
                      <a:pPr algn="ctr" rtl="0"/>
                      <a:r>
                        <a:rPr lang="en-US" altLang="zh-CN" dirty="0">
                          <a:latin typeface="Microsoft YaHei UI" panose="020B0503020204020204" pitchFamily="34" charset="-122"/>
                          <a:ea typeface="Microsoft YaHei UI" panose="020B0503020204020204" pitchFamily="34" charset="-122"/>
                        </a:rPr>
                        <a:t>88</a:t>
                      </a:r>
                    </a:p>
                  </a:txBody>
                  <a:tcPr anchor="ctr"/>
                </a:tc>
                <a:extLst>
                  <a:ext uri="{0D108BD9-81ED-4DB2-BD59-A6C34878D82A}">
                    <a16:rowId xmlns:a16="http://schemas.microsoft.com/office/drawing/2014/main" val="10002"/>
                  </a:ext>
                </a:extLst>
              </a:tr>
              <a:tr h="514350">
                <a:tc>
                  <a:txBody>
                    <a:bodyPr/>
                    <a:lstStyle/>
                    <a:p>
                      <a:pPr rtl="0"/>
                      <a:r>
                        <a:rPr lang="zh-CN" altLang="en-US" dirty="0">
                          <a:latin typeface="Microsoft YaHei UI" panose="020B0503020204020204" pitchFamily="34" charset="-122"/>
                          <a:ea typeface="Microsoft YaHei UI" panose="020B0503020204020204" pitchFamily="34" charset="-122"/>
                        </a:rPr>
                        <a:t>类 </a:t>
                      </a:r>
                      <a:r>
                        <a:rPr lang="en-US" altLang="zh-CN" dirty="0">
                          <a:latin typeface="Microsoft YaHei UI" panose="020B0503020204020204" pitchFamily="34" charset="-122"/>
                          <a:ea typeface="Microsoft YaHei UI" panose="020B0503020204020204" pitchFamily="34" charset="-122"/>
                        </a:rPr>
                        <a:t>3</a:t>
                      </a:r>
                    </a:p>
                  </a:txBody>
                  <a:tcPr anchor="ctr"/>
                </a:tc>
                <a:tc>
                  <a:txBody>
                    <a:bodyPr/>
                    <a:lstStyle/>
                    <a:p>
                      <a:pPr algn="ctr" rtl="0"/>
                      <a:r>
                        <a:rPr lang="en-US" altLang="zh-CN" dirty="0">
                          <a:latin typeface="Microsoft YaHei UI" panose="020B0503020204020204" pitchFamily="34" charset="-122"/>
                          <a:ea typeface="Microsoft YaHei UI" panose="020B0503020204020204" pitchFamily="34" charset="-122"/>
                        </a:rPr>
                        <a:t>84</a:t>
                      </a:r>
                    </a:p>
                  </a:txBody>
                  <a:tcPr anchor="ctr"/>
                </a:tc>
                <a:tc>
                  <a:txBody>
                    <a:bodyPr/>
                    <a:lstStyle/>
                    <a:p>
                      <a:pPr algn="ctr" rtl="0"/>
                      <a:r>
                        <a:rPr lang="en-US" altLang="zh-CN" dirty="0">
                          <a:latin typeface="Microsoft YaHei UI" panose="020B0503020204020204" pitchFamily="34" charset="-122"/>
                          <a:ea typeface="Microsoft YaHei UI" panose="020B0503020204020204" pitchFamily="34" charset="-122"/>
                        </a:rPr>
                        <a:t>90</a:t>
                      </a: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23730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a:latin typeface="Microsoft YaHei UI" panose="020B0503020204020204" pitchFamily="34" charset="-122"/>
                <a:ea typeface="Microsoft YaHei UI" panose="020B0503020204020204" pitchFamily="34" charset="-122"/>
              </a:rPr>
              <a:t>包含 </a:t>
            </a:r>
            <a:r>
              <a:rPr lang="en-US" altLang="zh-CN" dirty="0">
                <a:latin typeface="Microsoft YaHei UI" panose="020B0503020204020204" pitchFamily="34" charset="-122"/>
                <a:ea typeface="Microsoft YaHei UI" panose="020B0503020204020204" pitchFamily="34" charset="-122"/>
              </a:rPr>
              <a:t>SmartArt </a:t>
            </a:r>
            <a:r>
              <a:rPr lang="zh-CN" altLang="en-US" dirty="0">
                <a:latin typeface="Microsoft YaHei UI" panose="020B0503020204020204" pitchFamily="34" charset="-122"/>
                <a:ea typeface="Microsoft YaHei UI" panose="020B0503020204020204" pitchFamily="34" charset="-122"/>
              </a:rPr>
              <a:t>的两栏内容布局</a:t>
            </a:r>
          </a:p>
        </p:txBody>
      </p:sp>
      <p:graphicFrame>
        <p:nvGraphicFramePr>
          <p:cNvPr id="4" name="内容占位符 3" descr="垂直项目符号列表显示垂直排列的 3 个组，且每组下显示有项目要点。"/>
          <p:cNvGraphicFramePr>
            <a:graphicFrameLocks noGrp="1"/>
          </p:cNvGraphicFramePr>
          <p:nvPr>
            <p:ph sz="half" idx="1"/>
            <p:extLst>
              <p:ext uri="{D42A27DB-BD31-4B8C-83A1-F6EECF244321}">
                <p14:modId xmlns:p14="http://schemas.microsoft.com/office/powerpoint/2010/main" val="1939102597"/>
              </p:ext>
            </p:extLst>
          </p:nvPr>
        </p:nvGraphicFramePr>
        <p:xfrm>
          <a:off x="1522413" y="1905000"/>
          <a:ext cx="4419600" cy="426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内容占位符 5"/>
          <p:cNvSpPr>
            <a:spLocks noGrp="1"/>
          </p:cNvSpPr>
          <p:nvPr>
            <p:ph sz="half" idx="2"/>
          </p:nvPr>
        </p:nvSpPr>
        <p:spPr/>
        <p:txBody>
          <a:bodyPr rtlCol="0"/>
          <a:lstStyle/>
          <a:p>
            <a:pPr rtl="0"/>
            <a:r>
              <a:rPr lang="zh-CN" altLang="en-US" dirty="0">
                <a:latin typeface="Microsoft YaHei UI" panose="020B0503020204020204" pitchFamily="34" charset="-122"/>
                <a:ea typeface="Microsoft YaHei UI" panose="020B0503020204020204" pitchFamily="34" charset="-122"/>
              </a:rPr>
              <a:t>此处是第一个项目要点</a:t>
            </a:r>
          </a:p>
          <a:p>
            <a:pPr rtl="0"/>
            <a:r>
              <a:rPr lang="zh-CN" altLang="en-US" dirty="0">
                <a:latin typeface="Microsoft YaHei UI" panose="020B0503020204020204" pitchFamily="34" charset="-122"/>
                <a:ea typeface="Microsoft YaHei UI" panose="020B0503020204020204" pitchFamily="34" charset="-122"/>
              </a:rPr>
              <a:t>此处是第二个项目要点</a:t>
            </a:r>
          </a:p>
          <a:p>
            <a:pPr rtl="0"/>
            <a:r>
              <a:rPr lang="zh-CN" altLang="en-US" dirty="0">
                <a:latin typeface="Microsoft YaHei UI" panose="020B0503020204020204" pitchFamily="34" charset="-122"/>
                <a:ea typeface="Microsoft YaHei UI" panose="020B0503020204020204" pitchFamily="34" charset="-122"/>
              </a:rPr>
              <a:t>此处是第三个项目要点</a:t>
            </a:r>
          </a:p>
        </p:txBody>
      </p:sp>
    </p:spTree>
    <p:extLst>
      <p:ext uri="{BB962C8B-B14F-4D97-AF65-F5344CB8AC3E}">
        <p14:creationId xmlns:p14="http://schemas.microsoft.com/office/powerpoint/2010/main" val="198955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22567A-3DD3-482A-8748-6A70FB144A49}"/>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EC79098-7AD5-4703-998E-5F120D1C0E52}"/>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584908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en-US" altLang="zh-CN" dirty="0">
                <a:latin typeface="Microsoft YaHei UI" panose="020B0503020204020204" pitchFamily="34" charset="-122"/>
                <a:ea typeface="Microsoft YaHei UI" panose="020B0503020204020204" pitchFamily="34" charset="-122"/>
              </a:rPr>
              <a:t>1-</a:t>
            </a:r>
            <a:r>
              <a:rPr lang="zh-CN" altLang="en-US" dirty="0">
                <a:latin typeface="Microsoft YaHei UI" panose="020B0503020204020204" pitchFamily="34" charset="-122"/>
                <a:ea typeface="Microsoft YaHei UI" panose="020B0503020204020204" pitchFamily="34" charset="-122"/>
              </a:rPr>
              <a:t>课题概况及研究意义</a:t>
            </a:r>
            <a:endParaRPr lang="en-US" alt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521771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a:latin typeface="Microsoft YaHei UI" panose="020B0503020204020204" pitchFamily="34" charset="-122"/>
                <a:ea typeface="Microsoft YaHei UI" panose="020B0503020204020204" pitchFamily="34" charset="-122"/>
              </a:rPr>
              <a:t>添加幻灯片标题 </a:t>
            </a:r>
            <a:r>
              <a:rPr lang="en-US" altLang="zh-CN" dirty="0">
                <a:latin typeface="Microsoft YaHei UI" panose="020B0503020204020204" pitchFamily="34" charset="-122"/>
                <a:ea typeface="Microsoft YaHei UI" panose="020B0503020204020204" pitchFamily="34" charset="-122"/>
              </a:rPr>
              <a:t>- 1</a:t>
            </a:r>
          </a:p>
        </p:txBody>
      </p:sp>
      <p:sp>
        <p:nvSpPr>
          <p:cNvPr id="3" name="文本占位符 2"/>
          <p:cNvSpPr>
            <a:spLocks noGrp="1"/>
          </p:cNvSpPr>
          <p:nvPr>
            <p:ph type="body" idx="1"/>
          </p:nvPr>
        </p:nvSpPr>
        <p:spPr/>
        <p:txBody>
          <a:bodyPr rtlCol="0"/>
          <a:lstStyle/>
          <a:p>
            <a:pPr rtl="0"/>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847750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a:latin typeface="Microsoft YaHei UI" panose="020B0503020204020204" pitchFamily="34" charset="-122"/>
                <a:ea typeface="Microsoft YaHei UI" panose="020B0503020204020204" pitchFamily="34" charset="-122"/>
              </a:rPr>
              <a:t>添加幻灯片标题 </a:t>
            </a:r>
            <a:r>
              <a:rPr lang="en-US" altLang="zh-CN" dirty="0">
                <a:latin typeface="Microsoft YaHei UI" panose="020B0503020204020204" pitchFamily="34" charset="-122"/>
                <a:ea typeface="Microsoft YaHei UI" panose="020B0503020204020204" pitchFamily="34" charset="-122"/>
              </a:rPr>
              <a:t>- 2</a:t>
            </a:r>
          </a:p>
        </p:txBody>
      </p:sp>
      <p:sp>
        <p:nvSpPr>
          <p:cNvPr id="3" name="文本占位符 2"/>
          <p:cNvSpPr>
            <a:spLocks noGrp="1"/>
          </p:cNvSpPr>
          <p:nvPr>
            <p:ph type="body" idx="1"/>
          </p:nvPr>
        </p:nvSpPr>
        <p:spPr/>
        <p:txBody>
          <a:bodyPr rtlCol="0"/>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4" name="内容占位符 3"/>
          <p:cNvSpPr>
            <a:spLocks noGrp="1"/>
          </p:cNvSpPr>
          <p:nvPr>
            <p:ph sz="half" idx="2"/>
          </p:nvPr>
        </p:nvSpPr>
        <p:spPr/>
        <p:txBody>
          <a:bodyPr rtlCol="0">
            <a:normAutofit/>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5" name="文本占位符 4"/>
          <p:cNvSpPr>
            <a:spLocks noGrp="1"/>
          </p:cNvSpPr>
          <p:nvPr>
            <p:ph type="body" sz="quarter" idx="3"/>
          </p:nvPr>
        </p:nvSpPr>
        <p:spPr/>
        <p:txBody>
          <a:bodyPr rtlCol="0"/>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6" name="内容占位符 5"/>
          <p:cNvSpPr>
            <a:spLocks noGrp="1"/>
          </p:cNvSpPr>
          <p:nvPr>
            <p:ph sz="quarter" idx="4"/>
          </p:nvPr>
        </p:nvSpPr>
        <p:spPr/>
        <p:txBody>
          <a:bodyPr rtlCol="0">
            <a:normAutofit/>
          </a:bodyPr>
          <a:lstStyle/>
          <a:p>
            <a:pPr rtl="0"/>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135151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a:latin typeface="Microsoft YaHei UI" panose="020B0503020204020204" pitchFamily="34" charset="-122"/>
                <a:ea typeface="Microsoft YaHei UI" panose="020B0503020204020204" pitchFamily="34" charset="-122"/>
              </a:rPr>
              <a:t>添加幻灯片标题 </a:t>
            </a:r>
            <a:r>
              <a:rPr lang="en-US" altLang="zh-CN" dirty="0">
                <a:latin typeface="Microsoft YaHei UI" panose="020B0503020204020204" pitchFamily="34" charset="-122"/>
                <a:ea typeface="Microsoft YaHei UI" panose="020B0503020204020204" pitchFamily="34" charset="-122"/>
              </a:rPr>
              <a:t>- 3</a:t>
            </a:r>
          </a:p>
        </p:txBody>
      </p:sp>
    </p:spTree>
    <p:extLst>
      <p:ext uri="{BB962C8B-B14F-4D97-AF65-F5344CB8AC3E}">
        <p14:creationId xmlns:p14="http://schemas.microsoft.com/office/powerpoint/2010/main" val="2215894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65021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a:latin typeface="Microsoft YaHei UI" panose="020B0503020204020204" pitchFamily="34" charset="-122"/>
                <a:ea typeface="Microsoft YaHei UI" panose="020B0503020204020204" pitchFamily="34" charset="-122"/>
              </a:rPr>
              <a:t>添加幻灯片标题 </a:t>
            </a:r>
            <a:r>
              <a:rPr lang="en-US" altLang="zh-CN" dirty="0">
                <a:latin typeface="Microsoft YaHei UI" panose="020B0503020204020204" pitchFamily="34" charset="-122"/>
                <a:ea typeface="Microsoft YaHei UI" panose="020B0503020204020204" pitchFamily="34" charset="-122"/>
              </a:rPr>
              <a:t>- 4</a:t>
            </a:r>
          </a:p>
        </p:txBody>
      </p:sp>
      <p:sp>
        <p:nvSpPr>
          <p:cNvPr id="4" name="文本占位符 3"/>
          <p:cNvSpPr>
            <a:spLocks noGrp="1"/>
          </p:cNvSpPr>
          <p:nvPr>
            <p:ph type="body" sz="half" idx="2"/>
          </p:nvPr>
        </p:nvSpPr>
        <p:spPr/>
        <p:txBody>
          <a:bodyPr rtlCol="0">
            <a:normAutofit/>
          </a:body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6" name="内容占位符 5"/>
          <p:cNvSpPr>
            <a:spLocks noGrp="1"/>
          </p:cNvSpPr>
          <p:nvPr>
            <p:ph idx="1"/>
          </p:nvPr>
        </p:nvSpPr>
        <p:spPr/>
        <p:txBody>
          <a:bodyPr rtlCol="0"/>
          <a:lstStyle/>
          <a:p>
            <a:pPr rtl="0"/>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797304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a:latin typeface="Microsoft YaHei UI" panose="020B0503020204020204" pitchFamily="34" charset="-122"/>
                <a:ea typeface="Microsoft YaHei UI" panose="020B0503020204020204" pitchFamily="34" charset="-122"/>
              </a:rPr>
              <a:t>添加幻灯片标题 </a:t>
            </a:r>
            <a:r>
              <a:rPr lang="en-US" altLang="zh-CN" dirty="0">
                <a:latin typeface="Microsoft YaHei UI" panose="020B0503020204020204" pitchFamily="34" charset="-122"/>
                <a:ea typeface="Microsoft YaHei UI" panose="020B0503020204020204" pitchFamily="34" charset="-122"/>
              </a:rPr>
              <a:t>- 5</a:t>
            </a:r>
          </a:p>
        </p:txBody>
      </p:sp>
      <p:sp>
        <p:nvSpPr>
          <p:cNvPr id="6" name="图片占位符 5" descr="为添加图像预留的空占位符。单击占位符，选择要添加的图像。"/>
          <p:cNvSpPr>
            <a:spLocks noGrp="1"/>
          </p:cNvSpPr>
          <p:nvPr>
            <p:ph type="pic" idx="1"/>
          </p:nvPr>
        </p:nvSpPr>
        <p:spPr/>
      </p:sp>
      <p:sp>
        <p:nvSpPr>
          <p:cNvPr id="4" name="文本占位符 3"/>
          <p:cNvSpPr>
            <a:spLocks noGrp="1"/>
          </p:cNvSpPr>
          <p:nvPr>
            <p:ph type="body" sz="half" idx="2"/>
          </p:nvPr>
        </p:nvSpPr>
        <p:spPr/>
        <p:txBody>
          <a:bodyPr rtlCol="0"/>
          <a:lstStyle/>
          <a:p>
            <a:pPr rtl="0"/>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160959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zh-CN" altLang="en-US" dirty="0">
                <a:latin typeface="Microsoft YaHei UI" panose="020B0503020204020204" pitchFamily="34" charset="-122"/>
                <a:ea typeface="Microsoft YaHei UI" panose="020B0503020204020204" pitchFamily="34" charset="-122"/>
              </a:rPr>
              <a:t>概况及意义</a:t>
            </a:r>
          </a:p>
        </p:txBody>
      </p:sp>
      <p:sp>
        <p:nvSpPr>
          <p:cNvPr id="14" name="内容占位符 13"/>
          <p:cNvSpPr>
            <a:spLocks noGrp="1"/>
          </p:cNvSpPr>
          <p:nvPr>
            <p:ph idx="1"/>
          </p:nvPr>
        </p:nvSpPr>
        <p:spPr/>
        <p:txBody>
          <a:bodyPr rtlCol="0">
            <a:normAutofit lnSpcReduction="10000"/>
          </a:bodyPr>
          <a:lstStyle/>
          <a:p>
            <a:pPr rtl="0"/>
            <a:r>
              <a:rPr lang="zh-CN" altLang="en-US" dirty="0">
                <a:latin typeface="Microsoft YaHei UI" panose="020B0503020204020204" pitchFamily="34" charset="-122"/>
                <a:ea typeface="Microsoft YaHei UI" panose="020B0503020204020204" pitchFamily="34" charset="-122"/>
              </a:rPr>
              <a:t>核医学骨扫描成像：核医学骨扫描是诊断学中一个重要的分支，主要用于无创从体外观察体内疾病的发生发展过程，在多个疾病类别的诊断中具有极其重要的应用价值。</a:t>
            </a:r>
            <a:endParaRPr lang="en-US" altLang="zh-CN" dirty="0">
              <a:latin typeface="Microsoft YaHei UI" panose="020B0503020204020204" pitchFamily="34" charset="-122"/>
              <a:ea typeface="Microsoft YaHei UI" panose="020B0503020204020204" pitchFamily="34" charset="-122"/>
            </a:endParaRPr>
          </a:p>
          <a:p>
            <a:pPr rtl="0"/>
            <a:r>
              <a:rPr lang="zh-CN" altLang="en-US" dirty="0"/>
              <a:t>深度学习技术：深度学习是近年来图像处理领域的热点技术，目前在医学成像处理领域主要用于替代人工实现特定类别病灶在大量图像中的重复识别工作。与传统图像处理技术相比，其主要应用价值为对目标细节特征的要求相对较低，关注主要特征而不是全部细节，因此擅长应对多变的现实环境。</a:t>
            </a:r>
            <a:endParaRPr lang="en-US" altLang="zh-CN" dirty="0"/>
          </a:p>
          <a:p>
            <a:pPr rtl="0"/>
            <a:r>
              <a:rPr lang="zh-CN" altLang="en-US" dirty="0">
                <a:latin typeface="Microsoft YaHei UI" panose="020B0503020204020204" pitchFamily="34" charset="-122"/>
                <a:ea typeface="Microsoft YaHei UI" panose="020B0503020204020204" pitchFamily="34" charset="-122"/>
              </a:rPr>
              <a:t>课题意义 ：本课题尝试将深度学习用于核医学骨扫描图像处理，进行简单的图像二分类（异常</a:t>
            </a:r>
            <a:r>
              <a:rPr lang="en-US" altLang="zh-CN" dirty="0">
                <a:latin typeface="Microsoft YaHei UI" panose="020B0503020204020204" pitchFamily="34" charset="-122"/>
                <a:ea typeface="Microsoft YaHei UI" panose="020B0503020204020204" pitchFamily="34" charset="-122"/>
              </a:rPr>
              <a:t>/</a:t>
            </a:r>
            <a:r>
              <a:rPr lang="zh-CN" altLang="en-US" dirty="0">
                <a:latin typeface="Microsoft YaHei UI" panose="020B0503020204020204" pitchFamily="34" charset="-122"/>
                <a:ea typeface="Microsoft YaHei UI" panose="020B0503020204020204" pitchFamily="34" charset="-122"/>
              </a:rPr>
              <a:t>正常），符合目前相关领域的研究潮流，对深度学习技术的应用性研究和核医学骨扫描图像的处理技术提升具有一定推动价值。</a:t>
            </a:r>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en-US" altLang="zh-CN" dirty="0">
                <a:latin typeface="Microsoft YaHei UI" panose="020B0503020204020204" pitchFamily="34" charset="-122"/>
                <a:ea typeface="Microsoft YaHei UI" panose="020B0503020204020204" pitchFamily="34" charset="-122"/>
              </a:rPr>
              <a:t>2-</a:t>
            </a:r>
            <a:r>
              <a:rPr lang="zh-CN" altLang="en-US" dirty="0">
                <a:latin typeface="Microsoft YaHei UI" panose="020B0503020204020204" pitchFamily="34" charset="-122"/>
                <a:ea typeface="Microsoft YaHei UI" panose="020B0503020204020204" pitchFamily="34" charset="-122"/>
              </a:rPr>
              <a:t>可行性分析</a:t>
            </a:r>
            <a:endParaRPr lang="en-US" alt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004897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ECCACB-08DC-41B8-9E10-69695B5B6B16}"/>
              </a:ext>
            </a:extLst>
          </p:cNvPr>
          <p:cNvSpPr>
            <a:spLocks noGrp="1"/>
          </p:cNvSpPr>
          <p:nvPr>
            <p:ph type="title"/>
          </p:nvPr>
        </p:nvSpPr>
        <p:spPr/>
        <p:txBody>
          <a:bodyPr/>
          <a:lstStyle/>
          <a:p>
            <a:r>
              <a:rPr lang="zh-CN" altLang="en-US" dirty="0"/>
              <a:t>自身能力可行性分析</a:t>
            </a:r>
          </a:p>
        </p:txBody>
      </p:sp>
      <p:sp>
        <p:nvSpPr>
          <p:cNvPr id="3" name="内容占位符 2">
            <a:extLst>
              <a:ext uri="{FF2B5EF4-FFF2-40B4-BE49-F238E27FC236}">
                <a16:creationId xmlns:a16="http://schemas.microsoft.com/office/drawing/2014/main" id="{E0081589-A19C-43F0-9372-724E36B70C98}"/>
              </a:ext>
            </a:extLst>
          </p:cNvPr>
          <p:cNvSpPr>
            <a:spLocks noGrp="1"/>
          </p:cNvSpPr>
          <p:nvPr>
            <p:ph idx="1"/>
          </p:nvPr>
        </p:nvSpPr>
        <p:spPr/>
        <p:txBody>
          <a:bodyPr/>
          <a:lstStyle/>
          <a:p>
            <a:r>
              <a:rPr lang="zh-CN" altLang="en-US" dirty="0"/>
              <a:t>本课题用于实践的</a:t>
            </a:r>
            <a:r>
              <a:rPr lang="en-US" altLang="zh-CN" dirty="0"/>
              <a:t>MATLAB</a:t>
            </a:r>
            <a:r>
              <a:rPr lang="zh-CN" altLang="en-US" dirty="0"/>
              <a:t>语言本身相对容易掌握；本人已有</a:t>
            </a:r>
            <a:r>
              <a:rPr lang="en-US" altLang="zh-CN" dirty="0"/>
              <a:t>C</a:t>
            </a:r>
            <a:r>
              <a:rPr lang="zh-CN" altLang="en-US" dirty="0"/>
              <a:t>语言开发基础，对编程开发的基本流程掌握熟练；在数字信号处理课程的相关学习中实践过</a:t>
            </a:r>
            <a:r>
              <a:rPr lang="en-US" altLang="zh-CN" dirty="0"/>
              <a:t>MATLAB</a:t>
            </a:r>
            <a:r>
              <a:rPr lang="zh-CN" altLang="en-US" dirty="0"/>
              <a:t>语言应用，对</a:t>
            </a:r>
            <a:r>
              <a:rPr lang="en-US" altLang="zh-CN" dirty="0"/>
              <a:t>MATLAB</a:t>
            </a:r>
            <a:r>
              <a:rPr lang="zh-CN" altLang="en-US" dirty="0"/>
              <a:t>相关语法具有基本认知；</a:t>
            </a:r>
            <a:r>
              <a:rPr lang="en-US" altLang="zh-CN" dirty="0"/>
              <a:t>MATLAB</a:t>
            </a:r>
            <a:r>
              <a:rPr lang="zh-CN" altLang="en-US" dirty="0"/>
              <a:t>官方已有成熟的社区</a:t>
            </a:r>
            <a:r>
              <a:rPr lang="zh-CN" altLang="en-US"/>
              <a:t>课程；基于以上四点，学习</a:t>
            </a:r>
            <a:r>
              <a:rPr lang="zh-CN" altLang="en-US" dirty="0"/>
              <a:t>相关计算机语言技术可行；</a:t>
            </a:r>
            <a:endParaRPr lang="en-US" altLang="zh-CN" dirty="0"/>
          </a:p>
          <a:p>
            <a:r>
              <a:rPr lang="zh-CN" altLang="en-US" dirty="0"/>
              <a:t>深度学习基于图像的卷积处理和特征分析，本人已有相关技术的基础认知，这一认知来自本人本科阶段学习的数字信号处理课程和医学图像处理课程；</a:t>
            </a:r>
            <a:endParaRPr lang="en-US" altLang="zh-CN" dirty="0"/>
          </a:p>
          <a:p>
            <a:r>
              <a:rPr lang="zh-CN" altLang="en-US" dirty="0"/>
              <a:t>本人对核医学骨扫描成像这一技术的成像特点和应用方向已有基础认知，这一认知来自本人本科阶段已学习医学成像技术课程和医学图像处理课程；</a:t>
            </a:r>
          </a:p>
        </p:txBody>
      </p:sp>
    </p:spTree>
    <p:extLst>
      <p:ext uri="{BB962C8B-B14F-4D97-AF65-F5344CB8AC3E}">
        <p14:creationId xmlns:p14="http://schemas.microsoft.com/office/powerpoint/2010/main" val="3361721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78B152-4434-4812-B254-6B850EED992E}"/>
              </a:ext>
            </a:extLst>
          </p:cNvPr>
          <p:cNvSpPr>
            <a:spLocks noGrp="1"/>
          </p:cNvSpPr>
          <p:nvPr>
            <p:ph type="title"/>
          </p:nvPr>
        </p:nvSpPr>
        <p:spPr/>
        <p:txBody>
          <a:bodyPr/>
          <a:lstStyle/>
          <a:p>
            <a:r>
              <a:rPr lang="zh-CN" altLang="en-US" dirty="0"/>
              <a:t>相关领域趋势分析与研究可行性探讨</a:t>
            </a:r>
          </a:p>
        </p:txBody>
      </p:sp>
      <p:sp>
        <p:nvSpPr>
          <p:cNvPr id="3" name="内容占位符 2">
            <a:extLst>
              <a:ext uri="{FF2B5EF4-FFF2-40B4-BE49-F238E27FC236}">
                <a16:creationId xmlns:a16="http://schemas.microsoft.com/office/drawing/2014/main" id="{591730A5-5D44-46C2-9563-69475F7F1B4C}"/>
              </a:ext>
            </a:extLst>
          </p:cNvPr>
          <p:cNvSpPr>
            <a:spLocks noGrp="1"/>
          </p:cNvSpPr>
          <p:nvPr>
            <p:ph idx="1"/>
          </p:nvPr>
        </p:nvSpPr>
        <p:spPr/>
        <p:txBody>
          <a:bodyPr/>
          <a:lstStyle/>
          <a:p>
            <a:r>
              <a:rPr lang="zh-CN" altLang="en-US" dirty="0"/>
              <a:t>目前，深度学习、核医学成像以及核医学诊断的自身领域中外文献环境都已相对成熟，三者各自的研究的理论已经相对成熟。这一论断基于之后给出的中国知网的指数分析数据。</a:t>
            </a:r>
            <a:endParaRPr lang="en-US" altLang="zh-CN" dirty="0"/>
          </a:p>
          <a:p>
            <a:r>
              <a:rPr lang="zh-CN" altLang="en-US" dirty="0"/>
              <a:t>故在国内做这两个领域的实验性交叉研究可行，有大量的基础文献可供参考，且竞争相对和缓，适合技术能力相对薄弱的本科生进行尝试。</a:t>
            </a:r>
          </a:p>
        </p:txBody>
      </p:sp>
    </p:spTree>
    <p:extLst>
      <p:ext uri="{BB962C8B-B14F-4D97-AF65-F5344CB8AC3E}">
        <p14:creationId xmlns:p14="http://schemas.microsoft.com/office/powerpoint/2010/main" val="979343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a:t>中国近五年深度学习发展趋势</a:t>
            </a:r>
            <a:br>
              <a:rPr lang="en-US" altLang="zh-CN" dirty="0"/>
            </a:br>
            <a:r>
              <a:rPr lang="en-US" altLang="zh-CN" dirty="0"/>
              <a:t>(</a:t>
            </a:r>
            <a:r>
              <a:rPr lang="zh-CN" altLang="en-US" dirty="0"/>
              <a:t>数据来源：中国知网指数分析</a:t>
            </a:r>
            <a:r>
              <a:rPr lang="en-US" altLang="zh-CN" dirty="0"/>
              <a:t>)</a:t>
            </a:r>
            <a:endParaRPr lang="zh-CN" altLang="en-US" dirty="0">
              <a:latin typeface="Microsoft YaHei UI" panose="020B0503020204020204" pitchFamily="34" charset="-122"/>
              <a:ea typeface="Microsoft YaHei UI" panose="020B0503020204020204" pitchFamily="34" charset="-122"/>
            </a:endParaRPr>
          </a:p>
        </p:txBody>
      </p:sp>
      <p:pic>
        <p:nvPicPr>
          <p:cNvPr id="10" name="内容占位符 9">
            <a:extLst>
              <a:ext uri="{FF2B5EF4-FFF2-40B4-BE49-F238E27FC236}">
                <a16:creationId xmlns:a16="http://schemas.microsoft.com/office/drawing/2014/main" id="{1BDCCD88-FA09-4A71-ADF8-A49E0D308155}"/>
              </a:ext>
            </a:extLst>
          </p:cNvPr>
          <p:cNvPicPr>
            <a:picLocks noGrp="1" noChangeAspect="1"/>
          </p:cNvPicPr>
          <p:nvPr>
            <p:ph idx="1"/>
          </p:nvPr>
        </p:nvPicPr>
        <p:blipFill>
          <a:blip r:embed="rId3"/>
          <a:stretch>
            <a:fillRect/>
          </a:stretch>
        </p:blipFill>
        <p:spPr>
          <a:xfrm>
            <a:off x="1522413" y="1989083"/>
            <a:ext cx="9144000" cy="4099034"/>
          </a:xfrm>
          <a:prstGeom prst="rect">
            <a:avLst/>
          </a:prstGeom>
        </p:spPr>
      </p:pic>
    </p:spTree>
    <p:extLst>
      <p:ext uri="{BB962C8B-B14F-4D97-AF65-F5344CB8AC3E}">
        <p14:creationId xmlns:p14="http://schemas.microsoft.com/office/powerpoint/2010/main" val="3965807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a:t>中外近五年核医学成像发展趋势</a:t>
            </a:r>
            <a:br>
              <a:rPr lang="en-US" altLang="zh-CN" dirty="0"/>
            </a:br>
            <a:r>
              <a:rPr lang="en-US" altLang="zh-CN" dirty="0"/>
              <a:t>(</a:t>
            </a:r>
            <a:r>
              <a:rPr lang="zh-CN" altLang="en-US" dirty="0"/>
              <a:t>数据来源：中国知网指数分析</a:t>
            </a:r>
            <a:r>
              <a:rPr lang="en-US" altLang="zh-CN" dirty="0"/>
              <a:t>)</a:t>
            </a:r>
            <a:endParaRPr lang="zh-CN" altLang="en-US" dirty="0">
              <a:latin typeface="Microsoft YaHei UI" panose="020B0503020204020204" pitchFamily="34" charset="-122"/>
              <a:ea typeface="Microsoft YaHei UI" panose="020B0503020204020204" pitchFamily="34" charset="-122"/>
            </a:endParaRPr>
          </a:p>
        </p:txBody>
      </p:sp>
      <p:pic>
        <p:nvPicPr>
          <p:cNvPr id="8" name="内容占位符 7">
            <a:extLst>
              <a:ext uri="{FF2B5EF4-FFF2-40B4-BE49-F238E27FC236}">
                <a16:creationId xmlns:a16="http://schemas.microsoft.com/office/drawing/2014/main" id="{31BA060F-D89B-4FE1-8080-C84A328BFCD0}"/>
              </a:ext>
            </a:extLst>
          </p:cNvPr>
          <p:cNvPicPr>
            <a:picLocks noGrp="1" noChangeAspect="1"/>
          </p:cNvPicPr>
          <p:nvPr>
            <p:ph idx="1"/>
          </p:nvPr>
        </p:nvPicPr>
        <p:blipFill>
          <a:blip r:embed="rId3"/>
          <a:stretch>
            <a:fillRect/>
          </a:stretch>
        </p:blipFill>
        <p:spPr>
          <a:xfrm>
            <a:off x="1522413" y="2019677"/>
            <a:ext cx="9144000" cy="4037845"/>
          </a:xfrm>
          <a:prstGeom prst="rect">
            <a:avLst/>
          </a:prstGeom>
        </p:spPr>
      </p:pic>
    </p:spTree>
    <p:extLst>
      <p:ext uri="{BB962C8B-B14F-4D97-AF65-F5344CB8AC3E}">
        <p14:creationId xmlns:p14="http://schemas.microsoft.com/office/powerpoint/2010/main" val="2190535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A26216-6958-4013-9D5B-8C4BCD31BB83}"/>
              </a:ext>
            </a:extLst>
          </p:cNvPr>
          <p:cNvSpPr>
            <a:spLocks noGrp="1"/>
          </p:cNvSpPr>
          <p:nvPr>
            <p:ph type="title"/>
          </p:nvPr>
        </p:nvSpPr>
        <p:spPr/>
        <p:txBody>
          <a:bodyPr/>
          <a:lstStyle/>
          <a:p>
            <a:r>
              <a:rPr lang="zh-CN" altLang="en-US" dirty="0"/>
              <a:t>中外近五年核医学诊断发展趋势</a:t>
            </a:r>
            <a:br>
              <a:rPr lang="en-US" altLang="zh-CN" dirty="0"/>
            </a:br>
            <a:r>
              <a:rPr lang="en-US" altLang="zh-CN" dirty="0"/>
              <a:t>(</a:t>
            </a:r>
            <a:r>
              <a:rPr lang="zh-CN" altLang="en-US" dirty="0"/>
              <a:t>数据来源：中国知网指数分析</a:t>
            </a:r>
            <a:r>
              <a:rPr lang="en-US" altLang="zh-CN" dirty="0"/>
              <a:t>)</a:t>
            </a:r>
            <a:endParaRPr lang="zh-CN" altLang="en-US" dirty="0"/>
          </a:p>
        </p:txBody>
      </p:sp>
      <p:pic>
        <p:nvPicPr>
          <p:cNvPr id="4" name="内容占位符 3">
            <a:extLst>
              <a:ext uri="{FF2B5EF4-FFF2-40B4-BE49-F238E27FC236}">
                <a16:creationId xmlns:a16="http://schemas.microsoft.com/office/drawing/2014/main" id="{5B9A8D81-3324-4742-AA07-AC821D6AEFBF}"/>
              </a:ext>
            </a:extLst>
          </p:cNvPr>
          <p:cNvPicPr>
            <a:picLocks noGrp="1" noChangeAspect="1"/>
          </p:cNvPicPr>
          <p:nvPr>
            <p:ph idx="1"/>
          </p:nvPr>
        </p:nvPicPr>
        <p:blipFill>
          <a:blip r:embed="rId2"/>
          <a:stretch>
            <a:fillRect/>
          </a:stretch>
        </p:blipFill>
        <p:spPr>
          <a:xfrm>
            <a:off x="1522413" y="1985958"/>
            <a:ext cx="9144000" cy="4105284"/>
          </a:xfrm>
          <a:prstGeom prst="rect">
            <a:avLst/>
          </a:prstGeom>
        </p:spPr>
      </p:pic>
    </p:spTree>
    <p:extLst>
      <p:ext uri="{BB962C8B-B14F-4D97-AF65-F5344CB8AC3E}">
        <p14:creationId xmlns:p14="http://schemas.microsoft.com/office/powerpoint/2010/main" val="3522546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黑板 16 x 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Office_9529465_TF02804846_TF02804846" id="{118C6178-8627-4F1A-8ADE-4D23F9B5C89B}" vid="{47D4BC64-CC5E-41E6-96A6-68E3DA472C92}"/>
    </a:ext>
  </a:extLst>
</a:theme>
</file>

<file path=ppt/theme/theme2.xml><?xml version="1.0" encoding="utf-8"?>
<a:theme xmlns:a="http://schemas.openxmlformats.org/drawingml/2006/main" name="办公室主题">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黑板教育演示文稿（宽屏）</Template>
  <TotalTime>207</TotalTime>
  <Words>851</Words>
  <Application>Microsoft Office PowerPoint</Application>
  <PresentationFormat>自定义</PresentationFormat>
  <Paragraphs>87</Paragraphs>
  <Slides>25</Slides>
  <Notes>19</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25</vt:i4>
      </vt:variant>
    </vt:vector>
  </HeadingPairs>
  <TitlesOfParts>
    <vt:vector size="30" baseType="lpstr">
      <vt:lpstr>Microsoft YaHei UI</vt:lpstr>
      <vt:lpstr>Arial</vt:lpstr>
      <vt:lpstr>Consolas</vt:lpstr>
      <vt:lpstr>Corbel</vt:lpstr>
      <vt:lpstr>黑板 16 x 9</vt:lpstr>
      <vt:lpstr>深度学习方法在核医学骨扫描图像诊断中的应用</vt:lpstr>
      <vt:lpstr>1-课题概况及研究意义</vt:lpstr>
      <vt:lpstr>概况及意义</vt:lpstr>
      <vt:lpstr>2-可行性分析</vt:lpstr>
      <vt:lpstr>自身能力可行性分析</vt:lpstr>
      <vt:lpstr>相关领域趋势分析与研究可行性探讨</vt:lpstr>
      <vt:lpstr>中国近五年深度学习发展趋势 (数据来源：中国知网指数分析)</vt:lpstr>
      <vt:lpstr>中外近五年核医学成像发展趋势 (数据来源：中国知网指数分析)</vt:lpstr>
      <vt:lpstr>中外近五年核医学诊断发展趋势 (数据来源：中国知网指数分析)</vt:lpstr>
      <vt:lpstr>3-难点</vt:lpstr>
      <vt:lpstr>已经克服的关节点</vt:lpstr>
      <vt:lpstr>上述迁移学习流程测试部分代码</vt:lpstr>
      <vt:lpstr>目前的难点及解决方案</vt:lpstr>
      <vt:lpstr>4-技术路线/时间轴</vt:lpstr>
      <vt:lpstr>时间轴</vt:lpstr>
      <vt:lpstr>END</vt:lpstr>
      <vt:lpstr>包含表格的两栏内容布局</vt:lpstr>
      <vt:lpstr>包含 SmartArt 的两栏内容布局</vt:lpstr>
      <vt:lpstr>PowerPoint 演示文稿</vt:lpstr>
      <vt:lpstr>添加幻灯片标题 - 1</vt:lpstr>
      <vt:lpstr>添加幻灯片标题 - 2</vt:lpstr>
      <vt:lpstr>添加幻灯片标题 - 3</vt:lpstr>
      <vt:lpstr>PowerPoint 演示文稿</vt:lpstr>
      <vt:lpstr>添加幻灯片标题 - 4</vt:lpstr>
      <vt:lpstr>添加幻灯片标题 - 5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深度学习方法在核医学骨扫描图像诊断中的应用</dc:title>
  <dc:creator>吕 晖</dc:creator>
  <cp:lastModifiedBy>吕 晖</cp:lastModifiedBy>
  <cp:revision>28</cp:revision>
  <dcterms:created xsi:type="dcterms:W3CDTF">2020-03-10T00:44:36Z</dcterms:created>
  <dcterms:modified xsi:type="dcterms:W3CDTF">2020-03-23T01:38:51Z</dcterms:modified>
</cp:coreProperties>
</file>