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256" r:id="rId2"/>
    <p:sldId id="274" r:id="rId3"/>
    <p:sldId id="257" r:id="rId4"/>
    <p:sldId id="273" r:id="rId5"/>
    <p:sldId id="272" r:id="rId6"/>
    <p:sldId id="271" r:id="rId7"/>
    <p:sldId id="267" r:id="rId8"/>
    <p:sldId id="270" r:id="rId9"/>
    <p:sldId id="275" r:id="rId10"/>
    <p:sldId id="277" r:id="rId11"/>
    <p:sldId id="279" r:id="rId12"/>
    <p:sldId id="268" r:id="rId13"/>
    <p:sldId id="269" r:id="rId14"/>
    <p:sldId id="278" r:id="rId15"/>
    <p:sldId id="258" r:id="rId16"/>
    <p:sldId id="260" r:id="rId17"/>
    <p:sldId id="261" r:id="rId18"/>
    <p:sldId id="262" r:id="rId19"/>
    <p:sldId id="263" r:id="rId20"/>
    <p:sldId id="266" r:id="rId21"/>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599" autoAdjust="0"/>
  </p:normalViewPr>
  <p:slideViewPr>
    <p:cSldViewPr>
      <p:cViewPr varScale="1">
        <p:scale>
          <a:sx n="115" d="100"/>
          <a:sy n="115" d="100"/>
        </p:scale>
        <p:origin x="378" y="114"/>
      </p:cViewPr>
      <p:guideLst>
        <p:guide pos="3839"/>
        <p:guide orient="horz" pos="2160"/>
      </p:guideLst>
    </p:cSldViewPr>
  </p:slideViewPr>
  <p:notesTextViewPr>
    <p:cViewPr>
      <p:scale>
        <a:sx n="1" d="1"/>
        <a:sy n="1" d="1"/>
      </p:scale>
      <p:origin x="0" y="0"/>
    </p:cViewPr>
  </p:notesTextViewPr>
  <p:notesViewPr>
    <p:cSldViewPr showGuides="1">
      <p:cViewPr varScale="1">
        <p:scale>
          <a:sx n="87" d="100"/>
          <a:sy n="87"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1" csCatId="accent1" phldr="1"/>
      <dgm:spPr/>
      <dgm:t>
        <a:bodyPr rtlCol="0"/>
        <a:lstStyle/>
        <a:p>
          <a:pPr rtl="0"/>
          <a:endParaRPr lang="en-US"/>
        </a:p>
      </dgm:t>
    </dgm:pt>
    <dgm:pt modelId="{477D14C5-CED9-4CFC-B338-DFB0C8090B9F}">
      <dgm:prSet phldrT="[Text]"/>
      <dgm:spPr/>
      <dgm:t>
        <a:bodyPr rtlCol="0"/>
        <a:lstStyle/>
        <a:p>
          <a:pPr rtl="0"/>
          <a:r>
            <a:rPr lang="zh-cn" dirty="0">
              <a:latin typeface="Microsoft YaHei UI" panose="020B0503020204020204" pitchFamily="34" charset="-122"/>
              <a:ea typeface="Microsoft YaHei UI" panose="020B0503020204020204" pitchFamily="34" charset="-122"/>
            </a:rPr>
            <a:t>组 A</a:t>
          </a:r>
          <a:endParaRPr lang="en-US" dirty="0">
            <a:latin typeface="Microsoft YaHei UI" panose="020B0503020204020204" pitchFamily="34" charset="-122"/>
            <a:ea typeface="Microsoft YaHei UI" panose="020B0503020204020204" pitchFamily="34" charset="-122"/>
          </a:endParaRPr>
        </a:p>
      </dgm:t>
    </dgm:pt>
    <dgm:pt modelId="{92DFCBC7-BC14-4697-8ECD-BF0D5B1EDA3B}" type="parTrans" cxnId="{7D461F02-AB37-447A-AC6B-D31C4D2EC6A9}">
      <dgm:prSet/>
      <dgm:spPr/>
      <dgm:t>
        <a:bodyPr rtlCol="0"/>
        <a:lstStyle/>
        <a:p>
          <a:pPr rtl="0"/>
          <a:endParaRPr lang="en-US"/>
        </a:p>
      </dgm:t>
    </dgm:pt>
    <dgm:pt modelId="{87E3C0DB-7BEE-424E-8E11-B838D238D595}" type="sibTrans" cxnId="{7D461F02-AB37-447A-AC6B-D31C4D2EC6A9}">
      <dgm:prSet/>
      <dgm:spPr/>
      <dgm:t>
        <a:bodyPr rtlCol="0"/>
        <a:lstStyle/>
        <a:p>
          <a:pPr rtl="0"/>
          <a:endParaRPr lang="en-US"/>
        </a:p>
      </dgm:t>
    </dgm:pt>
    <dgm:pt modelId="{C111C18A-FD96-4E63-821A-54D70D8DC65F}">
      <dgm:prSet phldrT="[Text]"/>
      <dgm:spPr/>
      <dgm:t>
        <a:bodyPr rtlCol="0"/>
        <a:lstStyle/>
        <a:p>
          <a:pPr rtl="0"/>
          <a:r>
            <a:rPr lang="zh-cn" dirty="0">
              <a:latin typeface="Microsoft YaHei UI" panose="020B0503020204020204" pitchFamily="34" charset="-122"/>
              <a:ea typeface="Microsoft YaHei UI" panose="020B0503020204020204" pitchFamily="34" charset="-122"/>
            </a:rPr>
            <a:t>任务 1</a:t>
          </a:r>
        </a:p>
      </dgm:t>
    </dgm:pt>
    <dgm:pt modelId="{83BE74EF-FAB4-45A2-BBED-7CD5259AB210}" type="parTrans" cxnId="{FFD8B471-C98F-4DB5-8DE3-2AB7E896ADD5}">
      <dgm:prSet/>
      <dgm:spPr/>
      <dgm:t>
        <a:bodyPr rtlCol="0"/>
        <a:lstStyle/>
        <a:p>
          <a:pPr rtl="0"/>
          <a:endParaRPr lang="en-US"/>
        </a:p>
      </dgm:t>
    </dgm:pt>
    <dgm:pt modelId="{B4F34DE2-2DAE-4F88-8C78-BD8892EBF4FF}" type="sibTrans" cxnId="{FFD8B471-C98F-4DB5-8DE3-2AB7E896ADD5}">
      <dgm:prSet/>
      <dgm:spPr/>
      <dgm:t>
        <a:bodyPr rtlCol="0"/>
        <a:lstStyle/>
        <a:p>
          <a:pPr rtl="0"/>
          <a:endParaRPr lang="en-US"/>
        </a:p>
      </dgm:t>
    </dgm:pt>
    <dgm:pt modelId="{33EAD35F-38F2-4CB7-9A6D-B04FFD8A51FD}">
      <dgm:prSet phldrT="[Text]"/>
      <dgm:spPr/>
      <dgm:t>
        <a:bodyPr rtlCol="0"/>
        <a:lstStyle/>
        <a:p>
          <a:pPr rtl="0"/>
          <a:r>
            <a:rPr lang="zh-cn" dirty="0">
              <a:latin typeface="Microsoft YaHei UI" panose="020B0503020204020204" pitchFamily="34" charset="-122"/>
              <a:ea typeface="Microsoft YaHei UI" panose="020B0503020204020204" pitchFamily="34" charset="-122"/>
            </a:rPr>
            <a:t>任务 2</a:t>
          </a:r>
        </a:p>
      </dgm:t>
    </dgm:pt>
    <dgm:pt modelId="{81FE7DB1-4BFC-4407-80A9-E5514E94C61D}" type="parTrans" cxnId="{FAC3D40F-8E66-452D-9CA4-C2871F2D10EF}">
      <dgm:prSet/>
      <dgm:spPr/>
      <dgm:t>
        <a:bodyPr rtlCol="0"/>
        <a:lstStyle/>
        <a:p>
          <a:pPr rtl="0"/>
          <a:endParaRPr lang="en-US"/>
        </a:p>
      </dgm:t>
    </dgm:pt>
    <dgm:pt modelId="{4B66B839-1910-459B-92B2-14846EBA7A70}" type="sibTrans" cxnId="{FAC3D40F-8E66-452D-9CA4-C2871F2D10EF}">
      <dgm:prSet/>
      <dgm:spPr/>
      <dgm:t>
        <a:bodyPr rtlCol="0"/>
        <a:lstStyle/>
        <a:p>
          <a:pPr rtl="0"/>
          <a:endParaRPr lang="en-US"/>
        </a:p>
      </dgm:t>
    </dgm:pt>
    <dgm:pt modelId="{3C67E77D-62FA-499D-B5E6-E79A091C5267}">
      <dgm:prSet phldrT="[Text]"/>
      <dgm:spPr/>
      <dgm:t>
        <a:bodyPr rtlCol="0"/>
        <a:lstStyle/>
        <a:p>
          <a:pPr rtl="0"/>
          <a:r>
            <a:rPr lang="zh-cn" dirty="0">
              <a:latin typeface="Microsoft YaHei UI" panose="020B0503020204020204" pitchFamily="34" charset="-122"/>
              <a:ea typeface="Microsoft YaHei UI" panose="020B0503020204020204" pitchFamily="34" charset="-122"/>
            </a:rPr>
            <a:t>组 B</a:t>
          </a:r>
        </a:p>
      </dgm:t>
    </dgm:pt>
    <dgm:pt modelId="{5337D229-E330-4525-B0FA-14EC5A80604A}" type="parTrans" cxnId="{32AA6160-4426-4C4D-93AE-E2F474E37AD9}">
      <dgm:prSet/>
      <dgm:spPr/>
      <dgm:t>
        <a:bodyPr rtlCol="0"/>
        <a:lstStyle/>
        <a:p>
          <a:pPr rtl="0"/>
          <a:endParaRPr lang="en-US"/>
        </a:p>
      </dgm:t>
    </dgm:pt>
    <dgm:pt modelId="{C056AC5D-B04E-4376-A1CB-3EAB7BE5AF5B}" type="sibTrans" cxnId="{32AA6160-4426-4C4D-93AE-E2F474E37AD9}">
      <dgm:prSet/>
      <dgm:spPr/>
      <dgm:t>
        <a:bodyPr rtlCol="0"/>
        <a:lstStyle/>
        <a:p>
          <a:pPr rtl="0"/>
          <a:endParaRPr lang="en-US"/>
        </a:p>
      </dgm:t>
    </dgm:pt>
    <dgm:pt modelId="{D6510970-8F9C-4B45-A0F3-6ACB9AA76D40}">
      <dgm:prSet phldrT="[Text]"/>
      <dgm:spPr/>
      <dgm:t>
        <a:bodyPr rtlCol="0"/>
        <a:lstStyle/>
        <a:p>
          <a:pPr rtl="0"/>
          <a:r>
            <a:rPr lang="zh-cn" dirty="0">
              <a:latin typeface="Microsoft YaHei UI" panose="020B0503020204020204" pitchFamily="34" charset="-122"/>
              <a:ea typeface="Microsoft YaHei UI" panose="020B0503020204020204" pitchFamily="34" charset="-122"/>
            </a:rPr>
            <a:t>任务 1</a:t>
          </a:r>
        </a:p>
      </dgm:t>
    </dgm:pt>
    <dgm:pt modelId="{7A9FC291-2B6A-4475-8B09-917F9F09E3AB}" type="parTrans" cxnId="{C6E7222A-5F84-456A-9806-D51868FAF8A9}">
      <dgm:prSet/>
      <dgm:spPr/>
      <dgm:t>
        <a:bodyPr rtlCol="0"/>
        <a:lstStyle/>
        <a:p>
          <a:pPr rtl="0"/>
          <a:endParaRPr lang="en-US"/>
        </a:p>
      </dgm:t>
    </dgm:pt>
    <dgm:pt modelId="{4B87F32C-3630-48F2-9114-4262C0BEEA9E}" type="sibTrans" cxnId="{C6E7222A-5F84-456A-9806-D51868FAF8A9}">
      <dgm:prSet/>
      <dgm:spPr/>
      <dgm:t>
        <a:bodyPr rtlCol="0"/>
        <a:lstStyle/>
        <a:p>
          <a:pPr rtl="0"/>
          <a:endParaRPr lang="en-US"/>
        </a:p>
      </dgm:t>
    </dgm:pt>
    <dgm:pt modelId="{709ED9DC-E391-4C6C-B788-93F1C2EFB6FD}">
      <dgm:prSet phldrT="[Text]"/>
      <dgm:spPr/>
      <dgm:t>
        <a:bodyPr rtlCol="0"/>
        <a:lstStyle/>
        <a:p>
          <a:pPr rtl="0"/>
          <a:r>
            <a:rPr lang="zh-cn" dirty="0">
              <a:latin typeface="Microsoft YaHei UI" panose="020B0503020204020204" pitchFamily="34" charset="-122"/>
              <a:ea typeface="Microsoft YaHei UI" panose="020B0503020204020204" pitchFamily="34" charset="-122"/>
            </a:rPr>
            <a:t>任务 2</a:t>
          </a:r>
        </a:p>
      </dgm:t>
    </dgm:pt>
    <dgm:pt modelId="{B5FA6CF0-E0A0-46A0-93C9-B722B31A8A9C}" type="parTrans" cxnId="{78E3C3B3-FD19-41A6-A9CC-BB3375A6FF81}">
      <dgm:prSet/>
      <dgm:spPr/>
      <dgm:t>
        <a:bodyPr rtlCol="0"/>
        <a:lstStyle/>
        <a:p>
          <a:pPr rtl="0"/>
          <a:endParaRPr lang="en-US"/>
        </a:p>
      </dgm:t>
    </dgm:pt>
    <dgm:pt modelId="{F3C03C29-D7FF-4D61-8D75-8B75B2F589EC}" type="sibTrans" cxnId="{78E3C3B3-FD19-41A6-A9CC-BB3375A6FF81}">
      <dgm:prSet/>
      <dgm:spPr/>
      <dgm:t>
        <a:bodyPr rtlCol="0"/>
        <a:lstStyle/>
        <a:p>
          <a:pPr rtl="0"/>
          <a:endParaRPr lang="en-US"/>
        </a:p>
      </dgm:t>
    </dgm:pt>
    <dgm:pt modelId="{CC6B7442-0B72-4EF2-9F13-1325B51AFF9F}">
      <dgm:prSet phldrT="[Text]"/>
      <dgm:spPr/>
      <dgm:t>
        <a:bodyPr rtlCol="0"/>
        <a:lstStyle/>
        <a:p>
          <a:pPr rtl="0"/>
          <a:r>
            <a:rPr lang="zh-cn" dirty="0">
              <a:latin typeface="Microsoft YaHei UI" panose="020B0503020204020204" pitchFamily="34" charset="-122"/>
              <a:ea typeface="Microsoft YaHei UI" panose="020B0503020204020204" pitchFamily="34" charset="-122"/>
            </a:rPr>
            <a:t>组 C</a:t>
          </a:r>
        </a:p>
      </dgm:t>
    </dgm:pt>
    <dgm:pt modelId="{E3D139E0-5DC2-4F8E-9F8F-B3F0EBCD4689}" type="parTrans" cxnId="{102D6D4D-90C9-40F4-A001-35DCC329B127}">
      <dgm:prSet/>
      <dgm:spPr/>
      <dgm:t>
        <a:bodyPr rtlCol="0"/>
        <a:lstStyle/>
        <a:p>
          <a:pPr rtl="0"/>
          <a:endParaRPr lang="en-US"/>
        </a:p>
      </dgm:t>
    </dgm:pt>
    <dgm:pt modelId="{FF80E1BA-0D6F-4EE8-9640-892A5897DBCD}" type="sibTrans" cxnId="{102D6D4D-90C9-40F4-A001-35DCC329B127}">
      <dgm:prSet/>
      <dgm:spPr/>
      <dgm:t>
        <a:bodyPr rtlCol="0"/>
        <a:lstStyle/>
        <a:p>
          <a:pPr rtl="0"/>
          <a:endParaRPr lang="en-US"/>
        </a:p>
      </dgm:t>
    </dgm:pt>
    <dgm:pt modelId="{FE0A3CAE-D039-42F2-AF12-1E6F6793A633}">
      <dgm:prSet phldrT="[Text]"/>
      <dgm:spPr/>
      <dgm:t>
        <a:bodyPr rtlCol="0"/>
        <a:lstStyle/>
        <a:p>
          <a:pPr rtl="0"/>
          <a:r>
            <a:rPr lang="zh-cn" dirty="0">
              <a:latin typeface="Microsoft YaHei UI" panose="020B0503020204020204" pitchFamily="34" charset="-122"/>
              <a:ea typeface="Microsoft YaHei UI" panose="020B0503020204020204" pitchFamily="34" charset="-122"/>
            </a:rPr>
            <a:t>任务 1</a:t>
          </a:r>
        </a:p>
      </dgm:t>
    </dgm:pt>
    <dgm:pt modelId="{7E2ED2D1-AFF4-4DED-BB53-30A310825CE2}" type="parTrans" cxnId="{A6FB3C49-AB75-4315-BB6B-886AA454F16F}">
      <dgm:prSet/>
      <dgm:spPr/>
      <dgm:t>
        <a:bodyPr rtlCol="0"/>
        <a:lstStyle/>
        <a:p>
          <a:pPr rtl="0"/>
          <a:endParaRPr lang="en-US"/>
        </a:p>
      </dgm:t>
    </dgm:pt>
    <dgm:pt modelId="{417BDEF2-191B-4000-BDE8-D3D22A51FCF3}" type="sibTrans" cxnId="{A6FB3C49-AB75-4315-BB6B-886AA454F16F}">
      <dgm:prSet/>
      <dgm:spPr/>
      <dgm:t>
        <a:bodyPr rtlCol="0"/>
        <a:lstStyle/>
        <a:p>
          <a:pPr rtl="0"/>
          <a:endParaRPr lang="en-US"/>
        </a:p>
      </dgm:t>
    </dgm:pt>
    <dgm:pt modelId="{ED5DCCC5-BCA8-4491-AA37-BAF153ECA184}" type="pres">
      <dgm:prSet presAssocID="{90119837-5B71-4D44-BB01-DB0B084933C8}" presName="linear" presStyleCnt="0">
        <dgm:presLayoutVars>
          <dgm:animLvl val="lvl"/>
          <dgm:resizeHandles val="exact"/>
        </dgm:presLayoutVars>
      </dgm:prSet>
      <dgm:spPr/>
    </dgm:pt>
    <dgm:pt modelId="{A9DD881E-A532-414B-870C-8ADE2076F78C}" type="pres">
      <dgm:prSet presAssocID="{477D14C5-CED9-4CFC-B338-DFB0C8090B9F}" presName="parentText" presStyleLbl="node1" presStyleIdx="0" presStyleCnt="3">
        <dgm:presLayoutVars>
          <dgm:chMax val="0"/>
          <dgm:bulletEnabled val="1"/>
        </dgm:presLayoutVars>
      </dgm:prSet>
      <dgm:spPr/>
    </dgm:pt>
    <dgm:pt modelId="{CD5F6E02-AD43-4E7A-935B-DDF5D6C74800}" type="pres">
      <dgm:prSet presAssocID="{477D14C5-CED9-4CFC-B338-DFB0C8090B9F}" presName="childText" presStyleLbl="revTx" presStyleIdx="0" presStyleCnt="3">
        <dgm:presLayoutVars>
          <dgm:bulletEnabled val="1"/>
        </dgm:presLayoutVars>
      </dgm:prSet>
      <dgm:spPr/>
    </dgm:pt>
    <dgm:pt modelId="{81203336-F3DE-4B3A-BCF4-0F68C23AC2BB}" type="pres">
      <dgm:prSet presAssocID="{3C67E77D-62FA-499D-B5E6-E79A091C5267}" presName="parentText" presStyleLbl="node1" presStyleIdx="1" presStyleCnt="3">
        <dgm:presLayoutVars>
          <dgm:chMax val="0"/>
          <dgm:bulletEnabled val="1"/>
        </dgm:presLayoutVars>
      </dgm:prSet>
      <dgm:spPr/>
    </dgm:pt>
    <dgm:pt modelId="{782956A5-ADC8-4959-B856-589B9D9B9635}" type="pres">
      <dgm:prSet presAssocID="{3C67E77D-62FA-499D-B5E6-E79A091C5267}" presName="childText" presStyleLbl="revTx" presStyleIdx="1" presStyleCnt="3">
        <dgm:presLayoutVars>
          <dgm:bulletEnabled val="1"/>
        </dgm:presLayoutVars>
      </dgm:prSet>
      <dgm:spPr/>
    </dgm:pt>
    <dgm:pt modelId="{D64CB5D5-837D-47FC-9E42-A26D800BC695}" type="pres">
      <dgm:prSet presAssocID="{CC6B7442-0B72-4EF2-9F13-1325B51AFF9F}" presName="parentText" presStyleLbl="node1" presStyleIdx="2" presStyleCnt="3">
        <dgm:presLayoutVars>
          <dgm:chMax val="0"/>
          <dgm:bulletEnabled val="1"/>
        </dgm:presLayoutVars>
      </dgm:prSet>
      <dgm:spPr/>
    </dgm:pt>
    <dgm:pt modelId="{08B7B17B-8600-44B0-B235-389E5D71D804}" type="pres">
      <dgm:prSet presAssocID="{CC6B7442-0B72-4EF2-9F13-1325B51AFF9F}" presName="childText" presStyleLbl="revTx" presStyleIdx="2" presStyleCnt="3">
        <dgm:presLayoutVars>
          <dgm:bulletEnabled val="1"/>
        </dgm:presLayoutVars>
      </dgm:prSet>
      <dgm:spPr/>
    </dgm:pt>
  </dgm:ptLst>
  <dgm:cxnLst>
    <dgm:cxn modelId="{7D461F02-AB37-447A-AC6B-D31C4D2EC6A9}" srcId="{90119837-5B71-4D44-BB01-DB0B084933C8}" destId="{477D14C5-CED9-4CFC-B338-DFB0C8090B9F}" srcOrd="0" destOrd="0" parTransId="{92DFCBC7-BC14-4697-8ECD-BF0D5B1EDA3B}" sibTransId="{87E3C0DB-7BEE-424E-8E11-B838D238D595}"/>
    <dgm:cxn modelId="{FAC3D40F-8E66-452D-9CA4-C2871F2D10EF}" srcId="{477D14C5-CED9-4CFC-B338-DFB0C8090B9F}" destId="{33EAD35F-38F2-4CB7-9A6D-B04FFD8A51FD}" srcOrd="1" destOrd="0" parTransId="{81FE7DB1-4BFC-4407-80A9-E5514E94C61D}" sibTransId="{4B66B839-1910-459B-92B2-14846EBA7A70}"/>
    <dgm:cxn modelId="{C6E7222A-5F84-456A-9806-D51868FAF8A9}" srcId="{3C67E77D-62FA-499D-B5E6-E79A091C5267}" destId="{D6510970-8F9C-4B45-A0F3-6ACB9AA76D40}" srcOrd="0" destOrd="0" parTransId="{7A9FC291-2B6A-4475-8B09-917F9F09E3AB}" sibTransId="{4B87F32C-3630-48F2-9114-4262C0BEEA9E}"/>
    <dgm:cxn modelId="{AB09493F-37CB-481D-BE1C-7A521AC3963B}" type="presOf" srcId="{477D14C5-CED9-4CFC-B338-DFB0C8090B9F}" destId="{A9DD881E-A532-414B-870C-8ADE2076F78C}" srcOrd="0" destOrd="0" presId="urn:microsoft.com/office/officeart/2005/8/layout/vList2"/>
    <dgm:cxn modelId="{32AA6160-4426-4C4D-93AE-E2F474E37AD9}" srcId="{90119837-5B71-4D44-BB01-DB0B084933C8}" destId="{3C67E77D-62FA-499D-B5E6-E79A091C5267}" srcOrd="1" destOrd="0" parTransId="{5337D229-E330-4525-B0FA-14EC5A80604A}" sibTransId="{C056AC5D-B04E-4376-A1CB-3EAB7BE5AF5B}"/>
    <dgm:cxn modelId="{A677E445-9D5B-4C26-A5C5-42BF01249F61}" type="presOf" srcId="{709ED9DC-E391-4C6C-B788-93F1C2EFB6FD}" destId="{782956A5-ADC8-4959-B856-589B9D9B9635}" srcOrd="0" destOrd="1" presId="urn:microsoft.com/office/officeart/2005/8/layout/vList2"/>
    <dgm:cxn modelId="{A6FB3C49-AB75-4315-BB6B-886AA454F16F}" srcId="{CC6B7442-0B72-4EF2-9F13-1325B51AFF9F}" destId="{FE0A3CAE-D039-42F2-AF12-1E6F6793A633}" srcOrd="0" destOrd="0" parTransId="{7E2ED2D1-AFF4-4DED-BB53-30A310825CE2}" sibTransId="{417BDEF2-191B-4000-BDE8-D3D22A51FCF3}"/>
    <dgm:cxn modelId="{102D6D4D-90C9-40F4-A001-35DCC329B127}" srcId="{90119837-5B71-4D44-BB01-DB0B084933C8}" destId="{CC6B7442-0B72-4EF2-9F13-1325B51AFF9F}" srcOrd="2" destOrd="0" parTransId="{E3D139E0-5DC2-4F8E-9F8F-B3F0EBCD4689}" sibTransId="{FF80E1BA-0D6F-4EE8-9640-892A5897DBCD}"/>
    <dgm:cxn modelId="{FFD8B471-C98F-4DB5-8DE3-2AB7E896ADD5}" srcId="{477D14C5-CED9-4CFC-B338-DFB0C8090B9F}" destId="{C111C18A-FD96-4E63-821A-54D70D8DC65F}" srcOrd="0" destOrd="0" parTransId="{83BE74EF-FAB4-45A2-BBED-7CD5259AB210}" sibTransId="{B4F34DE2-2DAE-4F88-8C78-BD8892EBF4FF}"/>
    <dgm:cxn modelId="{F3770B74-60B7-438A-9C14-87FF95D04624}" type="presOf" srcId="{FE0A3CAE-D039-42F2-AF12-1E6F6793A633}" destId="{08B7B17B-8600-44B0-B235-389E5D71D804}" srcOrd="0" destOrd="0" presId="urn:microsoft.com/office/officeart/2005/8/layout/vList2"/>
    <dgm:cxn modelId="{87AD0085-41E8-4E29-BBED-9D1036577237}" type="presOf" srcId="{C111C18A-FD96-4E63-821A-54D70D8DC65F}" destId="{CD5F6E02-AD43-4E7A-935B-DDF5D6C74800}" srcOrd="0" destOrd="0" presId="urn:microsoft.com/office/officeart/2005/8/layout/vList2"/>
    <dgm:cxn modelId="{85B80D8C-EBB2-4A80-BB6C-93E30B69F4BB}" type="presOf" srcId="{33EAD35F-38F2-4CB7-9A6D-B04FFD8A51FD}" destId="{CD5F6E02-AD43-4E7A-935B-DDF5D6C74800}" srcOrd="0" destOrd="1" presId="urn:microsoft.com/office/officeart/2005/8/layout/vList2"/>
    <dgm:cxn modelId="{E2EE33AC-3CDB-41AB-99D0-EE89822B0377}" type="presOf" srcId="{90119837-5B71-4D44-BB01-DB0B084933C8}" destId="{ED5DCCC5-BCA8-4491-AA37-BAF153ECA184}" srcOrd="0" destOrd="0" presId="urn:microsoft.com/office/officeart/2005/8/layout/vList2"/>
    <dgm:cxn modelId="{78E3C3B3-FD19-41A6-A9CC-BB3375A6FF81}" srcId="{3C67E77D-62FA-499D-B5E6-E79A091C5267}" destId="{709ED9DC-E391-4C6C-B788-93F1C2EFB6FD}" srcOrd="1" destOrd="0" parTransId="{B5FA6CF0-E0A0-46A0-93C9-B722B31A8A9C}" sibTransId="{F3C03C29-D7FF-4D61-8D75-8B75B2F589EC}"/>
    <dgm:cxn modelId="{DC6E05B4-83E9-4C3F-9822-9E1D41C41D9E}" type="presOf" srcId="{CC6B7442-0B72-4EF2-9F13-1325B51AFF9F}" destId="{D64CB5D5-837D-47FC-9E42-A26D800BC695}" srcOrd="0" destOrd="0" presId="urn:microsoft.com/office/officeart/2005/8/layout/vList2"/>
    <dgm:cxn modelId="{80D369CF-62F1-4541-AEE2-AB29E5A204FB}" type="presOf" srcId="{3C67E77D-62FA-499D-B5E6-E79A091C5267}" destId="{81203336-F3DE-4B3A-BCF4-0F68C23AC2BB}" srcOrd="0" destOrd="0" presId="urn:microsoft.com/office/officeart/2005/8/layout/vList2"/>
    <dgm:cxn modelId="{44946EF3-425E-42C8-A6FB-ABA83804B586}" type="presOf" srcId="{D6510970-8F9C-4B45-A0F3-6ACB9AA76D40}" destId="{782956A5-ADC8-4959-B856-589B9D9B9635}" srcOrd="0" destOrd="0" presId="urn:microsoft.com/office/officeart/2005/8/layout/vList2"/>
    <dgm:cxn modelId="{8ED8745E-70AE-4940-BBB9-FB6376BDA0D9}" type="presParOf" srcId="{ED5DCCC5-BCA8-4491-AA37-BAF153ECA184}" destId="{A9DD881E-A532-414B-870C-8ADE2076F78C}" srcOrd="0" destOrd="0" presId="urn:microsoft.com/office/officeart/2005/8/layout/vList2"/>
    <dgm:cxn modelId="{31CF7A1A-6E4D-4D10-861C-4FF0D37EB7F8}" type="presParOf" srcId="{ED5DCCC5-BCA8-4491-AA37-BAF153ECA184}" destId="{CD5F6E02-AD43-4E7A-935B-DDF5D6C74800}" srcOrd="1" destOrd="0" presId="urn:microsoft.com/office/officeart/2005/8/layout/vList2"/>
    <dgm:cxn modelId="{9126909B-F016-45D1-8092-6C3135AB4C8A}" type="presParOf" srcId="{ED5DCCC5-BCA8-4491-AA37-BAF153ECA184}" destId="{81203336-F3DE-4B3A-BCF4-0F68C23AC2BB}" srcOrd="2" destOrd="0" presId="urn:microsoft.com/office/officeart/2005/8/layout/vList2"/>
    <dgm:cxn modelId="{730D2F2D-B4CA-4D4B-834E-CF6050C80AD0}" type="presParOf" srcId="{ED5DCCC5-BCA8-4491-AA37-BAF153ECA184}" destId="{782956A5-ADC8-4959-B856-589B9D9B9635}" srcOrd="3" destOrd="0" presId="urn:microsoft.com/office/officeart/2005/8/layout/vList2"/>
    <dgm:cxn modelId="{4902803D-CBF9-4D0B-9ABD-A3F2B1110870}" type="presParOf" srcId="{ED5DCCC5-BCA8-4491-AA37-BAF153ECA184}" destId="{D64CB5D5-837D-47FC-9E42-A26D800BC695}" srcOrd="4" destOrd="0" presId="urn:microsoft.com/office/officeart/2005/8/layout/vList2"/>
    <dgm:cxn modelId="{23FA2328-0584-487D-931D-ED8370AFC6E0}" type="presParOf" srcId="{ED5DCCC5-BCA8-4491-AA37-BAF153ECA184}" destId="{08B7B17B-8600-44B0-B235-389E5D71D804}"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DD881E-A532-414B-870C-8ADE2076F78C}">
      <dsp:nvSpPr>
        <dsp:cNvPr id="0" name=""/>
        <dsp:cNvSpPr/>
      </dsp:nvSpPr>
      <dsp:spPr>
        <a:xfrm>
          <a:off x="0" y="42641"/>
          <a:ext cx="4419600" cy="6996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rtlCol="0" anchor="ctr" anchorCtr="0">
          <a:noAutofit/>
        </a:bodyPr>
        <a:lstStyle/>
        <a:p>
          <a:pPr marL="0" lvl="0" indent="0" algn="l" defTabSz="1022350" rtl="0">
            <a:lnSpc>
              <a:spcPct val="90000"/>
            </a:lnSpc>
            <a:spcBef>
              <a:spcPct val="0"/>
            </a:spcBef>
            <a:spcAft>
              <a:spcPct val="35000"/>
            </a:spcAft>
            <a:buNone/>
          </a:pPr>
          <a:r>
            <a:rPr lang="zh-cn" sz="2300" kern="1200" dirty="0">
              <a:latin typeface="Microsoft YaHei UI" panose="020B0503020204020204" pitchFamily="34" charset="-122"/>
              <a:ea typeface="Microsoft YaHei UI" panose="020B0503020204020204" pitchFamily="34" charset="-122"/>
            </a:rPr>
            <a:t>组 A</a:t>
          </a:r>
          <a:endParaRPr lang="en-US" sz="2300" kern="1200" dirty="0">
            <a:latin typeface="Microsoft YaHei UI" panose="020B0503020204020204" pitchFamily="34" charset="-122"/>
            <a:ea typeface="Microsoft YaHei UI" panose="020B0503020204020204" pitchFamily="34" charset="-122"/>
          </a:endParaRPr>
        </a:p>
      </dsp:txBody>
      <dsp:txXfrm>
        <a:off x="34155" y="76796"/>
        <a:ext cx="4351290" cy="631350"/>
      </dsp:txXfrm>
    </dsp:sp>
    <dsp:sp modelId="{CD5F6E02-AD43-4E7A-935B-DDF5D6C74800}">
      <dsp:nvSpPr>
        <dsp:cNvPr id="0" name=""/>
        <dsp:cNvSpPr/>
      </dsp:nvSpPr>
      <dsp:spPr>
        <a:xfrm>
          <a:off x="0" y="742301"/>
          <a:ext cx="4419600" cy="833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322" tIns="29210" rIns="163576" bIns="29210" numCol="1" spcCol="1270" rtlCol="0" anchor="t" anchorCtr="0">
          <a:noAutofit/>
        </a:bodyPr>
        <a:lstStyle/>
        <a:p>
          <a:pPr marL="171450" lvl="1" indent="-171450" algn="l" defTabSz="800100" rtl="0">
            <a:lnSpc>
              <a:spcPct val="90000"/>
            </a:lnSpc>
            <a:spcBef>
              <a:spcPct val="0"/>
            </a:spcBef>
            <a:spcAft>
              <a:spcPct val="20000"/>
            </a:spcAft>
            <a:buChar char="•"/>
          </a:pPr>
          <a:r>
            <a:rPr lang="zh-cn" sz="1800" kern="1200" dirty="0">
              <a:latin typeface="Microsoft YaHei UI" panose="020B0503020204020204" pitchFamily="34" charset="-122"/>
              <a:ea typeface="Microsoft YaHei UI" panose="020B0503020204020204" pitchFamily="34" charset="-122"/>
            </a:rPr>
            <a:t>任务 1</a:t>
          </a:r>
        </a:p>
        <a:p>
          <a:pPr marL="171450" lvl="1" indent="-171450" algn="l" defTabSz="800100" rtl="0">
            <a:lnSpc>
              <a:spcPct val="90000"/>
            </a:lnSpc>
            <a:spcBef>
              <a:spcPct val="0"/>
            </a:spcBef>
            <a:spcAft>
              <a:spcPct val="20000"/>
            </a:spcAft>
            <a:buChar char="•"/>
          </a:pPr>
          <a:r>
            <a:rPr lang="zh-cn" sz="1800" kern="1200" dirty="0">
              <a:latin typeface="Microsoft YaHei UI" panose="020B0503020204020204" pitchFamily="34" charset="-122"/>
              <a:ea typeface="Microsoft YaHei UI" panose="020B0503020204020204" pitchFamily="34" charset="-122"/>
            </a:rPr>
            <a:t>任务 2</a:t>
          </a:r>
        </a:p>
      </dsp:txBody>
      <dsp:txXfrm>
        <a:off x="0" y="742301"/>
        <a:ext cx="4419600" cy="833175"/>
      </dsp:txXfrm>
    </dsp:sp>
    <dsp:sp modelId="{81203336-F3DE-4B3A-BCF4-0F68C23AC2BB}">
      <dsp:nvSpPr>
        <dsp:cNvPr id="0" name=""/>
        <dsp:cNvSpPr/>
      </dsp:nvSpPr>
      <dsp:spPr>
        <a:xfrm>
          <a:off x="0" y="1575476"/>
          <a:ext cx="4419600" cy="6996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rtlCol="0" anchor="ctr" anchorCtr="0">
          <a:noAutofit/>
        </a:bodyPr>
        <a:lstStyle/>
        <a:p>
          <a:pPr marL="0" lvl="0" indent="0" algn="l" defTabSz="1022350" rtl="0">
            <a:lnSpc>
              <a:spcPct val="90000"/>
            </a:lnSpc>
            <a:spcBef>
              <a:spcPct val="0"/>
            </a:spcBef>
            <a:spcAft>
              <a:spcPct val="35000"/>
            </a:spcAft>
            <a:buNone/>
          </a:pPr>
          <a:r>
            <a:rPr lang="zh-cn" sz="2300" kern="1200" dirty="0">
              <a:latin typeface="Microsoft YaHei UI" panose="020B0503020204020204" pitchFamily="34" charset="-122"/>
              <a:ea typeface="Microsoft YaHei UI" panose="020B0503020204020204" pitchFamily="34" charset="-122"/>
            </a:rPr>
            <a:t>组 B</a:t>
          </a:r>
        </a:p>
      </dsp:txBody>
      <dsp:txXfrm>
        <a:off x="34155" y="1609631"/>
        <a:ext cx="4351290" cy="631350"/>
      </dsp:txXfrm>
    </dsp:sp>
    <dsp:sp modelId="{782956A5-ADC8-4959-B856-589B9D9B9635}">
      <dsp:nvSpPr>
        <dsp:cNvPr id="0" name=""/>
        <dsp:cNvSpPr/>
      </dsp:nvSpPr>
      <dsp:spPr>
        <a:xfrm>
          <a:off x="0" y="2275136"/>
          <a:ext cx="4419600" cy="833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322" tIns="29210" rIns="163576" bIns="29210" numCol="1" spcCol="1270" rtlCol="0" anchor="t" anchorCtr="0">
          <a:noAutofit/>
        </a:bodyPr>
        <a:lstStyle/>
        <a:p>
          <a:pPr marL="171450" lvl="1" indent="-171450" algn="l" defTabSz="800100" rtl="0">
            <a:lnSpc>
              <a:spcPct val="90000"/>
            </a:lnSpc>
            <a:spcBef>
              <a:spcPct val="0"/>
            </a:spcBef>
            <a:spcAft>
              <a:spcPct val="20000"/>
            </a:spcAft>
            <a:buChar char="•"/>
          </a:pPr>
          <a:r>
            <a:rPr lang="zh-cn" sz="1800" kern="1200" dirty="0">
              <a:latin typeface="Microsoft YaHei UI" panose="020B0503020204020204" pitchFamily="34" charset="-122"/>
              <a:ea typeface="Microsoft YaHei UI" panose="020B0503020204020204" pitchFamily="34" charset="-122"/>
            </a:rPr>
            <a:t>任务 1</a:t>
          </a:r>
        </a:p>
        <a:p>
          <a:pPr marL="171450" lvl="1" indent="-171450" algn="l" defTabSz="800100" rtl="0">
            <a:lnSpc>
              <a:spcPct val="90000"/>
            </a:lnSpc>
            <a:spcBef>
              <a:spcPct val="0"/>
            </a:spcBef>
            <a:spcAft>
              <a:spcPct val="20000"/>
            </a:spcAft>
            <a:buChar char="•"/>
          </a:pPr>
          <a:r>
            <a:rPr lang="zh-cn" sz="1800" kern="1200" dirty="0">
              <a:latin typeface="Microsoft YaHei UI" panose="020B0503020204020204" pitchFamily="34" charset="-122"/>
              <a:ea typeface="Microsoft YaHei UI" panose="020B0503020204020204" pitchFamily="34" charset="-122"/>
            </a:rPr>
            <a:t>任务 2</a:t>
          </a:r>
        </a:p>
      </dsp:txBody>
      <dsp:txXfrm>
        <a:off x="0" y="2275136"/>
        <a:ext cx="4419600" cy="833175"/>
      </dsp:txXfrm>
    </dsp:sp>
    <dsp:sp modelId="{D64CB5D5-837D-47FC-9E42-A26D800BC695}">
      <dsp:nvSpPr>
        <dsp:cNvPr id="0" name=""/>
        <dsp:cNvSpPr/>
      </dsp:nvSpPr>
      <dsp:spPr>
        <a:xfrm>
          <a:off x="0" y="3108311"/>
          <a:ext cx="4419600" cy="6996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rtlCol="0" anchor="ctr" anchorCtr="0">
          <a:noAutofit/>
        </a:bodyPr>
        <a:lstStyle/>
        <a:p>
          <a:pPr marL="0" lvl="0" indent="0" algn="l" defTabSz="1022350" rtl="0">
            <a:lnSpc>
              <a:spcPct val="90000"/>
            </a:lnSpc>
            <a:spcBef>
              <a:spcPct val="0"/>
            </a:spcBef>
            <a:spcAft>
              <a:spcPct val="35000"/>
            </a:spcAft>
            <a:buNone/>
          </a:pPr>
          <a:r>
            <a:rPr lang="zh-cn" sz="2300" kern="1200" dirty="0">
              <a:latin typeface="Microsoft YaHei UI" panose="020B0503020204020204" pitchFamily="34" charset="-122"/>
              <a:ea typeface="Microsoft YaHei UI" panose="020B0503020204020204" pitchFamily="34" charset="-122"/>
            </a:rPr>
            <a:t>组 C</a:t>
          </a:r>
        </a:p>
      </dsp:txBody>
      <dsp:txXfrm>
        <a:off x="34155" y="3142466"/>
        <a:ext cx="4351290" cy="631350"/>
      </dsp:txXfrm>
    </dsp:sp>
    <dsp:sp modelId="{08B7B17B-8600-44B0-B235-389E5D71D804}">
      <dsp:nvSpPr>
        <dsp:cNvPr id="0" name=""/>
        <dsp:cNvSpPr/>
      </dsp:nvSpPr>
      <dsp:spPr>
        <a:xfrm>
          <a:off x="0" y="3807971"/>
          <a:ext cx="4419600" cy="416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322" tIns="29210" rIns="163576" bIns="29210" numCol="1" spcCol="1270" rtlCol="0" anchor="t" anchorCtr="0">
          <a:noAutofit/>
        </a:bodyPr>
        <a:lstStyle/>
        <a:p>
          <a:pPr marL="171450" lvl="1" indent="-171450" algn="l" defTabSz="800100" rtl="0">
            <a:lnSpc>
              <a:spcPct val="90000"/>
            </a:lnSpc>
            <a:spcBef>
              <a:spcPct val="0"/>
            </a:spcBef>
            <a:spcAft>
              <a:spcPct val="20000"/>
            </a:spcAft>
            <a:buChar char="•"/>
          </a:pPr>
          <a:r>
            <a:rPr lang="zh-cn" sz="1800" kern="1200" dirty="0">
              <a:latin typeface="Microsoft YaHei UI" panose="020B0503020204020204" pitchFamily="34" charset="-122"/>
              <a:ea typeface="Microsoft YaHei UI" panose="020B0503020204020204" pitchFamily="34" charset="-122"/>
            </a:rPr>
            <a:t>任务 1</a:t>
          </a:r>
        </a:p>
      </dsp:txBody>
      <dsp:txXfrm>
        <a:off x="0" y="3807971"/>
        <a:ext cx="4419600" cy="41658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EF20B349-F2EE-40B7-9A96-7F76E2326DFA}" type="datetime1">
              <a:rPr lang="zh-CN" altLang="en-US" smtClean="0">
                <a:latin typeface="Microsoft YaHei UI" panose="020B0503020204020204" pitchFamily="34" charset="-122"/>
                <a:ea typeface="Microsoft YaHei UI" panose="020B0503020204020204" pitchFamily="34" charset="-122"/>
              </a:rPr>
              <a:t>2020/3/10</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850423A-8BCE-448E-A97B-03A88B2B12C1}"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E79AF599-AE6F-4E1C-94D1-C707F302C5B5}" type="datetime1">
              <a:rPr lang="zh-CN" altLang="en-US" smtClean="0"/>
              <a:pPr/>
              <a:t>2020/3/10</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01F2A70B-78F2-4DCF-B53B-C990D2FAFB8A}" type="slidenum">
              <a:rPr lang="en-US" altLang="zh-CN" smtClean="0"/>
              <a:pPr/>
              <a:t>‹#›</a:t>
            </a:fld>
            <a:endParaRPr lang="zh-CN" altLang="en-US" dirty="0"/>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a:t>
            </a:fld>
            <a:endParaRPr lang="zh-CN" altLang="en-US" dirty="0"/>
          </a:p>
        </p:txBody>
      </p:sp>
    </p:spTree>
    <p:extLst>
      <p:ext uri="{BB962C8B-B14F-4D97-AF65-F5344CB8AC3E}">
        <p14:creationId xmlns:p14="http://schemas.microsoft.com/office/powerpoint/2010/main" val="91388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13</a:t>
            </a:fld>
            <a:endParaRPr lang="en-US" altLang="zh-CN"/>
          </a:p>
        </p:txBody>
      </p:sp>
    </p:spTree>
    <p:extLst>
      <p:ext uri="{BB962C8B-B14F-4D97-AF65-F5344CB8AC3E}">
        <p14:creationId xmlns:p14="http://schemas.microsoft.com/office/powerpoint/2010/main" val="2304036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15</a:t>
            </a:fld>
            <a:endParaRPr lang="en-US" altLang="zh-CN"/>
          </a:p>
        </p:txBody>
      </p:sp>
    </p:spTree>
    <p:extLst>
      <p:ext uri="{BB962C8B-B14F-4D97-AF65-F5344CB8AC3E}">
        <p14:creationId xmlns:p14="http://schemas.microsoft.com/office/powerpoint/2010/main" val="295470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16</a:t>
            </a:fld>
            <a:endParaRPr lang="en-US" altLang="zh-CN"/>
          </a:p>
        </p:txBody>
      </p:sp>
    </p:spTree>
    <p:extLst>
      <p:ext uri="{BB962C8B-B14F-4D97-AF65-F5344CB8AC3E}">
        <p14:creationId xmlns:p14="http://schemas.microsoft.com/office/powerpoint/2010/main" val="973799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17</a:t>
            </a:fld>
            <a:endParaRPr lang="en-US" altLang="zh-CN"/>
          </a:p>
        </p:txBody>
      </p:sp>
    </p:spTree>
    <p:extLst>
      <p:ext uri="{BB962C8B-B14F-4D97-AF65-F5344CB8AC3E}">
        <p14:creationId xmlns:p14="http://schemas.microsoft.com/office/powerpoint/2010/main" val="3252846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18</a:t>
            </a:fld>
            <a:endParaRPr lang="en-US" altLang="zh-CN"/>
          </a:p>
        </p:txBody>
      </p:sp>
    </p:spTree>
    <p:extLst>
      <p:ext uri="{BB962C8B-B14F-4D97-AF65-F5344CB8AC3E}">
        <p14:creationId xmlns:p14="http://schemas.microsoft.com/office/powerpoint/2010/main" val="3330185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19</a:t>
            </a:fld>
            <a:endParaRPr lang="en-US" altLang="zh-CN"/>
          </a:p>
        </p:txBody>
      </p:sp>
    </p:spTree>
    <p:extLst>
      <p:ext uri="{BB962C8B-B14F-4D97-AF65-F5344CB8AC3E}">
        <p14:creationId xmlns:p14="http://schemas.microsoft.com/office/powerpoint/2010/main" val="13783844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20</a:t>
            </a:fld>
            <a:endParaRPr lang="en-US" altLang="zh-CN"/>
          </a:p>
        </p:txBody>
      </p:sp>
    </p:spTree>
    <p:extLst>
      <p:ext uri="{BB962C8B-B14F-4D97-AF65-F5344CB8AC3E}">
        <p14:creationId xmlns:p14="http://schemas.microsoft.com/office/powerpoint/2010/main" val="752456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2</a:t>
            </a:fld>
            <a:endParaRPr lang="en-US" altLang="zh-CN"/>
          </a:p>
        </p:txBody>
      </p:sp>
    </p:spTree>
    <p:extLst>
      <p:ext uri="{BB962C8B-B14F-4D97-AF65-F5344CB8AC3E}">
        <p14:creationId xmlns:p14="http://schemas.microsoft.com/office/powerpoint/2010/main" val="2853440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3</a:t>
            </a:fld>
            <a:endParaRPr lang="en-US" altLang="zh-CN" dirty="0"/>
          </a:p>
        </p:txBody>
      </p:sp>
    </p:spTree>
    <p:extLst>
      <p:ext uri="{BB962C8B-B14F-4D97-AF65-F5344CB8AC3E}">
        <p14:creationId xmlns:p14="http://schemas.microsoft.com/office/powerpoint/2010/main" val="2042032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4</a:t>
            </a:fld>
            <a:endParaRPr lang="en-US" altLang="zh-CN"/>
          </a:p>
        </p:txBody>
      </p:sp>
    </p:spTree>
    <p:extLst>
      <p:ext uri="{BB962C8B-B14F-4D97-AF65-F5344CB8AC3E}">
        <p14:creationId xmlns:p14="http://schemas.microsoft.com/office/powerpoint/2010/main" val="1442075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7</a:t>
            </a:fld>
            <a:endParaRPr lang="en-US" altLang="zh-CN" dirty="0"/>
          </a:p>
        </p:txBody>
      </p:sp>
    </p:spTree>
    <p:extLst>
      <p:ext uri="{BB962C8B-B14F-4D97-AF65-F5344CB8AC3E}">
        <p14:creationId xmlns:p14="http://schemas.microsoft.com/office/powerpoint/2010/main" val="3220921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8</a:t>
            </a:fld>
            <a:endParaRPr lang="en-US" altLang="zh-CN" dirty="0"/>
          </a:p>
        </p:txBody>
      </p:sp>
    </p:spTree>
    <p:extLst>
      <p:ext uri="{BB962C8B-B14F-4D97-AF65-F5344CB8AC3E}">
        <p14:creationId xmlns:p14="http://schemas.microsoft.com/office/powerpoint/2010/main" val="3355902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9</a:t>
            </a:fld>
            <a:endParaRPr lang="en-US" altLang="zh-CN"/>
          </a:p>
        </p:txBody>
      </p:sp>
    </p:spTree>
    <p:extLst>
      <p:ext uri="{BB962C8B-B14F-4D97-AF65-F5344CB8AC3E}">
        <p14:creationId xmlns:p14="http://schemas.microsoft.com/office/powerpoint/2010/main" val="895106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11</a:t>
            </a:fld>
            <a:endParaRPr lang="en-US" altLang="zh-CN"/>
          </a:p>
        </p:txBody>
      </p:sp>
    </p:spTree>
    <p:extLst>
      <p:ext uri="{BB962C8B-B14F-4D97-AF65-F5344CB8AC3E}">
        <p14:creationId xmlns:p14="http://schemas.microsoft.com/office/powerpoint/2010/main" val="2576217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12</a:t>
            </a:fld>
            <a:endParaRPr lang="en-US" altLang="zh-CN"/>
          </a:p>
        </p:txBody>
      </p:sp>
    </p:spTree>
    <p:extLst>
      <p:ext uri="{BB962C8B-B14F-4D97-AF65-F5344CB8AC3E}">
        <p14:creationId xmlns:p14="http://schemas.microsoft.com/office/powerpoint/2010/main" val="838956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2413" y="1905000"/>
            <a:ext cx="9144000" cy="2667000"/>
          </a:xfrm>
        </p:spPr>
        <p:txBody>
          <a:bodyPr rtlCol="0">
            <a:noAutofit/>
          </a:bodyPr>
          <a:lstStyle>
            <a:lvl1pPr>
              <a:defRPr sz="54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256" name="线条" descr="线条图形"/>
          <p:cNvGrpSpPr/>
          <p:nvPr/>
        </p:nvGrpSpPr>
        <p:grpSpPr bwMode="invGray">
          <a:xfrm>
            <a:off x="1584896" y="4724400"/>
            <a:ext cx="8631936" cy="64008"/>
            <a:chOff x="-4110038" y="2703513"/>
            <a:chExt cx="17394239" cy="160336"/>
          </a:xfrm>
          <a:solidFill>
            <a:schemeClr val="accent1"/>
          </a:solidFill>
        </p:grpSpPr>
        <p:sp>
          <p:nvSpPr>
            <p:cNvPr id="257" name="任意多边形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8" name="任意多边形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9" name="任意多边形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0" name="任意多边形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1" name="任意多边形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2" name="任意多边形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3" name="任意多边形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4" name="任意多边形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5" name="任意多边形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6" name="任意多边形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7" name="任意多边形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8" name="任意多边形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9" name="任意多边形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0" name="任意多边形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1" name="任意多边形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2" name="任意多边形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3" name="任意多边形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4" name="任意多边形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5" name="任意多边形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6" name="任意多边形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7" name="任意多边形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8" name="任意多边形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9" name="任意多边形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0" name="任意多边形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1" name="任意多边形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2" name="任意多边形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3" name="任意多边形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4" name="任意多边形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5" name="任意多边形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6" name="任意多边形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7" name="任意多边形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8" name="任意多边形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9" name="任意多边形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0" name="任意多边形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1" name="任意多边形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2" name="任意多边形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3" name="任意多边形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4" name="任意多边形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5" name="任意多边形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6" name="任意多边形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7" name="任意多边形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8" name="任意多边形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9" name="任意多边形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0" name="任意多边形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1" name="任意多边形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2" name="任意多边形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3" name="任意多边形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4" name="任意多边形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5" name="任意多边形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6" name="任意多边形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7" name="任意多边形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8" name="任意多边形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9" name="任意多边形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0" name="任意多边形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1" name="任意多边形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2" name="任意多边形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3" name="任意多边形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4" name="任意多边形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5" name="任意多边形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6" name="任意多边形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7" name="任意多边形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8" name="任意多边形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9" name="任意多边形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0" name="任意多边形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1" name="任意多边形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2" name="任意多边形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3" name="任意多边形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4" name="任意多边形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5" name="任意多边形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6" name="任意多边形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7" name="任意多边形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8" name="任意多边形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9" name="任意多边形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0" name="任意多边形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1" name="任意多边形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2" name="任意多边形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3" name="任意多边形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4" name="任意多边形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5" name="任意多边形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6" name="任意多边形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7" name="任意多边形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8" name="任意多边形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9" name="任意多边形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0" name="任意多边形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1" name="任意多边形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2" name="任意多边形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3" name="任意多边形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4" name="任意多边形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5" name="任意多边形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6" name="任意多边形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7" name="任意多边形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8" name="任意多边形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9" name="任意多边形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0" name="任意多边形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1" name="任意多边形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2" name="任意多边形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3" name="任意多边形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4" name="任意多边形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5" name="任意多边形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6" name="任意多边形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7" name="任意多边形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8" name="任意多边形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9" name="任意多边形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0" name="任意多边形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1" name="任意多边形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2" name="任意多边形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3" name="任意多边形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4" name="任意多边形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5" name="任意多边形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6" name="任意多边形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7" name="任意多边形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8" name="任意多边形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9" name="任意多边形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0" name="任意多边形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1" name="任意多边形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2" name="任意多边形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3" name="任意多边形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4" name="任意多边形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5" name="任意多边形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6" name="任意多边形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7" name="任意多边形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8" name="任意多边形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9" name="任意多边形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3" name="副标题 2"/>
          <p:cNvSpPr>
            <a:spLocks noGrp="1"/>
          </p:cNvSpPr>
          <p:nvPr>
            <p:ph type="subTitle" idx="1"/>
          </p:nvPr>
        </p:nvSpPr>
        <p:spPr>
          <a:xfrm>
            <a:off x="1522413" y="5105400"/>
            <a:ext cx="9143999" cy="1066800"/>
          </a:xfrm>
        </p:spPr>
        <p:txBody>
          <a:bodyPr rtlCol="0"/>
          <a:lstStyle>
            <a:lvl1pPr marL="0" indent="0" algn="l">
              <a:spcBef>
                <a:spcPts val="0"/>
              </a:spcBef>
              <a:buNone/>
              <a:defRPr>
                <a:solidFill>
                  <a:schemeClr val="tx1">
                    <a:tint val="75000"/>
                  </a:schemeClr>
                </a:solidFill>
                <a:latin typeface="Microsoft YaHei UI" panose="020B0503020204020204" pitchFamily="34" charset="-122"/>
                <a:ea typeface="Microsoft YaHei UI"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单击此处编辑母版副标题样式</a:t>
            </a:r>
            <a:endParaRPr lang="zh-CN" altLang="en-US" noProof="0" dirty="0"/>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7" name="线条" descr="线条图形"/>
          <p:cNvGrpSpPr/>
          <p:nvPr/>
        </p:nvGrpSpPr>
        <p:grpSpPr bwMode="invGray">
          <a:xfrm>
            <a:off x="1522413" y="1514475"/>
            <a:ext cx="10569575" cy="64008"/>
            <a:chOff x="1522413" y="1514475"/>
            <a:chExt cx="10569575" cy="64008"/>
          </a:xfrm>
        </p:grpSpPr>
        <p:sp>
          <p:nvSpPr>
            <p:cNvPr id="8" name="任意多边形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 name="任意多边形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0" name="任意多边形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1"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2"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3"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4"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5"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5"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6"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7"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8"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9"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0"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1"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2"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3"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4"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5"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6"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7"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8"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9"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0"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1"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2"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3"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4"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5"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6"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7"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8"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9"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0"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1"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2"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3"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4"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5"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6"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7"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8"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9"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0"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1"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竖排文字占位符 2"/>
          <p:cNvSpPr>
            <a:spLocks noGrp="1"/>
          </p:cNvSpPr>
          <p:nvPr>
            <p:ph type="body" orient="vert" idx="1"/>
          </p:nvPr>
        </p:nvSpPr>
        <p:spPr/>
        <p:txBody>
          <a:bodyPr vert="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vl6pPr marL="1956816">
              <a:defRPr/>
            </a:lvl6pPr>
            <a:lvl7pPr marL="1956816">
              <a:defRPr/>
            </a:lvl7pPr>
            <a:lvl8pPr marL="1956816">
              <a:defRPr/>
            </a:lvl8pPr>
            <a:lvl9pPr marL="1956816">
              <a:defRPr/>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ACF6A5-CA30-4724-8A74-55B65EA2DB8E}" type="datetime1">
              <a:rPr lang="zh-CN" altLang="en-US" smtClean="0"/>
              <a:t>2020/3/10</a:t>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10361612" y="274639"/>
            <a:ext cx="1371600" cy="5901747"/>
          </a:xfrm>
        </p:spPr>
        <p:txBody>
          <a:bodyPr vert="vert"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7" name="线条" descr="线条图形"/>
          <p:cNvGrpSpPr/>
          <p:nvPr/>
        </p:nvGrpSpPr>
        <p:grpSpPr bwMode="invGray">
          <a:xfrm rot="5400000">
            <a:off x="6864412" y="3472598"/>
            <a:ext cx="6492240" cy="64008"/>
            <a:chOff x="1522413" y="1514475"/>
            <a:chExt cx="10569575" cy="64008"/>
          </a:xfrm>
        </p:grpSpPr>
        <p:sp>
          <p:nvSpPr>
            <p:cNvPr id="8" name="任意多边形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 name="任意多边形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0" name="任意多边形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1"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2"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3"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4"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5"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5"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6"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7"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8"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9"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0"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1"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2"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3"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4"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5"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6"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7"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8"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9"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0"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1"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2"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3"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4"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5"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6"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7"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8"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9"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0"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1"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2"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3"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4"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5"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6"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7"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8"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9"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0"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1"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竖排文字占位符 2"/>
          <p:cNvSpPr>
            <a:spLocks noGrp="1"/>
          </p:cNvSpPr>
          <p:nvPr>
            <p:ph type="body" orient="vert" idx="1" hasCustomPrompt="1"/>
          </p:nvPr>
        </p:nvSpPr>
        <p:spPr>
          <a:xfrm>
            <a:off x="608012" y="277813"/>
            <a:ext cx="9144001" cy="5898573"/>
          </a:xfrm>
        </p:spPr>
        <p:txBody>
          <a:bodyPr vert="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vl6pPr marL="1261872" indent="0">
              <a:buNone/>
              <a:defRPr/>
            </a:lvl6pPr>
            <a:lvl7pPr>
              <a:defRPr/>
            </a:lvl7pPr>
            <a:lvl8pPr>
              <a:defRPr baseline="0"/>
            </a:lvl8pPr>
            <a:lvl9pPr>
              <a:defRPr baseline="0"/>
            </a:lvl9p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9B0CA52-F532-4FDA-A3F9-4BF9C8E5C82E}" type="datetime1">
              <a:rPr lang="zh-CN" altLang="en-US" smtClean="0"/>
              <a:t>2020/3/10</a:t>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167" name="线条" descr="线条图形"/>
          <p:cNvGrpSpPr/>
          <p:nvPr/>
        </p:nvGrpSpPr>
        <p:grpSpPr bwMode="invGray">
          <a:xfrm>
            <a:off x="1522413" y="1514475"/>
            <a:ext cx="10569575" cy="64008"/>
            <a:chOff x="1522413" y="1514475"/>
            <a:chExt cx="10569575" cy="64008"/>
          </a:xfrm>
        </p:grpSpPr>
        <p:sp>
          <p:nvSpPr>
            <p:cNvPr id="168" name="任意多边形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9" name="任意多边形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0" name="任意多边形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1"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2"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3"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4"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5"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6"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7"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8"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9"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0"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1"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2"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3"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4"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5"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6"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7"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8"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9"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0"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1"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2"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3"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4"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5"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6"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7"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8"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9"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0"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1"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2"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3"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4"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5"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6"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7"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8"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9"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0"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1"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2"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3"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4"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5"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6"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7"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8"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9"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0"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1"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2"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3"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4"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5"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6"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7"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8"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9"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0"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1"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2"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3"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4"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5"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6"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7"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8"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9"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0"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1"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内容占位符 2"/>
          <p:cNvSpPr>
            <a:spLocks noGrp="1"/>
          </p:cNvSpPr>
          <p:nvPr>
            <p:ph idx="1"/>
          </p:nvPr>
        </p:nvSpPr>
        <p:spPr/>
        <p:txBody>
          <a:bodyPr rtlCol="0"/>
          <a:lstStyle>
            <a:lvl1pPr>
              <a:defRPr>
                <a:latin typeface="Microsoft YaHei UI" panose="020B0503020204020204" pitchFamily="34" charset="-122"/>
                <a:ea typeface="Microsoft YaHei UI" panose="020B0503020204020204" pitchFamily="34" charset="-122"/>
              </a:defRPr>
            </a:lvl1pPr>
            <a:lvl2pPr marL="548640">
              <a:defRPr>
                <a:latin typeface="Microsoft YaHei UI" panose="020B0503020204020204" pitchFamily="34" charset="-122"/>
                <a:ea typeface="Microsoft YaHei UI" panose="020B0503020204020204" pitchFamily="34" charset="-122"/>
              </a:defRPr>
            </a:lvl2pPr>
            <a:lvl3pPr marL="777240">
              <a:defRPr>
                <a:latin typeface="Microsoft YaHei UI" panose="020B0503020204020204" pitchFamily="34" charset="-122"/>
                <a:ea typeface="Microsoft YaHei UI" panose="020B0503020204020204" pitchFamily="34" charset="-122"/>
              </a:defRPr>
            </a:lvl3pPr>
            <a:lvl4pPr marL="1005840">
              <a:defRPr>
                <a:latin typeface="Microsoft YaHei UI" panose="020B0503020204020204" pitchFamily="34" charset="-122"/>
                <a:ea typeface="Microsoft YaHei UI" panose="020B0503020204020204" pitchFamily="34" charset="-122"/>
              </a:defRPr>
            </a:lvl4pPr>
            <a:lvl5pPr marL="1234440">
              <a:defRPr>
                <a:latin typeface="Microsoft YaHei UI" panose="020B0503020204020204" pitchFamily="34" charset="-122"/>
                <a:ea typeface="Microsoft YaHei UI" panose="020B0503020204020204" pitchFamily="34" charset="-122"/>
              </a:defRPr>
            </a:lvl5pPr>
            <a:lvl6pPr marL="1463040">
              <a:defRPr baseline="0"/>
            </a:lvl6pPr>
            <a:lvl7pPr marL="1691640">
              <a:defRPr baseline="0"/>
            </a:lvl7pPr>
            <a:lvl8pPr marL="1920240">
              <a:defRPr baseline="0"/>
            </a:lvl8pPr>
            <a:lvl9pPr marL="2148840">
              <a:defRPr baseline="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CAAE51B8-C16C-4D58-B4E7-426249342FB6}" type="datetime1">
              <a:rPr lang="zh-CN" altLang="en-US" smtClean="0"/>
              <a:t>2020/3/10</a:t>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522413" y="1905000"/>
            <a:ext cx="9144000" cy="2667000"/>
          </a:xfrm>
        </p:spPr>
        <p:txBody>
          <a:bodyPr rtlCol="0" anchor="b">
            <a:noAutofit/>
          </a:bodyPr>
          <a:lstStyle>
            <a:lvl1pPr algn="l">
              <a:defRPr sz="4400" b="0" cap="none"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255" name="线条" descr="线条图形"/>
          <p:cNvGrpSpPr/>
          <p:nvPr/>
        </p:nvGrpSpPr>
        <p:grpSpPr bwMode="invGray">
          <a:xfrm>
            <a:off x="1584896" y="4724400"/>
            <a:ext cx="8631936" cy="64008"/>
            <a:chOff x="-4110038" y="2703513"/>
            <a:chExt cx="17394239" cy="160336"/>
          </a:xfrm>
          <a:solidFill>
            <a:schemeClr val="accent1"/>
          </a:solidFill>
        </p:grpSpPr>
        <p:sp>
          <p:nvSpPr>
            <p:cNvPr id="256" name="任意多边形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7" name="任意多边形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8" name="任意多边形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9" name="任意多边形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0" name="任意多边形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1" name="任意多边形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2" name="任意多边形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3" name="任意多边形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4" name="任意多边形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5" name="任意多边形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6" name="任意多边形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7" name="任意多边形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8" name="任意多边形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9" name="任意多边形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0" name="任意多边形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1" name="任意多边形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2" name="任意多边形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3" name="任意多边形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4" name="任意多边形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5" name="任意多边形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6" name="任意多边形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7" name="任意多边形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8" name="任意多边形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9" name="任意多边形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0" name="任意多边形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1" name="任意多边形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2" name="任意多边形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3" name="任意多边形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4" name="任意多边形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5" name="任意多边形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6" name="任意多边形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7" name="任意多边形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8" name="任意多边形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9" name="任意多边形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0" name="任意多边形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1" name="任意多边形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2" name="任意多边形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3" name="任意多边形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4" name="任意多边形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5" name="任意多边形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6" name="任意多边形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7" name="任意多边形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8" name="任意多边形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9" name="任意多边形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0" name="任意多边形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1" name="任意多边形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2" name="任意多边形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3" name="任意多边形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4" name="任意多边形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5" name="任意多边形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6" name="任意多边形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7" name="任意多边形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8" name="任意多边形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9" name="任意多边形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0" name="任意多边形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1" name="任意多边形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2" name="任意多边形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3" name="任意多边形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4" name="任意多边形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5" name="任意多边形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6" name="任意多边形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7" name="任意多边形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8" name="任意多边形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9" name="任意多边形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0" name="任意多边形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1" name="任意多边形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2" name="任意多边形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3" name="任意多边形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4" name="任意多边形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5" name="任意多边形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6" name="任意多边形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7" name="任意多边形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8" name="任意多边形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9" name="任意多边形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0" name="任意多边形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1" name="任意多边形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2" name="任意多边形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3" name="任意多边形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4" name="任意多边形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5" name="任意多边形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6" name="任意多边形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7" name="任意多边形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8" name="任意多边形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9" name="任意多边形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0" name="任意多边形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1" name="任意多边形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2" name="任意多边形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3" name="任意多边形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4" name="任意多边形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5" name="任意多边形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6" name="任意多边形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7" name="任意多边形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8" name="任意多边形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9" name="任意多边形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0" name="任意多边形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1" name="任意多边形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2" name="任意多边形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3" name="任意多边形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4" name="任意多边形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5" name="任意多边形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6" name="任意多边形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7" name="任意多边形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8" name="任意多边形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9" name="任意多边形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0" name="任意多边形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1" name="任意多边形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2" name="任意多边形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3" name="任意多边形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4" name="任意多边形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5" name="任意多边形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6" name="任意多边形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7" name="任意多边形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8" name="任意多边形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9" name="任意多边形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0" name="任意多边形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1" name="任意多边形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2" name="任意多边形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3" name="任意多边形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4" name="任意多边形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5" name="任意多边形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6" name="任意多边形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7" name="任意多边形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8" name="任意多边形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3" name="文本占位符 2"/>
          <p:cNvSpPr>
            <a:spLocks noGrp="1"/>
          </p:cNvSpPr>
          <p:nvPr>
            <p:ph type="body" idx="1"/>
          </p:nvPr>
        </p:nvSpPr>
        <p:spPr>
          <a:xfrm>
            <a:off x="1522413" y="5102525"/>
            <a:ext cx="9143999" cy="1069675"/>
          </a:xfrm>
        </p:spPr>
        <p:txBody>
          <a:bodyPr rtlCol="0" anchor="t">
            <a:normAutofit/>
          </a:bodyPr>
          <a:lstStyle>
            <a:lvl1pPr marL="0" indent="0">
              <a:spcBef>
                <a:spcPts val="0"/>
              </a:spcBef>
              <a:buNone/>
              <a:defRPr sz="2400">
                <a:solidFill>
                  <a:schemeClr val="tx1">
                    <a:tint val="75000"/>
                  </a:schemeClr>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E642744-2BC1-482F-8D65-D67812FCF761}" type="datetime1">
              <a:rPr lang="zh-CN" altLang="en-US" smtClean="0"/>
              <a:t>2020/3/10</a:t>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158" name="线条" descr="线条图形"/>
          <p:cNvGrpSpPr/>
          <p:nvPr/>
        </p:nvGrpSpPr>
        <p:grpSpPr bwMode="invGray">
          <a:xfrm>
            <a:off x="1522413" y="1514475"/>
            <a:ext cx="10569575" cy="64008"/>
            <a:chOff x="1522413" y="1514475"/>
            <a:chExt cx="10569575" cy="64008"/>
          </a:xfrm>
        </p:grpSpPr>
        <p:sp>
          <p:nvSpPr>
            <p:cNvPr id="159" name="任意多边形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0" name="任意多边形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1" name="任意多边形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2"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3"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4"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5"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6"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7"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8"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9"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0"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1"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2"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3"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4"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5"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6"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7"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8"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9"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0"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1"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2"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3"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4"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5"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6"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7"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8"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9"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0"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1"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2"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3"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4"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5"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6"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7"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8"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9"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0"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1"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2"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3"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4"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5"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6"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7"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8"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9"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0"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1"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2"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3"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4"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5"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6"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7"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8"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9"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0"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1"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2"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3"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4"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5"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6"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7"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8"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9"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0"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1"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2"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内容占位符 2"/>
          <p:cNvSpPr>
            <a:spLocks noGrp="1"/>
          </p:cNvSpPr>
          <p:nvPr>
            <p:ph sz="half" idx="1"/>
          </p:nvPr>
        </p:nvSpPr>
        <p:spPr>
          <a:xfrm>
            <a:off x="1522413" y="1905000"/>
            <a:ext cx="4419599" cy="42672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marL="1956816">
              <a:defRPr sz="1600"/>
            </a:lvl6pPr>
            <a:lvl7pPr marL="1956816">
              <a:defRPr sz="1600" baseline="0"/>
            </a:lvl7pPr>
            <a:lvl8pPr marL="1956816">
              <a:defRPr sz="1600" baseline="0"/>
            </a:lvl8pPr>
            <a:lvl9pPr marL="1956816">
              <a:defRPr sz="1600" baseline="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内容占位符 3"/>
          <p:cNvSpPr>
            <a:spLocks noGrp="1"/>
          </p:cNvSpPr>
          <p:nvPr>
            <p:ph sz="half" idx="2"/>
          </p:nvPr>
        </p:nvSpPr>
        <p:spPr>
          <a:xfrm>
            <a:off x="6246815" y="1905000"/>
            <a:ext cx="4419598" cy="42672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marL="1956816">
              <a:defRPr sz="1600"/>
            </a:lvl6pPr>
            <a:lvl7pPr marL="1956816">
              <a:defRPr sz="1600"/>
            </a:lvl7pPr>
            <a:lvl8pPr marL="1956816">
              <a:defRPr sz="1600" baseline="0"/>
            </a:lvl8pPr>
            <a:lvl9pPr marL="1956816">
              <a:defRPr sz="1600" baseline="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957C6E4D-621D-4515-8831-14D98E9F728C}" type="datetime1">
              <a:rPr lang="zh-CN" altLang="en-US" smtClean="0"/>
              <a:t>2020/3/10</a:t>
            </a:fld>
            <a:endParaRPr lang="zh-CN" altLang="en-US" dirty="0"/>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160" name="线条" descr="线条图形"/>
          <p:cNvGrpSpPr/>
          <p:nvPr/>
        </p:nvGrpSpPr>
        <p:grpSpPr bwMode="invGray">
          <a:xfrm>
            <a:off x="1522413" y="1514475"/>
            <a:ext cx="10569575" cy="64008"/>
            <a:chOff x="1522413" y="1514475"/>
            <a:chExt cx="10569575" cy="64008"/>
          </a:xfrm>
        </p:grpSpPr>
        <p:sp>
          <p:nvSpPr>
            <p:cNvPr id="161" name="任意多边形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2" name="任意多边形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3" name="任意多边形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4"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5"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6"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7"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8"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9"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0"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1"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2"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3"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4"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5"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6"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7"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8"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9"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0"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1"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2"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3"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4"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5"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6"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7"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8"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9"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0"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1"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2"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3"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4"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5"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6"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7"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8"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9"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0"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1"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2"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3"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4"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5"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6"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7"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8"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9"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0"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1"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2"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3"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4"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5"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6"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7"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8"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9"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0"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1"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2"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3"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4"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5"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6"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7"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8"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9"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0"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1"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2"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3"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4"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文本占位符 2"/>
          <p:cNvSpPr>
            <a:spLocks noGrp="1"/>
          </p:cNvSpPr>
          <p:nvPr>
            <p:ph type="body" idx="1"/>
          </p:nvPr>
        </p:nvSpPr>
        <p:spPr>
          <a:xfrm>
            <a:off x="1522413" y="1905000"/>
            <a:ext cx="4416552" cy="762000"/>
          </a:xfrm>
        </p:spPr>
        <p:txBody>
          <a:bodyPr rtlCol="0" anchor="ctr"/>
          <a:lstStyle>
            <a:lvl1pPr marL="0" indent="0">
              <a:spcBef>
                <a:spcPts val="0"/>
              </a:spcBef>
              <a:buNone/>
              <a:defRPr sz="2400" b="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1522413" y="2819399"/>
            <a:ext cx="4416552" cy="3352801"/>
          </a:xfrm>
        </p:spPr>
        <p:txBody>
          <a:bodyPr rtlCol="0"/>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marL="1956816">
              <a:defRPr sz="1600"/>
            </a:lvl6pPr>
            <a:lvl7pPr marL="1956816">
              <a:defRPr sz="1600" baseline="0"/>
            </a:lvl7pPr>
            <a:lvl8pPr marL="1956816">
              <a:defRPr sz="1600" baseline="0"/>
            </a:lvl8pPr>
            <a:lvl9pPr marL="1956816">
              <a:defRPr sz="1600" baseline="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文本占位符 4"/>
          <p:cNvSpPr>
            <a:spLocks noGrp="1"/>
          </p:cNvSpPr>
          <p:nvPr>
            <p:ph type="body" sz="quarter" idx="3"/>
          </p:nvPr>
        </p:nvSpPr>
        <p:spPr>
          <a:xfrm>
            <a:off x="6249860" y="1905000"/>
            <a:ext cx="4416552" cy="762000"/>
          </a:xfrm>
        </p:spPr>
        <p:txBody>
          <a:bodyPr rtlCol="0" anchor="ctr"/>
          <a:lstStyle>
            <a:lvl1pPr marL="0" indent="0">
              <a:spcBef>
                <a:spcPts val="0"/>
              </a:spcBef>
              <a:buNone/>
              <a:defRPr sz="2400" b="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6249860" y="2819399"/>
            <a:ext cx="4416552" cy="3352801"/>
          </a:xfrm>
        </p:spPr>
        <p:txBody>
          <a:bodyPr rtlCol="0"/>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marL="1263600">
              <a:defRPr sz="1600">
                <a:latin typeface="Microsoft YaHei UI" panose="020B0503020204020204" pitchFamily="34" charset="-122"/>
                <a:ea typeface="Microsoft YaHei UI" panose="020B0503020204020204" pitchFamily="34" charset="-122"/>
              </a:defRPr>
            </a:lvl5pPr>
            <a:lvl6pPr marL="1956816">
              <a:defRPr sz="1600"/>
            </a:lvl6pPr>
            <a:lvl7pPr marL="1956816">
              <a:defRPr sz="1600"/>
            </a:lvl7pPr>
            <a:lvl8pPr marL="1956816">
              <a:defRPr sz="1600"/>
            </a:lvl8pPr>
            <a:lvl9pPr marL="1956816">
              <a:defRPr sz="16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8" name="页脚占位符 7"/>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日期占位符 6"/>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F0157F41-EA24-4D6C-B76B-51104A4FF3D3}" type="datetime1">
              <a:rPr lang="zh-CN" altLang="en-US" smtClean="0"/>
              <a:t>2020/3/10</a:t>
            </a:fld>
            <a:endParaRPr lang="zh-CN" altLang="en-US" dirty="0"/>
          </a:p>
        </p:txBody>
      </p:sp>
      <p:sp>
        <p:nvSpPr>
          <p:cNvPr id="9" name="幻灯片编号占位符 8"/>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156" name="线条" descr="线条图形"/>
          <p:cNvGrpSpPr/>
          <p:nvPr/>
        </p:nvGrpSpPr>
        <p:grpSpPr bwMode="invGray">
          <a:xfrm>
            <a:off x="1522413" y="1514475"/>
            <a:ext cx="10569575" cy="64008"/>
            <a:chOff x="1522413" y="1514475"/>
            <a:chExt cx="10569575" cy="64008"/>
          </a:xfrm>
        </p:grpSpPr>
        <p:sp>
          <p:nvSpPr>
            <p:cNvPr id="157" name="任意多边形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58" name="任意多边形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59" name="任意多边形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0"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1"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2"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3"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4"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5"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6"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7"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8"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9"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0"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1"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2"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3"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4"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5"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6"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7"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8"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9"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0"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1"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2"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3"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4"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5"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6"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7"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8"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9"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0"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1"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2"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3"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4"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5"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6"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7"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8"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9"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0"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1"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2"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3"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4"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5"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6"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7"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8"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9"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0"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1"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2"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3"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4"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5"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6"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7"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8"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9"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0"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1"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2"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3"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4"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5"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6"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7"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8"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9"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30"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sp>
        <p:nvSpPr>
          <p:cNvPr id="4" name="页脚占位符 3"/>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3" name="日期占位符 2"/>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641E27CD-26C5-4927-9077-9E87DDF8ECF7}" type="datetime1">
              <a:rPr lang="zh-CN" altLang="en-US" smtClean="0"/>
              <a:t>2020/3/10</a:t>
            </a:fld>
            <a:endParaRPr lang="zh-CN" altLang="en-US" dirty="0"/>
          </a:p>
        </p:txBody>
      </p:sp>
      <p:sp>
        <p:nvSpPr>
          <p:cNvPr id="5" name="幻灯片编号占位符 4"/>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rtlCol="0"/>
          <a:lstStyle/>
          <a:p>
            <a:pPr rtl="0"/>
            <a:endParaRPr lang="zh-CN" altLang="en-US" noProof="0" dirty="0"/>
          </a:p>
        </p:txBody>
      </p:sp>
      <p:sp>
        <p:nvSpPr>
          <p:cNvPr id="2" name="日期占位符 1"/>
          <p:cNvSpPr>
            <a:spLocks noGrp="1"/>
          </p:cNvSpPr>
          <p:nvPr>
            <p:ph type="dt" sz="half" idx="10"/>
          </p:nvPr>
        </p:nvSpPr>
        <p:spPr/>
        <p:txBody>
          <a:bodyPr rtlCol="0"/>
          <a:lstStyle/>
          <a:p>
            <a:pPr rtl="0"/>
            <a:fld id="{6DE0B1C2-D5D7-4DF1-B631-6247EDFA3201}" type="datetime1">
              <a:rPr lang="zh-CN" altLang="en-US" noProof="0" smtClean="0"/>
              <a:t>2020/3/10</a:t>
            </a:fld>
            <a:endParaRPr lang="zh-CN" altLang="en-US" noProof="0" dirty="0"/>
          </a:p>
        </p:txBody>
      </p:sp>
      <p:sp>
        <p:nvSpPr>
          <p:cNvPr id="4" name="幻灯片编号占位符 3"/>
          <p:cNvSpPr>
            <a:spLocks noGrp="1"/>
          </p:cNvSpPr>
          <p:nvPr>
            <p:ph type="sldNum" sz="quarter" idx="12"/>
          </p:nvPr>
        </p:nvSpPr>
        <p:spPr/>
        <p:txBody>
          <a:bodyPr rtlCol="0"/>
          <a:lstStyle/>
          <a:p>
            <a:pPr rtl="0"/>
            <a:fld id="{25BA54BD-C84D-46CE-8B72-31BFB26ABA43}" type="slidenum">
              <a:rPr lang="en-US" altLang="zh-CN" noProof="0" smtClean="0"/>
              <a:t>‹#›</a:t>
            </a:fld>
            <a:endParaRPr lang="zh-CN" altLang="en-US" noProof="0" dirty="0"/>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nchor="b">
            <a:noAutofit/>
          </a:bodyPr>
          <a:lstStyle>
            <a:lvl1pPr algn="l">
              <a:defRPr sz="3200" b="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4" name="文本占位符 3"/>
          <p:cNvSpPr>
            <a:spLocks noGrp="1"/>
          </p:cNvSpPr>
          <p:nvPr>
            <p:ph type="body" sz="half" idx="2"/>
          </p:nvPr>
        </p:nvSpPr>
        <p:spPr>
          <a:xfrm>
            <a:off x="1522413" y="3429000"/>
            <a:ext cx="2743200" cy="2743200"/>
          </a:xfrm>
        </p:spPr>
        <p:txBody>
          <a:bodyPr rtlCol="0" anchor="b">
            <a:normAutofit/>
          </a:bodyPr>
          <a:lstStyle>
            <a:lvl1pPr marL="0" indent="0">
              <a:spcBef>
                <a:spcPts val="1200"/>
              </a:spcBef>
              <a:buNone/>
              <a:defRPr sz="16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3" name="内容占位符 2"/>
          <p:cNvSpPr>
            <a:spLocks noGrp="1"/>
          </p:cNvSpPr>
          <p:nvPr>
            <p:ph idx="1"/>
          </p:nvPr>
        </p:nvSpPr>
        <p:spPr>
          <a:xfrm>
            <a:off x="4710022" y="1905000"/>
            <a:ext cx="5669280" cy="40386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a:defRPr sz="1600"/>
            </a:lvl6pPr>
            <a:lvl7pPr>
              <a:defRPr sz="1600" baseline="0"/>
            </a:lvl7pPr>
            <a:lvl8pPr>
              <a:defRPr sz="1600" baseline="0"/>
            </a:lvl8pPr>
            <a:lvl9pPr>
              <a:defRPr sz="1600" baseline="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grpSp>
        <p:nvGrpSpPr>
          <p:cNvPr id="615" name="框架" descr="方框图形"/>
          <p:cNvGrpSpPr/>
          <p:nvPr/>
        </p:nvGrpSpPr>
        <p:grpSpPr bwMode="invGray">
          <a:xfrm>
            <a:off x="4417839" y="1630821"/>
            <a:ext cx="6291028" cy="4575885"/>
            <a:chOff x="4417839" y="1630821"/>
            <a:chExt cx="6291028" cy="4575885"/>
          </a:xfrm>
        </p:grpSpPr>
        <p:grpSp>
          <p:nvGrpSpPr>
            <p:cNvPr id="616" name="组 615"/>
            <p:cNvGrpSpPr/>
            <p:nvPr/>
          </p:nvGrpSpPr>
          <p:grpSpPr bwMode="invGray">
            <a:xfrm>
              <a:off x="5414491" y="1630821"/>
              <a:ext cx="5294376" cy="4114800"/>
              <a:chOff x="3310555" y="716546"/>
              <a:chExt cx="5294376" cy="4114800"/>
            </a:xfrm>
          </p:grpSpPr>
          <p:grpSp>
            <p:nvGrpSpPr>
              <p:cNvPr id="768" name="组 767"/>
              <p:cNvGrpSpPr/>
              <p:nvPr/>
            </p:nvGrpSpPr>
            <p:grpSpPr bwMode="invGray">
              <a:xfrm flipH="1">
                <a:off x="3310555" y="737968"/>
                <a:ext cx="5294376" cy="54864"/>
                <a:chOff x="1522413" y="1514475"/>
                <a:chExt cx="10569575" cy="64008"/>
              </a:xfrm>
              <a:solidFill>
                <a:schemeClr val="accent1"/>
              </a:solidFill>
            </p:grpSpPr>
            <p:sp>
              <p:nvSpPr>
                <p:cNvPr id="844" name="任意多边形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5" name="任意多边形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6" name="任意多边形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7"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8"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9"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0"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1"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2"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3"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4"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5"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6"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7"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8"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9"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0"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1"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2"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3"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4"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5"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6"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7"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8"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9"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0"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1"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2"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3"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4"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5"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6"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7"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8"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9"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0"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1"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2"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3"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4"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5"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6"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7"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8"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9"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0"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1"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2"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3"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4"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5"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6"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7"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8"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9"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0"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1"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2"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3"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4"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5"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6"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7"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8"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9"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0"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1"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2"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3"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4"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5"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6"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7"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nvGrpSpPr>
              <p:cNvPr id="769" name="组 768"/>
              <p:cNvGrpSpPr/>
              <p:nvPr/>
            </p:nvGrpSpPr>
            <p:grpSpPr bwMode="invGray">
              <a:xfrm rot="16200000" flipH="1">
                <a:off x="6492229" y="2755658"/>
                <a:ext cx="4114800" cy="36576"/>
                <a:chOff x="1522413" y="1514475"/>
                <a:chExt cx="10569575" cy="64008"/>
              </a:xfrm>
              <a:solidFill>
                <a:schemeClr val="accent1"/>
              </a:solidFill>
            </p:grpSpPr>
            <p:sp>
              <p:nvSpPr>
                <p:cNvPr id="770" name="任意多边形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1" name="任意多边形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2" name="任意多边形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3"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4"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5"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6"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7"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8"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9"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0"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1"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2"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3"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4"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5"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6"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7"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8"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9"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0"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1"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2"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3"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4"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5"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6"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7"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8"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9"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0"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1"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2"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3"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4"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5"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6"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7"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8"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9"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0"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1"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2"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3"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4"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5"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6"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7"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8"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9"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0"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1"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2"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3"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4"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5"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6"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7"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8"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9"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0"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1"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2"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3"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4"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5"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6"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7"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8"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9"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0"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1"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2"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3"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grpSp>
          <p:nvGrpSpPr>
            <p:cNvPr id="617" name="组 616"/>
            <p:cNvGrpSpPr/>
            <p:nvPr/>
          </p:nvGrpSpPr>
          <p:grpSpPr bwMode="invGray">
            <a:xfrm rot="10800000">
              <a:off x="4417839" y="2091906"/>
              <a:ext cx="5294376" cy="4114800"/>
              <a:chOff x="3310555" y="716546"/>
              <a:chExt cx="5294376" cy="4114800"/>
            </a:xfrm>
          </p:grpSpPr>
          <p:grpSp>
            <p:nvGrpSpPr>
              <p:cNvPr id="618" name="组 617"/>
              <p:cNvGrpSpPr/>
              <p:nvPr/>
            </p:nvGrpSpPr>
            <p:grpSpPr bwMode="invGray">
              <a:xfrm flipH="1">
                <a:off x="3310555" y="737968"/>
                <a:ext cx="5294376" cy="54864"/>
                <a:chOff x="1522413" y="1514475"/>
                <a:chExt cx="10569575" cy="64008"/>
              </a:xfrm>
              <a:solidFill>
                <a:schemeClr val="accent1"/>
              </a:solidFill>
            </p:grpSpPr>
            <p:sp>
              <p:nvSpPr>
                <p:cNvPr id="694" name="任意多边形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5" name="任意多边形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6" name="任意多边形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7"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8"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9"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0"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1"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2"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3"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4"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5"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6"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7"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8"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9"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0"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1"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2"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3"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4"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5"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6"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7"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8"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9"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0"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1"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2"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3"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4"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5"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6"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7"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8"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9"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0"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1"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2"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3"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4"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5"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6"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7"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8"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9"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0"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1"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2"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3"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4"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5"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6"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7"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8"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9"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0"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1"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2"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3"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4"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5"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6"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7"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8"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9"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0"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1"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2"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3"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4"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5"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6"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7"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nvGrpSpPr>
              <p:cNvPr id="619" name="组 618"/>
              <p:cNvGrpSpPr/>
              <p:nvPr/>
            </p:nvGrpSpPr>
            <p:grpSpPr bwMode="invGray">
              <a:xfrm rot="16200000" flipH="1">
                <a:off x="6492229" y="2755658"/>
                <a:ext cx="4114800" cy="36576"/>
                <a:chOff x="1522413" y="1514475"/>
                <a:chExt cx="10569575" cy="64008"/>
              </a:xfrm>
              <a:solidFill>
                <a:schemeClr val="accent1"/>
              </a:solidFill>
            </p:grpSpPr>
            <p:sp>
              <p:nvSpPr>
                <p:cNvPr id="620" name="任意多边形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1" name="任意多边形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2" name="任意多边形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3"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4"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5"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6"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7"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8"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9"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0"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1"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2"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3"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4"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5"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6"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7"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8"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9"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0"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1"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2"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3"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4"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5"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6"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7"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8"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9"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0"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1"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2"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3"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4"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5"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6"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7"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8"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9"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0"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1"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2"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3"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4"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5"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6"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7"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8"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9"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0"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1"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2"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3"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4"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5"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6"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7"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8"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9"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0"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1"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2"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3"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4"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5"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6"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7"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8"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9"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0"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1"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2"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3"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gr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6D0992-68C0-47A5-BA2C-3DDCADB492E0}" type="datetime1">
              <a:rPr lang="zh-CN" altLang="en-US" smtClean="0"/>
              <a:t>2020/3/10</a:t>
            </a:fld>
            <a:endParaRPr lang="zh-CN" altLang="en-US" dirty="0"/>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nchor="b">
            <a:noAutofit/>
          </a:bodyPr>
          <a:lstStyle>
            <a:lvl1pPr algn="l">
              <a:defRPr sz="3200" b="0">
                <a:latin typeface="Microsoft YaHei UI" panose="020B0503020204020204" pitchFamily="34" charset="-122"/>
                <a:ea typeface="Microsoft YaHei UI" panose="020B0503020204020204" pitchFamily="34" charset="-122"/>
              </a:defRPr>
            </a:lvl1pPr>
          </a:lstStyle>
          <a:p>
            <a:pPr rtl="0"/>
            <a:r>
              <a:rPr lang="zh-CN" altLang="en-US" noProof="1"/>
              <a:t>单击此处编辑母版标题样式</a:t>
            </a:r>
          </a:p>
        </p:txBody>
      </p:sp>
      <p:sp>
        <p:nvSpPr>
          <p:cNvPr id="3" name="图片占位符 2" descr="为添加图像预留的空占位符。单击占位符，选择要添加的图像。"/>
          <p:cNvSpPr>
            <a:spLocks noGrp="1"/>
          </p:cNvSpPr>
          <p:nvPr>
            <p:ph type="pic" idx="1"/>
          </p:nvPr>
        </p:nvSpPr>
        <p:spPr>
          <a:xfrm>
            <a:off x="1745838" y="1884311"/>
            <a:ext cx="5669280" cy="4041648"/>
          </a:xfrm>
          <a:solidFill>
            <a:schemeClr val="bg1"/>
          </a:solidFill>
        </p:spPr>
        <p:txBody>
          <a:bodyPr tIns="914400" rtlCol="0">
            <a:normAutofit/>
          </a:bodyPr>
          <a:lstStyle>
            <a:lvl1pPr marL="0" indent="0" algn="ctr">
              <a:buNone/>
              <a:defRPr sz="24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grpSp>
        <p:nvGrpSpPr>
          <p:cNvPr id="614" name="框架" descr="方框图形"/>
          <p:cNvGrpSpPr/>
          <p:nvPr/>
        </p:nvGrpSpPr>
        <p:grpSpPr bwMode="invGray">
          <a:xfrm flipH="1">
            <a:off x="1447500" y="1630821"/>
            <a:ext cx="6291028" cy="4575885"/>
            <a:chOff x="4417839" y="1630821"/>
            <a:chExt cx="6291028" cy="4575885"/>
          </a:xfrm>
        </p:grpSpPr>
        <p:grpSp>
          <p:nvGrpSpPr>
            <p:cNvPr id="615" name="组 614"/>
            <p:cNvGrpSpPr/>
            <p:nvPr/>
          </p:nvGrpSpPr>
          <p:grpSpPr bwMode="invGray">
            <a:xfrm>
              <a:off x="5414491" y="1630821"/>
              <a:ext cx="5294376" cy="4114800"/>
              <a:chOff x="3310555" y="716546"/>
              <a:chExt cx="5294376" cy="4114800"/>
            </a:xfrm>
          </p:grpSpPr>
          <p:grpSp>
            <p:nvGrpSpPr>
              <p:cNvPr id="767" name="组 766"/>
              <p:cNvGrpSpPr/>
              <p:nvPr/>
            </p:nvGrpSpPr>
            <p:grpSpPr bwMode="invGray">
              <a:xfrm flipH="1">
                <a:off x="3310555" y="737968"/>
                <a:ext cx="5294376" cy="54864"/>
                <a:chOff x="1522413" y="1514475"/>
                <a:chExt cx="10569575" cy="64008"/>
              </a:xfrm>
              <a:solidFill>
                <a:schemeClr val="accent1"/>
              </a:solidFill>
            </p:grpSpPr>
            <p:sp>
              <p:nvSpPr>
                <p:cNvPr id="843" name="任意多边形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4" name="任意多边形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5" name="任意多边形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6"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7"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8"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9"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0"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1"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2"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3"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4"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5"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6"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7"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8"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9"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0"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1"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2"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3"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4"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5"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6"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7"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8"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9"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0"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1"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2"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3"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4"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5"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6"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7"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8"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9"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0"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1"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2"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3"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4"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5"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6"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7"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8"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9"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0"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1"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2"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3"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4"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5"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6"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7"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8"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9"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0"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1"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2"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3"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4"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5"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6"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7"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8"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9"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0"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1"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2"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3"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4"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5"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6"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nvGrpSpPr>
              <p:cNvPr id="768" name="组 767"/>
              <p:cNvGrpSpPr/>
              <p:nvPr/>
            </p:nvGrpSpPr>
            <p:grpSpPr bwMode="invGray">
              <a:xfrm rot="16200000" flipH="1">
                <a:off x="6492229" y="2755658"/>
                <a:ext cx="4114800" cy="36576"/>
                <a:chOff x="1522413" y="1514475"/>
                <a:chExt cx="10569575" cy="64008"/>
              </a:xfrm>
              <a:solidFill>
                <a:schemeClr val="accent1"/>
              </a:solidFill>
            </p:grpSpPr>
            <p:sp>
              <p:nvSpPr>
                <p:cNvPr id="769" name="任意多边形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0" name="任意多边形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1" name="任意多边形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2"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3"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4"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5"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6"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7"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8"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9"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0"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1"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2"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3"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4"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5"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6"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7"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8"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9"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0"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1"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2"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3"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4"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5"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6"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7"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8"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9"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0"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1"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2"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3"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4"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5"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6"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7"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8"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9"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0"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1"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2"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3"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4"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5"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6"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7"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8"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9"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0"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1"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2"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3"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4"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5"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6"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7"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8"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9"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0"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1"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2"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3"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4"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5"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6"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7"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8"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9"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0"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1"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2"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grpSp>
          <p:nvGrpSpPr>
            <p:cNvPr id="616" name="组 615"/>
            <p:cNvGrpSpPr/>
            <p:nvPr/>
          </p:nvGrpSpPr>
          <p:grpSpPr bwMode="invGray">
            <a:xfrm rot="10800000">
              <a:off x="4417839" y="2091906"/>
              <a:ext cx="5294376" cy="4114800"/>
              <a:chOff x="3310555" y="716546"/>
              <a:chExt cx="5294376" cy="4114800"/>
            </a:xfrm>
          </p:grpSpPr>
          <p:grpSp>
            <p:nvGrpSpPr>
              <p:cNvPr id="617" name="组 616"/>
              <p:cNvGrpSpPr/>
              <p:nvPr/>
            </p:nvGrpSpPr>
            <p:grpSpPr bwMode="invGray">
              <a:xfrm flipH="1">
                <a:off x="3310555" y="737968"/>
                <a:ext cx="5294376" cy="54864"/>
                <a:chOff x="1522413" y="1514475"/>
                <a:chExt cx="10569575" cy="64008"/>
              </a:xfrm>
              <a:solidFill>
                <a:schemeClr val="accent1"/>
              </a:solidFill>
            </p:grpSpPr>
            <p:sp>
              <p:nvSpPr>
                <p:cNvPr id="693" name="任意多边形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4" name="任意多边形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5" name="任意多边形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6"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7"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8"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9"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0"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1"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2"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3"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4"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5"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6"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7"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8"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9"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0"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1"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2"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3"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4"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5"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6"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7"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8"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9"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0"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1"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2"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3"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4"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5"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6"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7"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8"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9"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0"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1"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2"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3"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4"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5"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6"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7"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8"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9"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0"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1"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2"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3"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4"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5"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6"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7"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8"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9"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0"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1"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2"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3"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4"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5"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6"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7"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8"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9"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0"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1"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2"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3"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4"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5"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6"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nvGrpSpPr>
              <p:cNvPr id="618" name="组 617"/>
              <p:cNvGrpSpPr/>
              <p:nvPr/>
            </p:nvGrpSpPr>
            <p:grpSpPr bwMode="invGray">
              <a:xfrm rot="16200000" flipH="1">
                <a:off x="6492229" y="2755658"/>
                <a:ext cx="4114800" cy="36576"/>
                <a:chOff x="1522413" y="1514475"/>
                <a:chExt cx="10569575" cy="64008"/>
              </a:xfrm>
              <a:solidFill>
                <a:schemeClr val="accent1"/>
              </a:solidFill>
            </p:grpSpPr>
            <p:sp>
              <p:nvSpPr>
                <p:cNvPr id="619" name="任意多边形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0" name="任意多边形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1" name="任意多边形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2" name="任意多边形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3" name="任意多边形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4" name="任意多边形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5" name="任意多边形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6" name="任意多边形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7" name="任意多边形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8" name="任意多边形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9" name="任意多边形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0" name="任意多边形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1" name="任意多边形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2" name="任意多边形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3" name="任意多边形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4" name="任意多边形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5" name="任意多边形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6" name="任意多边形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7" name="任意多边形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8" name="任意多边形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9" name="任意多边形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0" name="任意多边形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1" name="任意多边形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2" name="任意多边形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3" name="任意多边形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4" name="任意多边形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5" name="任意多边形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6" name="任意多边形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7" name="任意多边形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8" name="任意多边形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9" name="任意多边形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0" name="任意多边形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1" name="任意多边形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2" name="任意多边形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3" name="任意多边形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4" name="任意多边形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5" name="任意多边形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6" name="任意多边形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7" name="任意多边形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8" name="任意多边形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9" name="任意多边形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0" name="任意多边形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1" name="任意多边形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2" name="任意多边形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3" name="任意多边形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4" name="任意多边形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5" name="任意多边形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6" name="任意多边形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7" name="任意多边形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8" name="任意多边形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9" name="任意多边形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0" name="任意多边形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1" name="任意多边形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2" name="任意多边形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3" name="任意多边形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4" name="任意多边形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5" name="任意多边形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6" name="任意多边形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7" name="任意多边形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8" name="任意多边形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9" name="任意多边形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0" name="任意多边形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1" name="任意多边形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2" name="任意多边形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3" name="任意多边形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4" name="任意多边形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5" name="任意多边形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6" name="任意多边形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7" name="任意多边形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8" name="任意多边形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9" name="任意多边形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0" name="任意多边形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1" name="任意多边形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2" name="任意多边形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grpSp>
      <p:sp>
        <p:nvSpPr>
          <p:cNvPr id="4" name="文本占位符 3"/>
          <p:cNvSpPr>
            <a:spLocks noGrp="1"/>
          </p:cNvSpPr>
          <p:nvPr>
            <p:ph type="body" sz="half" idx="2"/>
          </p:nvPr>
        </p:nvSpPr>
        <p:spPr>
          <a:xfrm>
            <a:off x="7905959" y="3411748"/>
            <a:ext cx="2743200" cy="2743200"/>
          </a:xfrm>
        </p:spPr>
        <p:txBody>
          <a:bodyPr rtlCol="0" anchor="b">
            <a:normAutofit/>
          </a:bodyPr>
          <a:lstStyle>
            <a:lvl1pPr marL="0" indent="0">
              <a:spcBef>
                <a:spcPts val="1200"/>
              </a:spcBef>
              <a:buNone/>
              <a:defRPr sz="16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1"/>
              <a:t>单击此处编辑母版文本样式</a:t>
            </a:r>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59FDE26-7774-42D9-B09F-897A3804FF77}" type="datetime1">
              <a:rPr lang="zh-CN" altLang="en-US" smtClean="0"/>
              <a:t>2020/3/10</a:t>
            </a:fld>
            <a:endParaRPr lang="zh-CN" altLang="en-US" dirty="0"/>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5" name="页脚占位符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4" name="日期占位符 3"/>
          <p:cNvSpPr>
            <a:spLocks noGrp="1"/>
          </p:cNvSpPr>
          <p:nvPr>
            <p:ph type="dt" sz="half" idx="2"/>
          </p:nvPr>
        </p:nvSpPr>
        <p:spPr>
          <a:xfrm>
            <a:off x="7923212" y="6400801"/>
            <a:ext cx="1396259" cy="276226"/>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2F03606D-7858-4AA2-9E18-693315C12F6C}" type="datetime1">
              <a:rPr lang="zh-CN" altLang="en-US" noProof="0" smtClean="0"/>
              <a:t>2020/3/10</a:t>
            </a:fld>
            <a:endParaRPr lang="zh-CN" altLang="en-US" noProof="0" dirty="0"/>
          </a:p>
        </p:txBody>
      </p:sp>
      <p:sp>
        <p:nvSpPr>
          <p:cNvPr id="6" name="幻灯片编号占位符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25BA54BD-C84D-46CE-8B72-31BFB26ABA43}" type="slidenum">
              <a:rPr lang="en-US" altLang="zh-CN" noProof="0" smtClean="0"/>
              <a:pPr/>
              <a:t>‹#›</a:t>
            </a:fld>
            <a:endParaRPr lang="zh-CN" altLang="en-US" noProof="0" dirty="0"/>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深度学习方法在核医学骨扫描图像诊断中的应用</a:t>
            </a:r>
          </a:p>
        </p:txBody>
      </p:sp>
      <p:sp>
        <p:nvSpPr>
          <p:cNvPr id="3" name="副标题 2"/>
          <p:cNvSpPr>
            <a:spLocks noGrp="1"/>
          </p:cNvSpPr>
          <p:nvPr>
            <p:ph type="subTitle" idx="1"/>
          </p:nvPr>
        </p:nvSpPr>
        <p:spPr/>
        <p:txBody>
          <a:bodyPr rtlCol="0">
            <a:normAutofit lnSpcReduction="10000"/>
          </a:bodyPr>
          <a:lstStyle/>
          <a:p>
            <a:pPr algn="r" rtl="0"/>
            <a:r>
              <a:rPr lang="en-US" altLang="zh-CN" dirty="0">
                <a:latin typeface="Microsoft YaHei UI" panose="020B0503020204020204" pitchFamily="34" charset="-122"/>
                <a:ea typeface="Microsoft YaHei UI" panose="020B0503020204020204" pitchFamily="34" charset="-122"/>
              </a:rPr>
              <a:t>16</a:t>
            </a:r>
            <a:r>
              <a:rPr lang="zh-CN" altLang="en-US" dirty="0">
                <a:latin typeface="Microsoft YaHei UI" panose="020B0503020204020204" pitchFamily="34" charset="-122"/>
                <a:ea typeface="Microsoft YaHei UI" panose="020B0503020204020204" pitchFamily="34" charset="-122"/>
              </a:rPr>
              <a:t>生工一班</a:t>
            </a: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吕晖</a:t>
            </a:r>
            <a:endParaRPr lang="en-US" altLang="zh-CN" dirty="0">
              <a:latin typeface="Microsoft YaHei UI" panose="020B0503020204020204" pitchFamily="34" charset="-122"/>
              <a:ea typeface="Microsoft YaHei UI" panose="020B0503020204020204" pitchFamily="34" charset="-122"/>
            </a:endParaRPr>
          </a:p>
          <a:p>
            <a:pPr algn="r" rtl="0"/>
            <a:r>
              <a:rPr lang="zh-CN" altLang="en-US" dirty="0"/>
              <a:t>指导老师：汪缨</a:t>
            </a:r>
            <a:endParaRPr lang="en-US" altLang="zh-CN" dirty="0">
              <a:latin typeface="Microsoft YaHei UI" panose="020B0503020204020204" pitchFamily="34" charset="-122"/>
              <a:ea typeface="Microsoft YaHei UI" panose="020B0503020204020204" pitchFamily="34" charset="-122"/>
            </a:endParaRPr>
          </a:p>
          <a:p>
            <a:pPr algn="r" rtl="0"/>
            <a:r>
              <a:rPr lang="en-US" altLang="zh-CN" dirty="0"/>
              <a:t>2020.3.10</a:t>
            </a:r>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22567A-3DD3-482A-8748-6A70FB144A49}"/>
              </a:ext>
            </a:extLst>
          </p:cNvPr>
          <p:cNvSpPr>
            <a:spLocks noGrp="1"/>
          </p:cNvSpPr>
          <p:nvPr>
            <p:ph type="title"/>
          </p:nvPr>
        </p:nvSpPr>
        <p:spPr/>
        <p:txBody>
          <a:bodyPr/>
          <a:lstStyle/>
          <a:p>
            <a:r>
              <a:rPr lang="zh-CN" altLang="en-US" dirty="0"/>
              <a:t>时间轴</a:t>
            </a:r>
          </a:p>
        </p:txBody>
      </p:sp>
      <p:pic>
        <p:nvPicPr>
          <p:cNvPr id="5" name="内容占位符 4">
            <a:extLst>
              <a:ext uri="{FF2B5EF4-FFF2-40B4-BE49-F238E27FC236}">
                <a16:creationId xmlns:a16="http://schemas.microsoft.com/office/drawing/2014/main" id="{54F7651E-A946-4D30-9E6B-DAE825D9CC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2413" y="1628800"/>
            <a:ext cx="9850280" cy="4536504"/>
          </a:xfrm>
        </p:spPr>
      </p:pic>
    </p:spTree>
    <p:extLst>
      <p:ext uri="{BB962C8B-B14F-4D97-AF65-F5344CB8AC3E}">
        <p14:creationId xmlns:p14="http://schemas.microsoft.com/office/powerpoint/2010/main" val="3479981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ctr"/>
          <a:lstStyle/>
          <a:p>
            <a:pPr algn="ctr" rtl="0"/>
            <a:r>
              <a:rPr lang="en-US" altLang="zh-CN" dirty="0">
                <a:latin typeface="Microsoft YaHei UI" panose="020B0503020204020204" pitchFamily="34" charset="-122"/>
                <a:ea typeface="Microsoft YaHei UI" panose="020B0503020204020204" pitchFamily="34" charset="-122"/>
              </a:rPr>
              <a:t>END</a:t>
            </a:r>
          </a:p>
        </p:txBody>
      </p:sp>
    </p:spTree>
    <p:extLst>
      <p:ext uri="{BB962C8B-B14F-4D97-AF65-F5344CB8AC3E}">
        <p14:creationId xmlns:p14="http://schemas.microsoft.com/office/powerpoint/2010/main" val="50716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包含表格的两栏内容布局</a:t>
            </a:r>
          </a:p>
        </p:txBody>
      </p:sp>
      <p:sp>
        <p:nvSpPr>
          <p:cNvPr id="5" name="内容占位符 4"/>
          <p:cNvSpPr>
            <a:spLocks noGrp="1"/>
          </p:cNvSpPr>
          <p:nvPr>
            <p:ph sz="half" idx="1"/>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此处是第一个项目要点</a:t>
            </a:r>
          </a:p>
          <a:p>
            <a:pPr rtl="0"/>
            <a:r>
              <a:rPr lang="zh-CN" altLang="en-US" dirty="0">
                <a:latin typeface="Microsoft YaHei UI" panose="020B0503020204020204" pitchFamily="34" charset="-122"/>
                <a:ea typeface="Microsoft YaHei UI" panose="020B0503020204020204" pitchFamily="34" charset="-122"/>
              </a:rPr>
              <a:t>此处是第二个项目要点</a:t>
            </a:r>
          </a:p>
          <a:p>
            <a:pPr rtl="0"/>
            <a:r>
              <a:rPr lang="zh-CN" altLang="en-US" dirty="0">
                <a:latin typeface="Microsoft YaHei UI" panose="020B0503020204020204" pitchFamily="34" charset="-122"/>
                <a:ea typeface="Microsoft YaHei UI" panose="020B0503020204020204" pitchFamily="34" charset="-122"/>
              </a:rPr>
              <a:t>此处是第三个项目要点</a:t>
            </a:r>
          </a:p>
        </p:txBody>
      </p:sp>
      <p:graphicFrame>
        <p:nvGraphicFramePr>
          <p:cNvPr id="4" name="内容占位符 3"/>
          <p:cNvGraphicFramePr>
            <a:graphicFrameLocks noGrp="1"/>
          </p:cNvGraphicFramePr>
          <p:nvPr>
            <p:ph sz="half" idx="2"/>
            <p:extLst>
              <p:ext uri="{D42A27DB-BD31-4B8C-83A1-F6EECF244321}">
                <p14:modId xmlns:p14="http://schemas.microsoft.com/office/powerpoint/2010/main" val="2502705473"/>
              </p:ext>
            </p:extLst>
          </p:nvPr>
        </p:nvGraphicFramePr>
        <p:xfrm>
          <a:off x="6246813" y="1905000"/>
          <a:ext cx="4419600" cy="2057400"/>
        </p:xfrm>
        <a:graphic>
          <a:graphicData uri="http://schemas.openxmlformats.org/drawingml/2006/table">
            <a:tbl>
              <a:tblPr firstRow="1" bandRow="1">
                <a:tableStyleId>{8EC20E35-A176-4012-BC5E-935CFFF8708E}</a:tableStyleId>
              </a:tblPr>
              <a:tblGrid>
                <a:gridCol w="1473200">
                  <a:extLst>
                    <a:ext uri="{9D8B030D-6E8A-4147-A177-3AD203B41FA5}">
                      <a16:colId xmlns:a16="http://schemas.microsoft.com/office/drawing/2014/main" val="20000"/>
                    </a:ext>
                  </a:extLst>
                </a:gridCol>
                <a:gridCol w="1473200">
                  <a:extLst>
                    <a:ext uri="{9D8B030D-6E8A-4147-A177-3AD203B41FA5}">
                      <a16:colId xmlns:a16="http://schemas.microsoft.com/office/drawing/2014/main" val="20001"/>
                    </a:ext>
                  </a:extLst>
                </a:gridCol>
                <a:gridCol w="1473200">
                  <a:extLst>
                    <a:ext uri="{9D8B030D-6E8A-4147-A177-3AD203B41FA5}">
                      <a16:colId xmlns:a16="http://schemas.microsoft.com/office/drawing/2014/main" val="20002"/>
                    </a:ext>
                  </a:extLst>
                </a:gridCol>
              </a:tblGrid>
              <a:tr h="514350">
                <a:tc>
                  <a:txBody>
                    <a:bodyPr/>
                    <a:lstStyle/>
                    <a:p>
                      <a:pPr rtl="0"/>
                      <a:r>
                        <a:rPr lang="zh-CN" altLang="en-US" dirty="0">
                          <a:latin typeface="Microsoft YaHei UI" panose="020B0503020204020204" pitchFamily="34" charset="-122"/>
                          <a:ea typeface="Microsoft YaHei UI" panose="020B0503020204020204" pitchFamily="34" charset="-122"/>
                        </a:rPr>
                        <a:t>类</a:t>
                      </a:r>
                    </a:p>
                  </a:txBody>
                  <a:tcPr anchor="ctr"/>
                </a:tc>
                <a:tc>
                  <a:txBody>
                    <a:bodyPr/>
                    <a:lstStyle/>
                    <a:p>
                      <a:pPr algn="ctr" rtl="0"/>
                      <a:r>
                        <a:rPr lang="zh-CN" altLang="en-US" dirty="0">
                          <a:latin typeface="Microsoft YaHei UI" panose="020B0503020204020204" pitchFamily="34" charset="-122"/>
                          <a:ea typeface="Microsoft YaHei UI" panose="020B0503020204020204" pitchFamily="34" charset="-122"/>
                        </a:rPr>
                        <a:t>组 </a:t>
                      </a:r>
                      <a:r>
                        <a:rPr lang="en-US" altLang="zh-CN" dirty="0">
                          <a:latin typeface="Microsoft YaHei UI" panose="020B0503020204020204" pitchFamily="34" charset="-122"/>
                          <a:ea typeface="Microsoft YaHei UI" panose="020B0503020204020204" pitchFamily="34" charset="-122"/>
                        </a:rPr>
                        <a:t>A</a:t>
                      </a:r>
                    </a:p>
                  </a:txBody>
                  <a:tcPr anchor="ctr"/>
                </a:tc>
                <a:tc>
                  <a:txBody>
                    <a:bodyPr/>
                    <a:lstStyle/>
                    <a:p>
                      <a:pPr algn="ctr" rtl="0"/>
                      <a:r>
                        <a:rPr lang="zh-CN" altLang="en-US" dirty="0">
                          <a:latin typeface="Microsoft YaHei UI" panose="020B0503020204020204" pitchFamily="34" charset="-122"/>
                          <a:ea typeface="Microsoft YaHei UI" panose="020B0503020204020204" pitchFamily="34" charset="-122"/>
                        </a:rPr>
                        <a:t>组 </a:t>
                      </a:r>
                      <a:r>
                        <a:rPr lang="en-US" altLang="zh-CN" dirty="0">
                          <a:latin typeface="Microsoft YaHei UI" panose="020B0503020204020204" pitchFamily="34" charset="-122"/>
                          <a:ea typeface="Microsoft YaHei UI" panose="020B0503020204020204" pitchFamily="34" charset="-122"/>
                        </a:rPr>
                        <a:t>B</a:t>
                      </a:r>
                      <a:endParaRPr lang="zh-CN" altLang="en-US" dirty="0">
                        <a:latin typeface="Microsoft YaHei UI" panose="020B0503020204020204" pitchFamily="34" charset="-122"/>
                        <a:ea typeface="Microsoft YaHei UI" panose="020B0503020204020204" pitchFamily="34" charset="-122"/>
                      </a:endParaRPr>
                    </a:p>
                  </a:txBody>
                  <a:tcPr anchor="ctr"/>
                </a:tc>
                <a:extLst>
                  <a:ext uri="{0D108BD9-81ED-4DB2-BD59-A6C34878D82A}">
                    <a16:rowId xmlns:a16="http://schemas.microsoft.com/office/drawing/2014/main" val="10000"/>
                  </a:ext>
                </a:extLst>
              </a:tr>
              <a:tr h="514350">
                <a:tc>
                  <a:txBody>
                    <a:bodyPr/>
                    <a:lstStyle/>
                    <a:p>
                      <a:pPr rtl="0"/>
                      <a:r>
                        <a:rPr lang="zh-CN" altLang="en-US" dirty="0">
                          <a:latin typeface="Microsoft YaHei UI" panose="020B0503020204020204" pitchFamily="34" charset="-122"/>
                          <a:ea typeface="Microsoft YaHei UI" panose="020B0503020204020204" pitchFamily="34" charset="-122"/>
                        </a:rPr>
                        <a:t>类 </a:t>
                      </a:r>
                      <a:r>
                        <a:rPr lang="en-US" altLang="zh-CN" dirty="0">
                          <a:latin typeface="Microsoft YaHei UI" panose="020B0503020204020204" pitchFamily="34" charset="-122"/>
                          <a:ea typeface="Microsoft YaHei UI" panose="020B0503020204020204" pitchFamily="34" charset="-122"/>
                        </a:rPr>
                        <a:t>1</a:t>
                      </a:r>
                    </a:p>
                  </a:txBody>
                  <a:tcPr anchor="ctr"/>
                </a:tc>
                <a:tc>
                  <a:txBody>
                    <a:bodyPr/>
                    <a:lstStyle/>
                    <a:p>
                      <a:pPr algn="ctr" rtl="0"/>
                      <a:r>
                        <a:rPr lang="en-US" altLang="zh-CN" dirty="0">
                          <a:latin typeface="Microsoft YaHei UI" panose="020B0503020204020204" pitchFamily="34" charset="-122"/>
                          <a:ea typeface="Microsoft YaHei UI" panose="020B0503020204020204" pitchFamily="34" charset="-122"/>
                        </a:rPr>
                        <a:t>82</a:t>
                      </a:r>
                    </a:p>
                  </a:txBody>
                  <a:tcPr anchor="ctr"/>
                </a:tc>
                <a:tc>
                  <a:txBody>
                    <a:bodyPr/>
                    <a:lstStyle/>
                    <a:p>
                      <a:pPr algn="ctr" rtl="0"/>
                      <a:r>
                        <a:rPr lang="en-US" altLang="zh-CN" dirty="0">
                          <a:latin typeface="Microsoft YaHei UI" panose="020B0503020204020204" pitchFamily="34" charset="-122"/>
                          <a:ea typeface="Microsoft YaHei UI" panose="020B0503020204020204" pitchFamily="34" charset="-122"/>
                        </a:rPr>
                        <a:t>95</a:t>
                      </a:r>
                    </a:p>
                  </a:txBody>
                  <a:tcPr anchor="ctr"/>
                </a:tc>
                <a:extLst>
                  <a:ext uri="{0D108BD9-81ED-4DB2-BD59-A6C34878D82A}">
                    <a16:rowId xmlns:a16="http://schemas.microsoft.com/office/drawing/2014/main" val="10001"/>
                  </a:ext>
                </a:extLst>
              </a:tr>
              <a:tr h="514350">
                <a:tc>
                  <a:txBody>
                    <a:bodyPr/>
                    <a:lstStyle/>
                    <a:p>
                      <a:pPr rtl="0"/>
                      <a:r>
                        <a:rPr lang="zh-CN" altLang="en-US" dirty="0">
                          <a:latin typeface="Microsoft YaHei UI" panose="020B0503020204020204" pitchFamily="34" charset="-122"/>
                          <a:ea typeface="Microsoft YaHei UI" panose="020B0503020204020204" pitchFamily="34" charset="-122"/>
                        </a:rPr>
                        <a:t>类 </a:t>
                      </a:r>
                      <a:r>
                        <a:rPr lang="en-US" altLang="zh-CN" dirty="0">
                          <a:latin typeface="Microsoft YaHei UI" panose="020B0503020204020204" pitchFamily="34" charset="-122"/>
                          <a:ea typeface="Microsoft YaHei UI" panose="020B0503020204020204" pitchFamily="34" charset="-122"/>
                        </a:rPr>
                        <a:t>2</a:t>
                      </a:r>
                    </a:p>
                  </a:txBody>
                  <a:tcPr anchor="ctr"/>
                </a:tc>
                <a:tc>
                  <a:txBody>
                    <a:bodyPr/>
                    <a:lstStyle/>
                    <a:p>
                      <a:pPr algn="ctr" rtl="0"/>
                      <a:r>
                        <a:rPr lang="en-US" altLang="zh-CN" dirty="0">
                          <a:latin typeface="Microsoft YaHei UI" panose="020B0503020204020204" pitchFamily="34" charset="-122"/>
                          <a:ea typeface="Microsoft YaHei UI" panose="020B0503020204020204" pitchFamily="34" charset="-122"/>
                        </a:rPr>
                        <a:t>76</a:t>
                      </a:r>
                    </a:p>
                  </a:txBody>
                  <a:tcPr anchor="ctr"/>
                </a:tc>
                <a:tc>
                  <a:txBody>
                    <a:bodyPr/>
                    <a:lstStyle/>
                    <a:p>
                      <a:pPr algn="ctr" rtl="0"/>
                      <a:r>
                        <a:rPr lang="en-US" altLang="zh-CN" dirty="0">
                          <a:latin typeface="Microsoft YaHei UI" panose="020B0503020204020204" pitchFamily="34" charset="-122"/>
                          <a:ea typeface="Microsoft YaHei UI" panose="020B0503020204020204" pitchFamily="34" charset="-122"/>
                        </a:rPr>
                        <a:t>88</a:t>
                      </a:r>
                    </a:p>
                  </a:txBody>
                  <a:tcPr anchor="ctr"/>
                </a:tc>
                <a:extLst>
                  <a:ext uri="{0D108BD9-81ED-4DB2-BD59-A6C34878D82A}">
                    <a16:rowId xmlns:a16="http://schemas.microsoft.com/office/drawing/2014/main" val="10002"/>
                  </a:ext>
                </a:extLst>
              </a:tr>
              <a:tr h="514350">
                <a:tc>
                  <a:txBody>
                    <a:bodyPr/>
                    <a:lstStyle/>
                    <a:p>
                      <a:pPr rtl="0"/>
                      <a:r>
                        <a:rPr lang="zh-CN" altLang="en-US" dirty="0">
                          <a:latin typeface="Microsoft YaHei UI" panose="020B0503020204020204" pitchFamily="34" charset="-122"/>
                          <a:ea typeface="Microsoft YaHei UI" panose="020B0503020204020204" pitchFamily="34" charset="-122"/>
                        </a:rPr>
                        <a:t>类 </a:t>
                      </a:r>
                      <a:r>
                        <a:rPr lang="en-US" altLang="zh-CN" dirty="0">
                          <a:latin typeface="Microsoft YaHei UI" panose="020B0503020204020204" pitchFamily="34" charset="-122"/>
                          <a:ea typeface="Microsoft YaHei UI" panose="020B0503020204020204" pitchFamily="34" charset="-122"/>
                        </a:rPr>
                        <a:t>3</a:t>
                      </a:r>
                    </a:p>
                  </a:txBody>
                  <a:tcPr anchor="ctr"/>
                </a:tc>
                <a:tc>
                  <a:txBody>
                    <a:bodyPr/>
                    <a:lstStyle/>
                    <a:p>
                      <a:pPr algn="ctr" rtl="0"/>
                      <a:r>
                        <a:rPr lang="en-US" altLang="zh-CN" dirty="0">
                          <a:latin typeface="Microsoft YaHei UI" panose="020B0503020204020204" pitchFamily="34" charset="-122"/>
                          <a:ea typeface="Microsoft YaHei UI" panose="020B0503020204020204" pitchFamily="34" charset="-122"/>
                        </a:rPr>
                        <a:t>84</a:t>
                      </a:r>
                    </a:p>
                  </a:txBody>
                  <a:tcPr anchor="ctr"/>
                </a:tc>
                <a:tc>
                  <a:txBody>
                    <a:bodyPr/>
                    <a:lstStyle/>
                    <a:p>
                      <a:pPr algn="ctr" rtl="0"/>
                      <a:r>
                        <a:rPr lang="en-US" altLang="zh-CN" dirty="0">
                          <a:latin typeface="Microsoft YaHei UI" panose="020B0503020204020204" pitchFamily="34" charset="-122"/>
                          <a:ea typeface="Microsoft YaHei UI" panose="020B0503020204020204" pitchFamily="34" charset="-122"/>
                        </a:rPr>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包含 </a:t>
            </a:r>
            <a:r>
              <a:rPr lang="en-US" altLang="zh-CN" dirty="0">
                <a:latin typeface="Microsoft YaHei UI" panose="020B0503020204020204" pitchFamily="34" charset="-122"/>
                <a:ea typeface="Microsoft YaHei UI" panose="020B0503020204020204" pitchFamily="34" charset="-122"/>
              </a:rPr>
              <a:t>SmartArt </a:t>
            </a:r>
            <a:r>
              <a:rPr lang="zh-CN" altLang="en-US" dirty="0">
                <a:latin typeface="Microsoft YaHei UI" panose="020B0503020204020204" pitchFamily="34" charset="-122"/>
                <a:ea typeface="Microsoft YaHei UI" panose="020B0503020204020204" pitchFamily="34" charset="-122"/>
              </a:rPr>
              <a:t>的两栏内容布局</a:t>
            </a:r>
          </a:p>
        </p:txBody>
      </p:sp>
      <p:graphicFrame>
        <p:nvGraphicFramePr>
          <p:cNvPr id="4" name="内容占位符 3" descr="垂直项目符号列表显示垂直排列的 3 个组，且每组下显示有项目要点。"/>
          <p:cNvGraphicFramePr>
            <a:graphicFrameLocks noGrp="1"/>
          </p:cNvGraphicFramePr>
          <p:nvPr>
            <p:ph sz="half" idx="1"/>
            <p:extLst>
              <p:ext uri="{D42A27DB-BD31-4B8C-83A1-F6EECF244321}">
                <p14:modId xmlns:p14="http://schemas.microsoft.com/office/powerpoint/2010/main" val="1939102597"/>
              </p:ext>
            </p:extLst>
          </p:nvPr>
        </p:nvGraphicFramePr>
        <p:xfrm>
          <a:off x="1522413" y="1905000"/>
          <a:ext cx="44196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内容占位符 5"/>
          <p:cNvSpPr>
            <a:spLocks noGrp="1"/>
          </p:cNvSpPr>
          <p:nvPr>
            <p:ph sz="half" idx="2"/>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此处是第一个项目要点</a:t>
            </a:r>
          </a:p>
          <a:p>
            <a:pPr rtl="0"/>
            <a:r>
              <a:rPr lang="zh-CN" altLang="en-US" dirty="0">
                <a:latin typeface="Microsoft YaHei UI" panose="020B0503020204020204" pitchFamily="34" charset="-122"/>
                <a:ea typeface="Microsoft YaHei UI" panose="020B0503020204020204" pitchFamily="34" charset="-122"/>
              </a:rPr>
              <a:t>此处是第二个项目要点</a:t>
            </a:r>
          </a:p>
          <a:p>
            <a:pPr rtl="0"/>
            <a:r>
              <a:rPr lang="zh-CN" altLang="en-US" dirty="0">
                <a:latin typeface="Microsoft YaHei UI" panose="020B0503020204020204" pitchFamily="34" charset="-122"/>
                <a:ea typeface="Microsoft YaHei UI" panose="020B0503020204020204" pitchFamily="34" charset="-122"/>
              </a:rPr>
              <a:t>此处是第三个项目要点</a:t>
            </a:r>
          </a:p>
        </p:txBody>
      </p:sp>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22567A-3DD3-482A-8748-6A70FB144A4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EC79098-7AD5-4703-998E-5F120D1C0E52}"/>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584908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添加幻灯片标题 </a:t>
            </a:r>
            <a:r>
              <a:rPr lang="en-US" altLang="zh-CN" dirty="0">
                <a:latin typeface="Microsoft YaHei UI" panose="020B0503020204020204" pitchFamily="34" charset="-122"/>
                <a:ea typeface="Microsoft YaHei UI" panose="020B0503020204020204" pitchFamily="34" charset="-122"/>
              </a:rPr>
              <a:t>- 1</a:t>
            </a:r>
          </a:p>
        </p:txBody>
      </p:sp>
      <p:sp>
        <p:nvSpPr>
          <p:cNvPr id="3" name="文本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添加幻灯片标题 </a:t>
            </a:r>
            <a:r>
              <a:rPr lang="en-US" altLang="zh-CN" dirty="0">
                <a:latin typeface="Microsoft YaHei UI" panose="020B0503020204020204" pitchFamily="34" charset="-122"/>
                <a:ea typeface="Microsoft YaHei UI" panose="020B0503020204020204" pitchFamily="34" charset="-122"/>
              </a:rPr>
              <a:t>- 2</a:t>
            </a:r>
          </a:p>
        </p:txBody>
      </p:sp>
      <p:sp>
        <p:nvSpPr>
          <p:cNvPr id="3" name="文本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内容占位符 3"/>
          <p:cNvSpPr>
            <a:spLocks noGrp="1"/>
          </p:cNvSpPr>
          <p:nvPr>
            <p:ph sz="half" idx="2"/>
          </p:nvPr>
        </p:nvSpPr>
        <p:spPr/>
        <p:txBody>
          <a:bodyPr rtlCol="0">
            <a:normAutofit/>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文本占位符 4"/>
          <p:cNvSpPr>
            <a:spLocks noGrp="1"/>
          </p:cNvSpPr>
          <p:nvPr>
            <p:ph type="body" sz="quarter" idx="3"/>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6" name="内容占位符 5"/>
          <p:cNvSpPr>
            <a:spLocks noGrp="1"/>
          </p:cNvSpPr>
          <p:nvPr>
            <p:ph sz="quarter" idx="4"/>
          </p:nvPr>
        </p:nvSpPr>
        <p:spPr/>
        <p:txBody>
          <a:bodyPr rtlCol="0">
            <a:normAutofit/>
          </a:bodyPr>
          <a:lstStyle/>
          <a:p>
            <a:pPr rtl="0"/>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添加幻灯片标题 </a:t>
            </a:r>
            <a:r>
              <a:rPr lang="en-US" altLang="zh-CN" dirty="0">
                <a:latin typeface="Microsoft YaHei UI" panose="020B0503020204020204" pitchFamily="34" charset="-122"/>
                <a:ea typeface="Microsoft YaHei UI" panose="020B0503020204020204" pitchFamily="34" charset="-122"/>
              </a:rPr>
              <a:t>- 3</a:t>
            </a:r>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650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添加幻灯片标题 </a:t>
            </a:r>
            <a:r>
              <a:rPr lang="en-US" altLang="zh-CN" dirty="0">
                <a:latin typeface="Microsoft YaHei UI" panose="020B0503020204020204" pitchFamily="34" charset="-122"/>
                <a:ea typeface="Microsoft YaHei UI" panose="020B0503020204020204" pitchFamily="34" charset="-122"/>
              </a:rPr>
              <a:t>- 4</a:t>
            </a:r>
          </a:p>
        </p:txBody>
      </p:sp>
      <p:sp>
        <p:nvSpPr>
          <p:cNvPr id="4" name="文本占位符 3"/>
          <p:cNvSpPr>
            <a:spLocks noGrp="1"/>
          </p:cNvSpPr>
          <p:nvPr>
            <p:ph type="body" sz="half" idx="2"/>
          </p:nvPr>
        </p:nvSpPr>
        <p:spPr/>
        <p:txBody>
          <a:bodyPr rtlCol="0">
            <a:normAutofit/>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6" name="内容占位符 5"/>
          <p:cNvSpPr>
            <a:spLocks noGrp="1"/>
          </p:cNvSpPr>
          <p:nvPr>
            <p:ph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79730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课题概况及研究意义</a:t>
            </a:r>
            <a:endParaRPr lang="en-US" alt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521771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添加幻灯片标题 </a:t>
            </a:r>
            <a:r>
              <a:rPr lang="en-US" altLang="zh-CN" dirty="0">
                <a:latin typeface="Microsoft YaHei UI" panose="020B0503020204020204" pitchFamily="34" charset="-122"/>
                <a:ea typeface="Microsoft YaHei UI" panose="020B0503020204020204" pitchFamily="34" charset="-122"/>
              </a:rPr>
              <a:t>- 5</a:t>
            </a:r>
          </a:p>
        </p:txBody>
      </p:sp>
      <p:sp>
        <p:nvSpPr>
          <p:cNvPr id="6" name="图片占位符 5" descr="为添加图像预留的空占位符。单击占位符，选择要添加的图像。"/>
          <p:cNvSpPr>
            <a:spLocks noGrp="1"/>
          </p:cNvSpPr>
          <p:nvPr>
            <p:ph type="pic" idx="1"/>
          </p:nvPr>
        </p:nvSpPr>
        <p:spPr/>
      </p:sp>
      <p:sp>
        <p:nvSpPr>
          <p:cNvPr id="4" name="文本占位符 3"/>
          <p:cNvSpPr>
            <a:spLocks noGrp="1"/>
          </p:cNvSpPr>
          <p:nvPr>
            <p:ph type="body" sz="half" idx="2"/>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16095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概况及意义</a:t>
            </a:r>
          </a:p>
        </p:txBody>
      </p:sp>
      <p:sp>
        <p:nvSpPr>
          <p:cNvPr id="14" name="内容占位符 13"/>
          <p:cNvSpPr>
            <a:spLocks noGrp="1"/>
          </p:cNvSpPr>
          <p:nvPr>
            <p:ph idx="1"/>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核医学骨扫描成像：核医学骨扫描是诊断学中一个重要的分支，主要用于无创从体外观察体内疾病的发生发展过程，在多个疾病类别的诊断中具有极其重要的应用价值。</a:t>
            </a:r>
            <a:endParaRPr lang="en-US" altLang="zh-CN" dirty="0">
              <a:latin typeface="Microsoft YaHei UI" panose="020B0503020204020204" pitchFamily="34" charset="-122"/>
              <a:ea typeface="Microsoft YaHei UI" panose="020B0503020204020204" pitchFamily="34" charset="-122"/>
            </a:endParaRPr>
          </a:p>
          <a:p>
            <a:pPr rtl="0"/>
            <a:r>
              <a:rPr lang="zh-CN" altLang="en-US" dirty="0"/>
              <a:t>深度学习技术：深度学习是近年来图像处理领域的热点技术，目前在医学成像处理领域主要用于替代人工实现特定类别病灶在大量图像中的重复识别工作。与传统图像处理技术相比，其主要特点为对目标细节特征的要求相对较低，关注主要特征而不是全部细节。</a:t>
            </a:r>
            <a:endParaRPr lang="en-US" altLang="zh-CN" dirty="0"/>
          </a:p>
          <a:p>
            <a:pPr rtl="0"/>
            <a:r>
              <a:rPr lang="zh-CN" altLang="en-US" dirty="0">
                <a:latin typeface="Microsoft YaHei UI" panose="020B0503020204020204" pitchFamily="34" charset="-122"/>
                <a:ea typeface="Microsoft YaHei UI" panose="020B0503020204020204" pitchFamily="34" charset="-122"/>
              </a:rPr>
              <a:t>课题意义 ：本课题尝试将深度学习用于核医学骨扫描图像处理，符合目前相关领域的研究潮流，对深度学习技术的应用性研究和核医学骨扫描图像的处理技术提升具有一定推动价值。</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latin typeface="Microsoft YaHei UI" panose="020B0503020204020204" pitchFamily="34" charset="-122"/>
                <a:ea typeface="Microsoft YaHei UI" panose="020B0503020204020204" pitchFamily="34" charset="-122"/>
              </a:rPr>
              <a:t>2-</a:t>
            </a:r>
            <a:r>
              <a:rPr lang="zh-CN" altLang="en-US" dirty="0">
                <a:latin typeface="Microsoft YaHei UI" panose="020B0503020204020204" pitchFamily="34" charset="-122"/>
                <a:ea typeface="Microsoft YaHei UI" panose="020B0503020204020204" pitchFamily="34" charset="-122"/>
              </a:rPr>
              <a:t>可行性分析</a:t>
            </a:r>
            <a:endParaRPr lang="en-US" alt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0489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ECCACB-08DC-41B8-9E10-69695B5B6B16}"/>
              </a:ext>
            </a:extLst>
          </p:cNvPr>
          <p:cNvSpPr>
            <a:spLocks noGrp="1"/>
          </p:cNvSpPr>
          <p:nvPr>
            <p:ph type="title"/>
          </p:nvPr>
        </p:nvSpPr>
        <p:spPr/>
        <p:txBody>
          <a:bodyPr/>
          <a:lstStyle/>
          <a:p>
            <a:r>
              <a:rPr lang="zh-CN" altLang="en-US" dirty="0"/>
              <a:t>自身能力可行性分析</a:t>
            </a:r>
          </a:p>
        </p:txBody>
      </p:sp>
      <p:sp>
        <p:nvSpPr>
          <p:cNvPr id="3" name="内容占位符 2">
            <a:extLst>
              <a:ext uri="{FF2B5EF4-FFF2-40B4-BE49-F238E27FC236}">
                <a16:creationId xmlns:a16="http://schemas.microsoft.com/office/drawing/2014/main" id="{E0081589-A19C-43F0-9372-724E36B70C98}"/>
              </a:ext>
            </a:extLst>
          </p:cNvPr>
          <p:cNvSpPr>
            <a:spLocks noGrp="1"/>
          </p:cNvSpPr>
          <p:nvPr>
            <p:ph idx="1"/>
          </p:nvPr>
        </p:nvSpPr>
        <p:spPr/>
        <p:txBody>
          <a:bodyPr/>
          <a:lstStyle/>
          <a:p>
            <a:r>
              <a:rPr lang="zh-CN" altLang="en-US" dirty="0"/>
              <a:t>本课题用于实践的</a:t>
            </a:r>
            <a:r>
              <a:rPr lang="en-US" altLang="zh-CN" dirty="0"/>
              <a:t>MATLAB</a:t>
            </a:r>
            <a:r>
              <a:rPr lang="zh-CN" altLang="en-US" dirty="0"/>
              <a:t>语言本身相对容易掌握，本人已有</a:t>
            </a:r>
            <a:r>
              <a:rPr lang="en-US" altLang="zh-CN" dirty="0"/>
              <a:t>C</a:t>
            </a:r>
            <a:r>
              <a:rPr lang="zh-CN" altLang="en-US" dirty="0"/>
              <a:t>语言开发基础，且在数字信号处理课程的相关学习中实践过</a:t>
            </a:r>
            <a:r>
              <a:rPr lang="en-US" altLang="zh-CN" dirty="0"/>
              <a:t>MATLAB</a:t>
            </a:r>
            <a:r>
              <a:rPr lang="zh-CN" altLang="en-US" dirty="0"/>
              <a:t>语言应用，故学习相关计算机语言技术可行；</a:t>
            </a:r>
            <a:endParaRPr lang="en-US" altLang="zh-CN" dirty="0"/>
          </a:p>
          <a:p>
            <a:r>
              <a:rPr lang="zh-CN" altLang="en-US" dirty="0"/>
              <a:t>深度学习基于图像的卷积处理和特征分析，本人已有相关技术的基础认知，这一认知来自本人本科阶段学习的数字信号处理课程和医学图像处理课程；</a:t>
            </a:r>
            <a:endParaRPr lang="en-US" altLang="zh-CN" dirty="0"/>
          </a:p>
          <a:p>
            <a:r>
              <a:rPr lang="zh-CN" altLang="en-US" dirty="0"/>
              <a:t>本人对核医学骨扫描成像这一技术的成像特点和应用方向已有基础认知，这一认知来自本人本科阶段已学习医学成像技术课程和医学图像处理课程；</a:t>
            </a:r>
          </a:p>
        </p:txBody>
      </p:sp>
    </p:spTree>
    <p:extLst>
      <p:ext uri="{BB962C8B-B14F-4D97-AF65-F5344CB8AC3E}">
        <p14:creationId xmlns:p14="http://schemas.microsoft.com/office/powerpoint/2010/main" val="336172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78B152-4434-4812-B254-6B850EED992E}"/>
              </a:ext>
            </a:extLst>
          </p:cNvPr>
          <p:cNvSpPr>
            <a:spLocks noGrp="1"/>
          </p:cNvSpPr>
          <p:nvPr>
            <p:ph type="title"/>
          </p:nvPr>
        </p:nvSpPr>
        <p:spPr/>
        <p:txBody>
          <a:bodyPr/>
          <a:lstStyle/>
          <a:p>
            <a:r>
              <a:rPr lang="zh-CN" altLang="en-US" dirty="0"/>
              <a:t>相关领域趋势分析与研究可行性探讨</a:t>
            </a:r>
          </a:p>
        </p:txBody>
      </p:sp>
      <p:sp>
        <p:nvSpPr>
          <p:cNvPr id="3" name="内容占位符 2">
            <a:extLst>
              <a:ext uri="{FF2B5EF4-FFF2-40B4-BE49-F238E27FC236}">
                <a16:creationId xmlns:a16="http://schemas.microsoft.com/office/drawing/2014/main" id="{591730A5-5D44-46C2-9563-69475F7F1B4C}"/>
              </a:ext>
            </a:extLst>
          </p:cNvPr>
          <p:cNvSpPr>
            <a:spLocks noGrp="1"/>
          </p:cNvSpPr>
          <p:nvPr>
            <p:ph idx="1"/>
          </p:nvPr>
        </p:nvSpPr>
        <p:spPr/>
        <p:txBody>
          <a:bodyPr/>
          <a:lstStyle/>
          <a:p>
            <a:r>
              <a:rPr lang="zh-CN" altLang="en-US" dirty="0"/>
              <a:t>目前，深度学习与核医学成像的自身领域中外文献环境都已相对成熟，并且</a:t>
            </a:r>
            <a:r>
              <a:rPr lang="en-US" altLang="zh-CN" dirty="0"/>
              <a:t>2019</a:t>
            </a:r>
            <a:r>
              <a:rPr lang="zh-CN" altLang="en-US" dirty="0"/>
              <a:t>年国内核医学成像领域目前关注者仍然较少，国外关注者则相对较多。这一论断基于之后给出的中国知网的指数分析数据。</a:t>
            </a:r>
            <a:endParaRPr lang="en-US" altLang="zh-CN" dirty="0"/>
          </a:p>
          <a:p>
            <a:r>
              <a:rPr lang="zh-CN" altLang="en-US" dirty="0"/>
              <a:t>故在国内做这两个领域的实验性交叉研究可行，有大量的基础文献可供参考，且竞争相对和缓，适合技术能力相对薄弱的本科生进行尝试。</a:t>
            </a:r>
          </a:p>
        </p:txBody>
      </p:sp>
    </p:spTree>
    <p:extLst>
      <p:ext uri="{BB962C8B-B14F-4D97-AF65-F5344CB8AC3E}">
        <p14:creationId xmlns:p14="http://schemas.microsoft.com/office/powerpoint/2010/main" val="979343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t>中国近五年深度学习发展趋势</a:t>
            </a:r>
            <a:br>
              <a:rPr lang="en-US" altLang="zh-CN" dirty="0"/>
            </a:br>
            <a:r>
              <a:rPr lang="en-US" altLang="zh-CN" dirty="0"/>
              <a:t>(</a:t>
            </a:r>
            <a:r>
              <a:rPr lang="zh-CN" altLang="en-US" dirty="0"/>
              <a:t>数据来源：中国知网指数分析</a:t>
            </a:r>
            <a:r>
              <a:rPr lang="en-US" altLang="zh-CN" dirty="0"/>
              <a:t>)</a:t>
            </a:r>
            <a:endParaRPr lang="zh-CN" altLang="en-US" dirty="0">
              <a:latin typeface="Microsoft YaHei UI" panose="020B0503020204020204" pitchFamily="34" charset="-122"/>
              <a:ea typeface="Microsoft YaHei UI" panose="020B0503020204020204" pitchFamily="34" charset="-122"/>
            </a:endParaRPr>
          </a:p>
        </p:txBody>
      </p:sp>
      <p:pic>
        <p:nvPicPr>
          <p:cNvPr id="5" name="内容占位符 4">
            <a:extLst>
              <a:ext uri="{FF2B5EF4-FFF2-40B4-BE49-F238E27FC236}">
                <a16:creationId xmlns:a16="http://schemas.microsoft.com/office/drawing/2014/main" id="{F3C4C0A7-F9C6-4412-BD59-2A9198609E1A}"/>
              </a:ext>
            </a:extLst>
          </p:cNvPr>
          <p:cNvPicPr>
            <a:picLocks noGrp="1" noChangeAspect="1"/>
          </p:cNvPicPr>
          <p:nvPr>
            <p:ph idx="1"/>
          </p:nvPr>
        </p:nvPicPr>
        <p:blipFill>
          <a:blip r:embed="rId3"/>
          <a:stretch>
            <a:fillRect/>
          </a:stretch>
        </p:blipFill>
        <p:spPr>
          <a:xfrm>
            <a:off x="1522414" y="1628800"/>
            <a:ext cx="9707974" cy="5040559"/>
          </a:xfrm>
          <a:prstGeom prst="rect">
            <a:avLst/>
          </a:prstGeom>
        </p:spPr>
      </p:pic>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t>中外近五年核医学成像发展趋势</a:t>
            </a:r>
            <a:br>
              <a:rPr lang="en-US" altLang="zh-CN" dirty="0"/>
            </a:br>
            <a:r>
              <a:rPr lang="en-US" altLang="zh-CN" dirty="0"/>
              <a:t>(</a:t>
            </a:r>
            <a:r>
              <a:rPr lang="zh-CN" altLang="en-US" dirty="0"/>
              <a:t>数据来源：中国知网指数分析</a:t>
            </a:r>
            <a:r>
              <a:rPr lang="en-US" altLang="zh-CN" dirty="0"/>
              <a:t>)</a:t>
            </a:r>
            <a:endParaRPr lang="zh-CN" altLang="en-US" dirty="0">
              <a:latin typeface="Microsoft YaHei UI" panose="020B0503020204020204" pitchFamily="34" charset="-122"/>
              <a:ea typeface="Microsoft YaHei UI" panose="020B0503020204020204" pitchFamily="34" charset="-122"/>
            </a:endParaRPr>
          </a:p>
        </p:txBody>
      </p:sp>
      <p:sp>
        <p:nvSpPr>
          <p:cNvPr id="4" name="内容占位符 3">
            <a:extLst>
              <a:ext uri="{FF2B5EF4-FFF2-40B4-BE49-F238E27FC236}">
                <a16:creationId xmlns:a16="http://schemas.microsoft.com/office/drawing/2014/main" id="{7148B3C4-BCB8-4A98-BF68-2A150880C186}"/>
              </a:ext>
            </a:extLst>
          </p:cNvPr>
          <p:cNvSpPr>
            <a:spLocks noGrp="1"/>
          </p:cNvSpPr>
          <p:nvPr>
            <p:ph idx="1"/>
          </p:nvPr>
        </p:nvSpPr>
        <p:spPr/>
        <p:txBody>
          <a:bodyPr/>
          <a:lstStyle/>
          <a:p>
            <a:endParaRPr lang="zh-CN" altLang="en-US"/>
          </a:p>
        </p:txBody>
      </p:sp>
      <p:pic>
        <p:nvPicPr>
          <p:cNvPr id="6" name="图片 5">
            <a:extLst>
              <a:ext uri="{FF2B5EF4-FFF2-40B4-BE49-F238E27FC236}">
                <a16:creationId xmlns:a16="http://schemas.microsoft.com/office/drawing/2014/main" id="{4309D7AB-DBDC-43B5-9ED9-DFB4DD3AB512}"/>
              </a:ext>
            </a:extLst>
          </p:cNvPr>
          <p:cNvPicPr>
            <a:picLocks/>
          </p:cNvPicPr>
          <p:nvPr/>
        </p:nvPicPr>
        <p:blipFill>
          <a:blip r:embed="rId3"/>
          <a:stretch>
            <a:fillRect/>
          </a:stretch>
        </p:blipFill>
        <p:spPr>
          <a:xfrm>
            <a:off x="1522410" y="1628800"/>
            <a:ext cx="9709199" cy="5040560"/>
          </a:xfrm>
          <a:prstGeom prst="rect">
            <a:avLst/>
          </a:prstGeom>
        </p:spPr>
      </p:pic>
    </p:spTree>
    <p:extLst>
      <p:ext uri="{BB962C8B-B14F-4D97-AF65-F5344CB8AC3E}">
        <p14:creationId xmlns:p14="http://schemas.microsoft.com/office/powerpoint/2010/main" val="2190535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latin typeface="Microsoft YaHei UI" panose="020B0503020204020204" pitchFamily="34" charset="-122"/>
                <a:ea typeface="Microsoft YaHei UI" panose="020B0503020204020204" pitchFamily="34" charset="-122"/>
              </a:rPr>
              <a:t>3-</a:t>
            </a:r>
            <a:r>
              <a:rPr lang="zh-CN" altLang="en-US" dirty="0">
                <a:latin typeface="Microsoft YaHei UI" panose="020B0503020204020204" pitchFamily="34" charset="-122"/>
                <a:ea typeface="Microsoft YaHei UI" panose="020B0503020204020204" pitchFamily="34" charset="-122"/>
              </a:rPr>
              <a:t>技术路线</a:t>
            </a: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时间轴</a:t>
            </a:r>
            <a:endParaRPr lang="en-US" alt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697698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黑板 16 x 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_9529465_TF02804846_TF02804846" id="{118C6178-8627-4F1A-8ADE-4D23F9B5C89B}" vid="{47D4BC64-CC5E-41E6-96A6-68E3DA472C92}"/>
    </a:ext>
  </a:extLst>
</a:theme>
</file>

<file path=ppt/theme/theme2.xml><?xml version="1.0" encoding="utf-8"?>
<a:theme xmlns:a="http://schemas.openxmlformats.org/drawingml/2006/main" name="办公室主题">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黑板教育演示文稿（宽屏）</Template>
  <TotalTime>138</TotalTime>
  <Words>572</Words>
  <Application>Microsoft Office PowerPoint</Application>
  <PresentationFormat>自定义</PresentationFormat>
  <Paragraphs>71</Paragraphs>
  <Slides>20</Slides>
  <Notes>16</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20</vt:i4>
      </vt:variant>
    </vt:vector>
  </HeadingPairs>
  <TitlesOfParts>
    <vt:vector size="24" baseType="lpstr">
      <vt:lpstr>Microsoft YaHei UI</vt:lpstr>
      <vt:lpstr>Arial</vt:lpstr>
      <vt:lpstr>Consolas</vt:lpstr>
      <vt:lpstr>黑板 16 x 9</vt:lpstr>
      <vt:lpstr>深度学习方法在核医学骨扫描图像诊断中的应用</vt:lpstr>
      <vt:lpstr>1-课题概况及研究意义</vt:lpstr>
      <vt:lpstr>概况及意义</vt:lpstr>
      <vt:lpstr>2-可行性分析</vt:lpstr>
      <vt:lpstr>自身能力可行性分析</vt:lpstr>
      <vt:lpstr>相关领域趋势分析与研究可行性探讨</vt:lpstr>
      <vt:lpstr>中国近五年深度学习发展趋势 (数据来源：中国知网指数分析)</vt:lpstr>
      <vt:lpstr>中外近五年核医学成像发展趋势 (数据来源：中国知网指数分析)</vt:lpstr>
      <vt:lpstr>3-技术路线/时间轴</vt:lpstr>
      <vt:lpstr>时间轴</vt:lpstr>
      <vt:lpstr>END</vt:lpstr>
      <vt:lpstr>包含表格的两栏内容布局</vt:lpstr>
      <vt:lpstr>包含 SmartArt 的两栏内容布局</vt:lpstr>
      <vt:lpstr>PowerPoint 演示文稿</vt:lpstr>
      <vt:lpstr>添加幻灯片标题 - 1</vt:lpstr>
      <vt:lpstr>添加幻灯片标题 - 2</vt:lpstr>
      <vt:lpstr>添加幻灯片标题 - 3</vt:lpstr>
      <vt:lpstr>PowerPoint 演示文稿</vt:lpstr>
      <vt:lpstr>添加幻灯片标题 - 4</vt:lpstr>
      <vt:lpstr>添加幻灯片标题 - 5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深度学习方法在核医学骨扫描图像诊断中的应用</dc:title>
  <dc:creator>吕 晖</dc:creator>
  <cp:lastModifiedBy>吕 晖</cp:lastModifiedBy>
  <cp:revision>6</cp:revision>
  <dcterms:created xsi:type="dcterms:W3CDTF">2020-03-10T00:44:36Z</dcterms:created>
  <dcterms:modified xsi:type="dcterms:W3CDTF">2020-03-10T03:02:53Z</dcterms:modified>
</cp:coreProperties>
</file>