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47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9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6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75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71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25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51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28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06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21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94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1C72-C1EB-4CF7-A9B7-E278130DF71E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D55E5-77DC-4670-8E97-13CDFBAF7E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4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DF5DBCC-A78E-4627-694B-61638F0C7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89324"/>
              </p:ext>
            </p:extLst>
          </p:nvPr>
        </p:nvGraphicFramePr>
        <p:xfrm>
          <a:off x="637953" y="1227666"/>
          <a:ext cx="8803758" cy="5045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293">
                  <a:extLst>
                    <a:ext uri="{9D8B030D-6E8A-4147-A177-3AD203B41FA5}">
                      <a16:colId xmlns:a16="http://schemas.microsoft.com/office/drawing/2014/main" val="536420841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2605281980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3818029131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498356465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1752365511"/>
                    </a:ext>
                  </a:extLst>
                </a:gridCol>
                <a:gridCol w="1467293">
                  <a:extLst>
                    <a:ext uri="{9D8B030D-6E8A-4147-A177-3AD203B41FA5}">
                      <a16:colId xmlns:a16="http://schemas.microsoft.com/office/drawing/2014/main" val="3121609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Sub-Process ID</a:t>
                      </a:r>
                      <a:endParaRPr lang="ko-KR" altLang="en-US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PJT-004</a:t>
                      </a:r>
                      <a:endParaRPr lang="ko-KR" altLang="en-US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Sub-Process Name</a:t>
                      </a:r>
                      <a:endParaRPr lang="ko-KR" altLang="en-US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딥러닝처리</a:t>
                      </a:r>
                      <a:endParaRPr lang="ko-KR" altLang="en-US" sz="1400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정의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3913417861"/>
                  </a:ext>
                </a:extLst>
              </a:tr>
              <a:tr h="2337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사용자입력</a:t>
                      </a:r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454054464"/>
                  </a:ext>
                </a:extLst>
              </a:tr>
              <a:tr h="23373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내부프로세스</a:t>
                      </a: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55762219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0DCFDE87-8344-D739-55F9-140572D45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657" y="2357439"/>
            <a:ext cx="2371061" cy="38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08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9</Words>
  <Application>Microsoft Office PowerPoint</Application>
  <PresentationFormat>A4 용지(210x297mm)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상훈 이</dc:creator>
  <cp:lastModifiedBy>상훈 이</cp:lastModifiedBy>
  <cp:revision>3</cp:revision>
  <dcterms:created xsi:type="dcterms:W3CDTF">2025-06-14T03:15:30Z</dcterms:created>
  <dcterms:modified xsi:type="dcterms:W3CDTF">2025-06-14T03:25:17Z</dcterms:modified>
</cp:coreProperties>
</file>