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96" y="5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7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6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5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7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5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1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8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6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1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4474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4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37953" y="1227666"/>
          <a:ext cx="8803758" cy="5119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293"/>
                <a:gridCol w="1467293"/>
                <a:gridCol w="1467293"/>
                <a:gridCol w="1467293"/>
                <a:gridCol w="1467293"/>
                <a:gridCol w="1467293"/>
              </a:tblGrid>
              <a:tr h="370840">
                <a:tc>
                  <a:txBody>
                    <a:bodyPr vert="horz" lIns="36000" tIns="36000" rIns="36000" bIns="3600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Sub-Process ID</a:t>
                      </a:r>
                      <a:endParaRPr lang="ko-KR" altLang="en-US" sz="1400"/>
                    </a:p>
                  </a:txBody>
                  <a:tcPr marL="36000" marR="36000" marT="36000" marB="36000"/>
                </a:tc>
                <a:tc>
                  <a:txBody>
                    <a:bodyPr vert="horz" lIns="36000" tIns="36000" rIns="36000" bIns="3600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PJT-004</a:t>
                      </a:r>
                      <a:endParaRPr lang="ko-KR" altLang="en-US" sz="1400"/>
                    </a:p>
                  </a:txBody>
                  <a:tcPr marL="36000" marR="36000" marT="36000" marB="36000"/>
                </a:tc>
                <a:tc>
                  <a:txBody>
                    <a:bodyPr vert="horz" lIns="36000" tIns="36000" rIns="36000" bIns="36000" anchor="t" anchorCtr="0"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Sub-Process Name</a:t>
                      </a:r>
                      <a:endParaRPr lang="ko-KR" altLang="en-US" sz="1400"/>
                    </a:p>
                  </a:txBody>
                  <a:tcPr marL="36000" marR="36000" marT="36000" marB="36000"/>
                </a:tc>
                <a:tc>
                  <a:txBody>
                    <a:bodyPr vert="horz" lIns="36000" tIns="36000" rIns="36000" bIns="3600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딥러닝처리</a:t>
                      </a:r>
                      <a:endParaRPr lang="ko-KR" altLang="en-US" sz="1400"/>
                    </a:p>
                  </a:txBody>
                  <a:tcPr marL="36000" marR="36000" marT="36000" marB="36000"/>
                </a:tc>
                <a:tc>
                  <a:txBody>
                    <a:bodyPr vert="horz" lIns="36000" tIns="36000" rIns="36000" bIns="3600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정의</a:t>
                      </a:r>
                      <a:endParaRPr lang="ko-KR" altLang="en-US" sz="1400"/>
                    </a:p>
                  </a:txBody>
                  <a:tcPr marL="36000" marR="36000" marT="36000" marB="36000"/>
                </a:tc>
                <a:tc>
                  <a:txBody>
                    <a:bodyPr vert="horz" lIns="36000" tIns="36000" rIns="36000" bIns="36000" anchor="t" anchorCtr="0"/>
                    <a:p>
                      <a:pPr algn="ctr" latinLnBrk="1">
                        <a:defRPr/>
                      </a:pPr>
                      <a:endParaRPr lang="ko-KR" altLang="en-US" sz="1400"/>
                    </a:p>
                  </a:txBody>
                  <a:tcPr marL="36000" marR="36000" marT="36000" marB="36000"/>
                </a:tc>
              </a:tr>
              <a:tr h="1966248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사용자입력</a:t>
                      </a:r>
                      <a:endParaRPr lang="ko-KR" altLang="en-US" sz="1400"/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  <a:tc gridSpan="5">
                  <a:txBody>
                    <a:bodyPr vert="horz" lIns="36000" tIns="36000" rIns="36000" bIns="3600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36000" marR="36000" marT="36000" marB="3600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36000" marR="36000" marT="36000" marB="36000"/>
                </a:tc>
              </a:tr>
              <a:tr h="2782677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내부프로세스</a:t>
                      </a:r>
                      <a:endParaRPr lang="ko-KR" altLang="en-US" sz="1400"/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gridSpan="5">
                  <a:txBody>
                    <a:bodyPr vert="horz" lIns="36000" tIns="36000" rIns="36000" bIns="3600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36000" marR="36000" marT="36000" marB="3600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84591" y="1674710"/>
            <a:ext cx="2848892" cy="4645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A4 용지(210x297mm)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2025-06-14T03:15:30.000</dcterms:created>
  <dc:creator>상훈 이</dc:creator>
  <cp:lastModifiedBy>human-05</cp:lastModifiedBy>
  <dcterms:modified xsi:type="dcterms:W3CDTF">2025-06-16T01:30:08.872</dcterms:modified>
  <cp:revision>4</cp:revision>
  <cp:version/>
</cp:coreProperties>
</file>