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695652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8600" b="1" i="0">
              <a:latin typeface="Calibri"/>
            </a:endParaRPr>
          </a:p>
          <a:p>
            <a:pPr algn="ctr">
              <a:defRPr b="1" sz="8695"/>
            </a:pPr>
            <a:r>
              <a:rPr sz="8600" b="1" i="0">
                <a:latin typeface="Calibri"/>
              </a:rPr>
              <a:t>Text to TakahashiMethod</a:t>
            </a:r>
            <a:endParaRPr sz="8600" b="1" i="0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24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30000" b="1" i="0">
              <a:latin typeface="Calibri"/>
            </a:endParaRPr>
          </a:p>
          <a:p>
            <a:pPr algn="ctr">
              <a:defRPr b="1" sz="30000"/>
            </a:pPr>
            <a:r>
              <a:rPr sz="30000" b="1" i="0">
                <a:latin typeface="Calibri"/>
              </a:rPr>
              <a:t>補足</a:t>
            </a:r>
            <a:endParaRPr sz="30000" b="1" i="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8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10000" b="1" i="0">
              <a:latin typeface="Calibri"/>
            </a:endParaRPr>
          </a:p>
          <a:p>
            <a:pPr algn="ctr">
              <a:defRPr b="1" sz="10000"/>
            </a:pPr>
            <a:r>
              <a:rPr sz="10000" b="1" i="0">
                <a:latin typeface="Calibri"/>
              </a:rPr>
              <a:t>だれかデバッグ頼む</a:t>
            </a:r>
            <a:endParaRPr sz="10000" b="1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12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15000" b="1" i="0">
              <a:latin typeface="Calibri"/>
            </a:endParaRPr>
          </a:p>
          <a:p>
            <a:pPr algn="ctr">
              <a:defRPr b="1" sz="15000"/>
            </a:pPr>
            <a:r>
              <a:rPr sz="15000" b="1" i="0">
                <a:latin typeface="Calibri"/>
              </a:rPr>
              <a:t>おしまい</a:t>
            </a:r>
            <a:endParaRPr sz="15000" b="1" i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16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20000" b="1" i="0">
              <a:latin typeface="Calibri"/>
            </a:endParaRPr>
          </a:p>
          <a:p>
            <a:pPr algn="ctr">
              <a:defRPr b="1" sz="20000"/>
            </a:pPr>
            <a:r>
              <a:rPr sz="20000" b="1" i="0">
                <a:latin typeface="Calibri"/>
              </a:rPr>
              <a:t>使い方</a:t>
            </a:r>
            <a:endParaRPr sz="20000" b="1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8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10000" b="1" i="0">
              <a:latin typeface="Calibri"/>
            </a:endParaRPr>
          </a:p>
          <a:p>
            <a:pPr algn="ctr">
              <a:defRPr b="1" sz="10000"/>
            </a:pPr>
            <a:r>
              <a:rPr sz="10000" b="1" i="0">
                <a:latin typeface="Calibri"/>
              </a:rPr>
              <a:t>コマンドライン引数に</a:t>
            </a:r>
            <a:endParaRPr sz="10000" b="1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8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10000" b="1" i="0">
              <a:latin typeface="Calibri"/>
            </a:endParaRPr>
          </a:p>
          <a:p>
            <a:pPr algn="ctr">
              <a:defRPr b="1" sz="10000"/>
            </a:pPr>
            <a:r>
              <a:rPr sz="10000" b="1" i="0">
                <a:latin typeface="Calibri"/>
              </a:rPr>
              <a:t>ファイル名を書く</a:t>
            </a:r>
            <a:endParaRPr sz="10000" b="1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8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10000" b="1" i="0">
              <a:latin typeface="Calibri"/>
            </a:endParaRPr>
          </a:p>
          <a:p>
            <a:pPr algn="ctr">
              <a:defRPr b="1" sz="10000"/>
            </a:pPr>
            <a:r>
              <a:rPr sz="10000" b="1" i="0">
                <a:latin typeface="Calibri"/>
              </a:rPr>
              <a:t>pptxができる</a:t>
            </a:r>
            <a:endParaRPr sz="10000" b="1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24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30000" b="1" i="0">
              <a:latin typeface="Calibri"/>
            </a:endParaRPr>
          </a:p>
          <a:p>
            <a:pPr algn="ctr">
              <a:defRPr b="1" sz="30000"/>
            </a:pPr>
            <a:r>
              <a:rPr sz="30000" b="1" i="0">
                <a:latin typeface="Calibri"/>
              </a:rPr>
              <a:t>以上</a:t>
            </a:r>
            <a:endParaRPr sz="30000" b="1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16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20000" b="1" i="0">
              <a:latin typeface="Calibri"/>
            </a:endParaRPr>
          </a:p>
          <a:p>
            <a:pPr algn="ctr">
              <a:defRPr b="1" sz="20000"/>
            </a:pPr>
            <a:r>
              <a:rPr sz="20000" b="1" i="0">
                <a:latin typeface="Calibri"/>
              </a:rPr>
              <a:t>使用例</a:t>
            </a:r>
            <a:endParaRPr sz="20000" b="1" i="0"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372093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4600" b="1" i="0">
              <a:latin typeface="Calibri"/>
            </a:endParaRPr>
          </a:p>
          <a:p>
            <a:pPr algn="ctr">
              <a:defRPr b="1" sz="4651"/>
            </a:pPr>
            <a:r>
              <a:rPr sz="4600" b="1" i="0">
                <a:latin typeface="Calibri"/>
              </a:rPr>
              <a:t>python ./Text_to_TakahashiMethod ReadMe.txt</a:t>
            </a:r>
            <a:endParaRPr sz="4600" b="1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-800000"/>
            <a:ext cx="9144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sz="10000" b="1" i="0">
              <a:latin typeface="Calibri"/>
            </a:endParaRPr>
          </a:p>
          <a:p>
            <a:pPr algn="ctr">
              <a:defRPr b="1" sz="10000"/>
            </a:pPr>
            <a:r>
              <a:rPr sz="10000" b="1" i="0">
                <a:latin typeface="Calibri"/>
              </a:rPr>
              <a:t>詳しくは動かしてみて</a:t>
            </a:r>
            <a:endParaRPr sz="10000" b="1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