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6" d="100"/>
          <a:sy n="76" d="100"/>
        </p:scale>
        <p:origin x="1642"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5/3/2024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5/3/2024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5/3/2024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5/3/2024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Laplacian Pyramid Blending Technique</a:t>
            </a:r>
          </a:p>
        </p:txBody>
      </p:sp>
      <p:sp>
        <p:nvSpPr>
          <p:cNvPr id="3" name="Subtitle 2"/>
          <p:cNvSpPr>
            <a:spLocks noGrp="1"/>
          </p:cNvSpPr>
          <p:nvPr>
            <p:ph type="subTitle" idx="1"/>
          </p:nvPr>
        </p:nvSpPr>
        <p:spPr/>
        <p:txBody>
          <a:bodyPr/>
          <a:lstStyle/>
          <a:p>
            <a:r>
              <a:rPr dirty="0"/>
              <a:t>Presented by: </a:t>
            </a:r>
            <a:r>
              <a:rPr lang="en-US" dirty="0"/>
              <a:t>Mohamed Amr </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t>Introduction to image blending and the advantages of using Laplacian pyramids over simple techniques.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is a Laplacian Pyramid?</a:t>
            </a:r>
          </a:p>
        </p:txBody>
      </p:sp>
      <p:sp>
        <p:nvSpPr>
          <p:cNvPr id="3" name="Content Placeholder 2"/>
          <p:cNvSpPr>
            <a:spLocks noGrp="1"/>
          </p:cNvSpPr>
          <p:nvPr>
            <p:ph idx="1"/>
          </p:nvPr>
        </p:nvSpPr>
        <p:spPr/>
        <p:txBody>
          <a:bodyPr>
            <a:normAutofit fontScale="85000" lnSpcReduction="10000"/>
          </a:bodyPr>
          <a:lstStyle/>
          <a:p>
            <a:r>
              <a:rPr lang="en-US" dirty="0"/>
              <a:t>The Laplacian pyramid is a multi-scale representation that is used in various image processing tasks. It involves forming a pyramid levels where each level is a band-pass copy of the original image. The technique is ideal for blending images seamlessly.</a:t>
            </a:r>
          </a:p>
          <a:p>
            <a:r>
              <a:rPr lang="en-US" dirty="0"/>
              <a:t>Process: The technique involves creating a Laplacian pyramid for each image to be blended, creating a Gaussian pyramid for a mask, and then combining the pyramids using the mask. The final image is reconstructed from the blended pyramid.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Implementation Steps</a:t>
            </a:r>
          </a:p>
        </p:txBody>
      </p:sp>
      <p:sp>
        <p:nvSpPr>
          <p:cNvPr id="3" name="Content Placeholder 2"/>
          <p:cNvSpPr>
            <a:spLocks noGrp="1"/>
          </p:cNvSpPr>
          <p:nvPr>
            <p:ph idx="1"/>
          </p:nvPr>
        </p:nvSpPr>
        <p:spPr/>
        <p:txBody>
          <a:bodyPr/>
          <a:lstStyle/>
          <a:p>
            <a:r>
              <a:t>1. Generate Gaussian and Laplacian pyramids for both images.</a:t>
            </a:r>
          </a:p>
          <a:p>
            <a:r>
              <a:t>2. Create a Gaussian pyramid for the mask.</a:t>
            </a:r>
          </a:p>
          <a:p>
            <a:r>
              <a:t>3. Blend the Laplacian pyramids using the mask.</a:t>
            </a:r>
          </a:p>
          <a:p>
            <a:r>
              <a:t>4. Reconstruct the blended image from the pyramid.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Tools and Technologies Used</a:t>
            </a:r>
          </a:p>
        </p:txBody>
      </p:sp>
      <p:sp>
        <p:nvSpPr>
          <p:cNvPr id="3" name="Content Placeholder 2"/>
          <p:cNvSpPr>
            <a:spLocks noGrp="1"/>
          </p:cNvSpPr>
          <p:nvPr>
            <p:ph idx="1"/>
          </p:nvPr>
        </p:nvSpPr>
        <p:spPr/>
        <p:txBody>
          <a:bodyPr/>
          <a:lstStyle/>
          <a:p>
            <a:r>
              <a:t>Python, OpenCV, and NumPy were used to implement the blending technique.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Results of Testing with Different Images</a:t>
            </a:r>
          </a:p>
        </p:txBody>
      </p:sp>
      <p:sp>
        <p:nvSpPr>
          <p:cNvPr id="3" name="Content Placeholder 2"/>
          <p:cNvSpPr>
            <a:spLocks noGrp="1"/>
          </p:cNvSpPr>
          <p:nvPr>
            <p:ph idx="1"/>
          </p:nvPr>
        </p:nvSpPr>
        <p:spPr/>
        <p:txBody>
          <a:bodyPr/>
          <a:lstStyle/>
          <a:p>
            <a:r>
              <a:rPr dirty="0"/>
              <a:t>Showcases the effects of different masks and pyramid levels on the blending results.</a:t>
            </a:r>
            <a:endParaRPr lang="en-US" dirty="0"/>
          </a:p>
          <a:p>
            <a:r>
              <a:rPr lang="en-US" dirty="0"/>
              <a:t>Observations: Smooth transitions in blending were more visually appealing. The effectiveness varied based on the mask shape and the content of the images.</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Challenges Faced and Solutions</a:t>
            </a:r>
          </a:p>
        </p:txBody>
      </p:sp>
      <p:sp>
        <p:nvSpPr>
          <p:cNvPr id="3" name="Content Placeholder 2"/>
          <p:cNvSpPr>
            <a:spLocks noGrp="1"/>
          </p:cNvSpPr>
          <p:nvPr>
            <p:ph idx="1"/>
          </p:nvPr>
        </p:nvSpPr>
        <p:spPr/>
        <p:txBody>
          <a:bodyPr>
            <a:normAutofit fontScale="92500" lnSpcReduction="20000"/>
          </a:bodyPr>
          <a:lstStyle/>
          <a:p>
            <a:r>
              <a:rPr lang="en-US" dirty="0"/>
              <a:t>Size and Aspect Ratio Variations: One significant challenge was ensuring compatibility between different image sizes and aspect ratios. This issue was addressed by resizing images to uniform dimensions before processing.</a:t>
            </a:r>
          </a:p>
          <a:p>
            <a:r>
              <a:rPr lang="en-US" dirty="0"/>
              <a:t>Data Handling: Another challenge was managing the dynamic range and format of image data, which was overcome by implementing checks and normalization steps to ensure proper data types and ranges were maintained throughout the processing.</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Suggestions for Further Improvements</a:t>
            </a:r>
          </a:p>
        </p:txBody>
      </p:sp>
      <p:sp>
        <p:nvSpPr>
          <p:cNvPr id="3" name="Content Placeholder 2"/>
          <p:cNvSpPr>
            <a:spLocks noGrp="1"/>
          </p:cNvSpPr>
          <p:nvPr>
            <p:ph idx="1"/>
          </p:nvPr>
        </p:nvSpPr>
        <p:spPr/>
        <p:txBody>
          <a:bodyPr/>
          <a:lstStyle/>
          <a:p>
            <a:r>
              <a:t>Potential improvements include multi-threading, GPU-acceleration, and a GUI for ease of use.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normAutofit fontScale="92500" lnSpcReduction="20000"/>
          </a:bodyPr>
          <a:lstStyle/>
          <a:p>
            <a:r>
              <a:rPr lang="en-US" dirty="0"/>
              <a:t>The Laplacian Pyramid Blending Technique proved to be a powerful tool for image blending, offering high flexibility and control over the visual outcomes. The project not only enhanced understanding of multi-scale image representations but also demonstrated the practical applications and potential improvements that could further broaden its usability and efficiency in various domains, from artistic image synthesis to practical applications in signal and image processing.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TotalTime>
  <Words>388</Words>
  <Application>Microsoft Office PowerPoint</Application>
  <PresentationFormat>On-screen Show (4:3)</PresentationFormat>
  <Paragraphs>24</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Laplacian Pyramid Blending Technique</vt:lpstr>
      <vt:lpstr>Introduction</vt:lpstr>
      <vt:lpstr>What is a Laplacian Pyramid?</vt:lpstr>
      <vt:lpstr>Implementation Steps</vt:lpstr>
      <vt:lpstr>Tools and Technologies Used</vt:lpstr>
      <vt:lpstr>Results of Testing with Different Images</vt:lpstr>
      <vt:lpstr>Challenges Faced and Solutions</vt:lpstr>
      <vt:lpstr>Suggestions for Further Improvements</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Laplacian Pyramid Blending Technique</dc:title>
  <dc:subject/>
  <dc:creator>Mohamed Amr</dc:creator>
  <cp:keywords/>
  <dc:description>generated using python-pptx</dc:description>
  <cp:lastModifiedBy>Mohamed Amr</cp:lastModifiedBy>
  <cp:revision>2</cp:revision>
  <dcterms:created xsi:type="dcterms:W3CDTF">2013-01-27T09:14:16Z</dcterms:created>
  <dcterms:modified xsi:type="dcterms:W3CDTF">2024-05-03T19:05:30Z</dcterms:modified>
  <cp:category/>
</cp:coreProperties>
</file>