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6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4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8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F20B-C669-49C9-A833-CC84E9CE0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9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330291"/>
            <a:ext cx="10515600" cy="1325563"/>
          </a:xfrm>
        </p:spPr>
        <p:txBody>
          <a:bodyPr/>
          <a:lstStyle/>
          <a:p>
            <a:r>
              <a:rPr lang="en-US" dirty="0" smtClean="0"/>
              <a:t>Data Inputs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6" y="330291"/>
            <a:ext cx="8612723" cy="6625172"/>
          </a:xfrm>
        </p:spPr>
      </p:pic>
      <p:sp>
        <p:nvSpPr>
          <p:cNvPr id="7" name="TextBox 6"/>
          <p:cNvSpPr txBox="1"/>
          <p:nvPr/>
        </p:nvSpPr>
        <p:spPr>
          <a:xfrm>
            <a:off x="522514" y="1793966"/>
            <a:ext cx="2778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Commercial catch – 1949 – 2018 (used 2018 catch for 2019)</a:t>
            </a:r>
          </a:p>
          <a:p>
            <a:r>
              <a:rPr lang="en-US" dirty="0" smtClean="0"/>
              <a:t>Commercial catch weight composition – 1950 - 2018</a:t>
            </a:r>
          </a:p>
          <a:p>
            <a:r>
              <a:rPr lang="en-US" dirty="0" smtClean="0"/>
              <a:t>CPUE from commercial fishery (2 time series) – 1949 – 2003, 2003 – 2018 </a:t>
            </a:r>
          </a:p>
          <a:p>
            <a:r>
              <a:rPr lang="en-US" dirty="0" smtClean="0"/>
              <a:t>BFISH Survey Index (2016 –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13" y="365125"/>
            <a:ext cx="8168587" cy="6283529"/>
          </a:xfrm>
        </p:spPr>
      </p:pic>
    </p:spTree>
    <p:extLst>
      <p:ext uri="{BB962C8B-B14F-4D97-AF65-F5344CB8AC3E}">
        <p14:creationId xmlns:p14="http://schemas.microsoft.com/office/powerpoint/2010/main" val="229400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5" y="365125"/>
            <a:ext cx="4038600" cy="1325563"/>
          </a:xfrm>
        </p:spPr>
        <p:txBody>
          <a:bodyPr/>
          <a:lstStyle/>
          <a:p>
            <a:r>
              <a:rPr lang="en-US" dirty="0" err="1" smtClean="0"/>
              <a:t>CPUE_DSH_Old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9" y="2016024"/>
            <a:ext cx="5943611" cy="45720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20" y="2016023"/>
            <a:ext cx="5943612" cy="45720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34052" y="365125"/>
            <a:ext cx="45654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CPUE_DSH_Recent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6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Bfish</a:t>
            </a:r>
            <a:r>
              <a:rPr lang="en-US" dirty="0" smtClean="0"/>
              <a:t> Survey 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51" y="273617"/>
            <a:ext cx="6375378" cy="6375378"/>
          </a:xfrm>
        </p:spPr>
      </p:pic>
    </p:spTree>
    <p:extLst>
      <p:ext uri="{BB962C8B-B14F-4D97-AF65-F5344CB8AC3E}">
        <p14:creationId xmlns:p14="http://schemas.microsoft.com/office/powerpoint/2010/main" val="360068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Curve (</a:t>
            </a:r>
            <a:r>
              <a:rPr lang="en-US" smtClean="0"/>
              <a:t>Life History)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Data Inputs</vt:lpstr>
      <vt:lpstr>Catch</vt:lpstr>
      <vt:lpstr>CPUE_DSH_Old</vt:lpstr>
      <vt:lpstr>Bfish Survey Index</vt:lpstr>
      <vt:lpstr>Growth Curve (Life History)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Megumi Oshima</dc:creator>
  <cp:lastModifiedBy>Megumi Oshima</cp:lastModifiedBy>
  <cp:revision>6</cp:revision>
  <dcterms:created xsi:type="dcterms:W3CDTF">2021-04-06T19:19:40Z</dcterms:created>
  <dcterms:modified xsi:type="dcterms:W3CDTF">2021-04-06T21:48:25Z</dcterms:modified>
</cp:coreProperties>
</file>