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F20B-C669-49C9-A833-CC84E9CE09A2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06CB-DF84-49FB-8C96-8B3AFE45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Opakapaka</a:t>
            </a:r>
            <a:r>
              <a:rPr lang="en-US" dirty="0" smtClean="0"/>
              <a:t> SS Model Data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9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Maturity-at-Length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9" y="1510748"/>
            <a:ext cx="6832874" cy="5256057"/>
          </a:xfrm>
        </p:spPr>
      </p:pic>
      <p:sp>
        <p:nvSpPr>
          <p:cNvPr id="5" name="TextBox 4"/>
          <p:cNvSpPr txBox="1"/>
          <p:nvPr/>
        </p:nvSpPr>
        <p:spPr>
          <a:xfrm>
            <a:off x="8043312" y="2448623"/>
            <a:ext cx="214142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Maturity Parameters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L50 = 40.7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Maturity slope = -3.7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Mature Age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2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3" y="1447137"/>
            <a:ext cx="7034121" cy="5410863"/>
          </a:xfrm>
        </p:spPr>
      </p:pic>
      <p:sp>
        <p:nvSpPr>
          <p:cNvPr id="5" name="TextBox 4"/>
          <p:cNvSpPr txBox="1"/>
          <p:nvPr/>
        </p:nvSpPr>
        <p:spPr>
          <a:xfrm>
            <a:off x="8014915" y="2059388"/>
            <a:ext cx="3338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Selectivity Parameters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Size inflection = 32.9585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Size 95% width = 7.06601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4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30291"/>
            <a:ext cx="10515600" cy="1325563"/>
          </a:xfrm>
        </p:spPr>
        <p:txBody>
          <a:bodyPr/>
          <a:lstStyle/>
          <a:p>
            <a:r>
              <a:rPr lang="en-US" dirty="0" smtClean="0"/>
              <a:t>Data Inputs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03" y="330291"/>
            <a:ext cx="8612723" cy="6625172"/>
          </a:xfrm>
        </p:spPr>
      </p:pic>
      <p:sp>
        <p:nvSpPr>
          <p:cNvPr id="7" name="TextBox 6"/>
          <p:cNvSpPr txBox="1"/>
          <p:nvPr/>
        </p:nvSpPr>
        <p:spPr>
          <a:xfrm>
            <a:off x="522514" y="1356644"/>
            <a:ext cx="27780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Commercial catch – 1949 – 2018 (used 2018 catch for 2019)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Commercial catch weight composition – 1950 - 2018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CPUE from commercial fishery (2 time series) – 1949 – 2003, 2003 – 2018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BFISH Survey Index (2016 – 2019</a:t>
            </a:r>
            <a:r>
              <a:rPr lang="en-US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Commercial catch weight composition data (1950 – 2018)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13" y="365125"/>
            <a:ext cx="8168587" cy="6283529"/>
          </a:xfrm>
        </p:spPr>
      </p:pic>
    </p:spTree>
    <p:extLst>
      <p:ext uri="{BB962C8B-B14F-4D97-AF65-F5344CB8AC3E}">
        <p14:creationId xmlns:p14="http://schemas.microsoft.com/office/powerpoint/2010/main" val="22940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365125"/>
            <a:ext cx="4038600" cy="1325563"/>
          </a:xfrm>
        </p:spPr>
        <p:txBody>
          <a:bodyPr/>
          <a:lstStyle/>
          <a:p>
            <a:r>
              <a:rPr lang="en-US" dirty="0" err="1" smtClean="0"/>
              <a:t>CPUE_DSH_Old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2016024"/>
            <a:ext cx="5943611" cy="45720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20" y="2016023"/>
            <a:ext cx="5943612" cy="45720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34052" y="365125"/>
            <a:ext cx="4565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CPUE_DSH_Recent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Bfish</a:t>
            </a:r>
            <a:r>
              <a:rPr lang="en-US" dirty="0" smtClean="0"/>
              <a:t> Survey Index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2" y="1690688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36006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Catch Weight Composition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3" y="1677587"/>
            <a:ext cx="565673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53" y="1677587"/>
            <a:ext cx="5697322" cy="4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Catch Weight 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" y="1888113"/>
            <a:ext cx="4669246" cy="3591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49" y="1871771"/>
            <a:ext cx="4711735" cy="362441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4"/>
          <a:stretch/>
        </p:blipFill>
        <p:spPr>
          <a:xfrm>
            <a:off x="9356695" y="1888113"/>
            <a:ext cx="2909689" cy="35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Catch Weight Compositions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43" y="2053294"/>
            <a:ext cx="5729796" cy="4407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3" y="2053294"/>
            <a:ext cx="5398588" cy="41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Age-at-Length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56739" cy="4351338"/>
          </a:xfrm>
        </p:spPr>
      </p:pic>
      <p:sp>
        <p:nvSpPr>
          <p:cNvPr id="5" name="TextBox 4"/>
          <p:cNvSpPr txBox="1"/>
          <p:nvPr/>
        </p:nvSpPr>
        <p:spPr>
          <a:xfrm>
            <a:off x="7001691" y="2464526"/>
            <a:ext cx="415472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von </a:t>
            </a:r>
            <a:r>
              <a:rPr lang="en-US" u="sng" dirty="0" err="1" smtClean="0"/>
              <a:t>Bertalanffy</a:t>
            </a:r>
            <a:r>
              <a:rPr lang="en-US" u="sng" dirty="0" smtClean="0"/>
              <a:t> with L1 and L2 Parameters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 = 0.242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L1 = 11.7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L2 = 67.4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CV young = 0.115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CV old = 0.067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Opakapaka SS Model Data Inputs</vt:lpstr>
      <vt:lpstr>Data Inputs</vt:lpstr>
      <vt:lpstr>Catch</vt:lpstr>
      <vt:lpstr>CPUE_DSH_Old</vt:lpstr>
      <vt:lpstr>Bfish Survey Index</vt:lpstr>
      <vt:lpstr>Commercial Catch Weight Composition </vt:lpstr>
      <vt:lpstr>Commercial Catch Weight Composition</vt:lpstr>
      <vt:lpstr>Commercial Catch Weight Compositions</vt:lpstr>
      <vt:lpstr>Age-at-Length</vt:lpstr>
      <vt:lpstr>Maturity-at-Length</vt:lpstr>
      <vt:lpstr>Selectivity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Megumi Oshima</dc:creator>
  <cp:lastModifiedBy>Megumi Oshima</cp:lastModifiedBy>
  <cp:revision>14</cp:revision>
  <dcterms:created xsi:type="dcterms:W3CDTF">2021-04-06T19:19:40Z</dcterms:created>
  <dcterms:modified xsi:type="dcterms:W3CDTF">2021-04-07T17:36:13Z</dcterms:modified>
</cp:coreProperties>
</file>