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468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655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329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0539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16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6236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860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795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475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561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531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07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404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189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679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600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2A43-D79E-4EF2-A1E3-636017449A20}" type="datetimeFigureOut">
              <a:rPr lang="en-NZ" smtClean="0"/>
              <a:t>1/12/2019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786287-E2BC-4E96-94CB-DD192535E4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635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CBF3-CA84-4C9D-BF07-54595BF93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BCPR294 PHP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21FD6-4923-4308-A122-6830BC666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Max Owens</a:t>
            </a:r>
          </a:p>
          <a:p>
            <a:r>
              <a:rPr lang="en-NZ" dirty="0"/>
              <a:t>99125006</a:t>
            </a:r>
          </a:p>
        </p:txBody>
      </p:sp>
    </p:spTree>
    <p:extLst>
      <p:ext uri="{BB962C8B-B14F-4D97-AF65-F5344CB8AC3E}">
        <p14:creationId xmlns:p14="http://schemas.microsoft.com/office/powerpoint/2010/main" val="314357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7E73-C2D4-49C9-BE68-36177EAA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39" y="156238"/>
            <a:ext cx="8596668" cy="1320800"/>
          </a:xfrm>
        </p:spPr>
        <p:txBody>
          <a:bodyPr>
            <a:normAutofit/>
          </a:bodyPr>
          <a:lstStyle/>
          <a:p>
            <a:r>
              <a:rPr lang="en-NZ" dirty="0"/>
              <a:t>10 features</a:t>
            </a:r>
            <a:br>
              <a:rPr lang="en-NZ" dirty="0"/>
            </a:br>
            <a:r>
              <a:rPr lang="en-NZ" dirty="0"/>
              <a:t>#7 - Delete a post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D4BC8-A89D-4513-A1DF-036826968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9" y="1384917"/>
            <a:ext cx="4668128" cy="4212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5D72D1-7B72-4F7E-96F6-AB921694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032" y="535018"/>
            <a:ext cx="3895725" cy="11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81428-8BD2-4E19-8A24-F76B5BAD7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170" y="1855818"/>
            <a:ext cx="667702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00517-FE70-46DB-8ED2-3981124A1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551" y="4735358"/>
            <a:ext cx="4895850" cy="172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4C438-F817-475E-AE04-8A7288D1C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13" y="4036531"/>
            <a:ext cx="3907469" cy="242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3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7E73-C2D4-49C9-BE68-36177EAA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10 features</a:t>
            </a:r>
            <a:br>
              <a:rPr lang="en-NZ" dirty="0"/>
            </a:br>
            <a:r>
              <a:rPr lang="en-NZ" dirty="0"/>
              <a:t>#8 – Likes/Dislikes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93F6F-2002-41D5-ADF6-28FB9756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73" y="1859687"/>
            <a:ext cx="2428875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9A669-E52B-4B0F-9740-254B78DC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633" y="1790700"/>
            <a:ext cx="2381250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EB22F-1F35-4AFF-820B-5EE691554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59" y="4927601"/>
            <a:ext cx="3067050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ACECDD-2B39-43FF-82B0-09E61D9F6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909" y="2200275"/>
            <a:ext cx="3676650" cy="1228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41BB06-B8F2-4335-B4FC-DD1875931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5883" y="4006541"/>
            <a:ext cx="6848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4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7E73-C2D4-49C9-BE68-36177EAA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10 features</a:t>
            </a:r>
            <a:br>
              <a:rPr lang="en-NZ" dirty="0"/>
            </a:br>
            <a:r>
              <a:rPr lang="en-NZ" dirty="0"/>
              <a:t>#9 – How many Likes/Dislikes I’ve got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E4883-F7B3-4CAA-B66F-323FABAF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274" y="1930400"/>
            <a:ext cx="7315200" cy="201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1FE7D-6E50-478C-BC62-E5308150B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811" y="4190260"/>
            <a:ext cx="6334125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7CE15-BDDF-4483-B17C-0B29562D9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17" y="2055565"/>
            <a:ext cx="1685925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D1AAD-A034-4A88-BEDC-089E9F29B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042" y="2940050"/>
            <a:ext cx="25050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7E73-C2D4-49C9-BE68-36177EAA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10 features</a:t>
            </a:r>
            <a:br>
              <a:rPr lang="en-NZ" dirty="0"/>
            </a:br>
            <a:r>
              <a:rPr lang="en-NZ" dirty="0"/>
              <a:t>#10 – Undo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EF646-6004-4EFB-8D38-15E3E69CA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4" y="1930400"/>
            <a:ext cx="1676400" cy="29432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6F5435-4D75-436E-9D09-50B724AA5869}"/>
              </a:ext>
            </a:extLst>
          </p:cNvPr>
          <p:cNvCxnSpPr/>
          <p:nvPr/>
        </p:nvCxnSpPr>
        <p:spPr>
          <a:xfrm>
            <a:off x="2157274" y="3402012"/>
            <a:ext cx="435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F68A55-1991-4312-A545-EF1F9263C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4" y="5281604"/>
            <a:ext cx="4114800" cy="704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7FCDB1-50B9-44C2-8941-424CC5A1A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220" y="1875431"/>
            <a:ext cx="1520467" cy="304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68B923-2C1A-4A29-BF42-4EF4FAB21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167" y="614914"/>
            <a:ext cx="1838325" cy="3000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4CE1CA-F8A5-4CE8-8FF3-ADA4D2E54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929" y="491090"/>
            <a:ext cx="1838325" cy="32480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1634D9-7A72-4EED-BE7F-21F60CA07990}"/>
              </a:ext>
            </a:extLst>
          </p:cNvPr>
          <p:cNvCxnSpPr/>
          <p:nvPr/>
        </p:nvCxnSpPr>
        <p:spPr>
          <a:xfrm>
            <a:off x="7345268" y="1875431"/>
            <a:ext cx="884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A6F19EC-0FE7-4954-B57A-4A9F0363B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2944" y="4242371"/>
            <a:ext cx="71818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8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618F-2FE7-40E1-A5C8-FBA2BC3F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07" y="174594"/>
            <a:ext cx="8596668" cy="1320800"/>
          </a:xfrm>
        </p:spPr>
        <p:txBody>
          <a:bodyPr/>
          <a:lstStyle/>
          <a:p>
            <a:r>
              <a:rPr lang="en-NZ" dirty="0"/>
              <a:t>Basics:</a:t>
            </a:r>
            <a:br>
              <a:rPr lang="en-NZ" dirty="0"/>
            </a:br>
            <a:r>
              <a:rPr lang="en-NZ" dirty="0"/>
              <a:t>Login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C4295-6DB0-4E61-9DBA-42DABEBC7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4" y="1286400"/>
            <a:ext cx="4028338" cy="2567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37730A-186E-40C9-B9AA-26E91CD30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07" y="3884907"/>
            <a:ext cx="4785876" cy="2973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C93E0-E989-4E99-B828-8AABC3033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091" y="174594"/>
            <a:ext cx="436245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DAC330-8EDD-42F7-A54A-F604952C1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641" y="2348466"/>
            <a:ext cx="4533900" cy="136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E875AD-5D73-4103-BF25-E54ADDE2A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497" y="3884907"/>
            <a:ext cx="4844044" cy="30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8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0C3C-000C-4C09-88CA-E9A887A6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39" y="218982"/>
            <a:ext cx="8596668" cy="1320800"/>
          </a:xfrm>
        </p:spPr>
        <p:txBody>
          <a:bodyPr/>
          <a:lstStyle/>
          <a:p>
            <a:r>
              <a:rPr lang="en-NZ" dirty="0"/>
              <a:t>Basics:</a:t>
            </a:r>
            <a:br>
              <a:rPr lang="en-NZ" dirty="0"/>
            </a:br>
            <a:r>
              <a:rPr lang="en-NZ" dirty="0"/>
              <a:t>Registration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DDEBF-E24B-4BBE-9B80-08115A2F5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9" y="1391205"/>
            <a:ext cx="3720309" cy="3271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4CE477-F780-4725-B806-494C56B29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30" y="349756"/>
            <a:ext cx="5379867" cy="2717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417C8-9C2D-4289-A607-68F27BC66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593" y="3067651"/>
            <a:ext cx="6885917" cy="1875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319353-6F23-4359-B4EE-EA87D0EDD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996" y="4831755"/>
            <a:ext cx="10173810" cy="19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8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8992-1C5C-4107-A965-9FAE6BF7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60" y="254493"/>
            <a:ext cx="8596668" cy="1320800"/>
          </a:xfrm>
        </p:spPr>
        <p:txBody>
          <a:bodyPr/>
          <a:lstStyle/>
          <a:p>
            <a:r>
              <a:rPr lang="en-NZ" dirty="0"/>
              <a:t>10 features</a:t>
            </a:r>
            <a:br>
              <a:rPr lang="en-NZ" dirty="0"/>
            </a:br>
            <a:r>
              <a:rPr lang="en-NZ" dirty="0"/>
              <a:t>#1 – Create a Post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39500-ACAF-4FAE-B32F-2AA70ABB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05" y="1672948"/>
            <a:ext cx="3344691" cy="2697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3E424-2A62-4B8E-ABAA-106719D37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81" y="2208784"/>
            <a:ext cx="4962525" cy="2028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4937D6-5968-4375-80E2-38E62B9B5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281" y="312738"/>
            <a:ext cx="7639050" cy="1619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D00E60-CB85-4262-81E4-BC7996E72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723" y="4514405"/>
            <a:ext cx="6023940" cy="1038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F6F76-E251-4820-9D27-34605D1F6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54" y="4237609"/>
            <a:ext cx="4952752" cy="269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4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7E73-C2D4-49C9-BE68-36177EAA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74" y="156238"/>
            <a:ext cx="8596668" cy="1320800"/>
          </a:xfrm>
        </p:spPr>
        <p:txBody>
          <a:bodyPr/>
          <a:lstStyle/>
          <a:p>
            <a:r>
              <a:rPr lang="en-NZ" dirty="0"/>
              <a:t>10 features</a:t>
            </a:r>
            <a:br>
              <a:rPr lang="en-NZ" dirty="0"/>
            </a:br>
            <a:r>
              <a:rPr lang="en-NZ" dirty="0"/>
              <a:t>#2 – Add Post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0EE30-6451-4511-8855-DF9E4CCE4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2" y="1477038"/>
            <a:ext cx="7820025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DEC726-38BE-41BA-A746-047B2B9B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432" y="2228433"/>
            <a:ext cx="3609975" cy="71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199AC2-8F8C-4640-B043-EA78A96E8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04" y="4221825"/>
            <a:ext cx="6762750" cy="2066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8C9A1-14BD-4606-85C7-5A8C1875E66F}"/>
              </a:ext>
            </a:extLst>
          </p:cNvPr>
          <p:cNvSpPr txBox="1"/>
          <p:nvPr/>
        </p:nvSpPr>
        <p:spPr>
          <a:xfrm>
            <a:off x="8179432" y="4998128"/>
            <a:ext cx="341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To Validate, prevent duplicates</a:t>
            </a:r>
          </a:p>
        </p:txBody>
      </p:sp>
    </p:spTree>
    <p:extLst>
      <p:ext uri="{BB962C8B-B14F-4D97-AF65-F5344CB8AC3E}">
        <p14:creationId xmlns:p14="http://schemas.microsoft.com/office/powerpoint/2010/main" val="181375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7E73-C2D4-49C9-BE68-36177EAA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10 features</a:t>
            </a:r>
            <a:br>
              <a:rPr lang="en-NZ" dirty="0"/>
            </a:br>
            <a:r>
              <a:rPr lang="en-NZ" dirty="0"/>
              <a:t>#3 – Add/Remove Comments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22E90-C86A-42E1-A09F-951ED52A3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" y="1941471"/>
            <a:ext cx="6682623" cy="2452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472AB3-EBF3-4AE4-8D5D-4D92D12C2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9" y="4393900"/>
            <a:ext cx="3919954" cy="2608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705F4-B7FC-4091-860F-D1E65699C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319" y="4429961"/>
            <a:ext cx="4162425" cy="2200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F9460C-2C15-457D-A486-B33282581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122" y="2428039"/>
            <a:ext cx="6841878" cy="16960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374E4-B4C0-4A59-90BB-F738C4F8D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2470" y="135314"/>
            <a:ext cx="8001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8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7E73-C2D4-49C9-BE68-36177EAA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6" y="156238"/>
            <a:ext cx="8596668" cy="1320800"/>
          </a:xfrm>
        </p:spPr>
        <p:txBody>
          <a:bodyPr/>
          <a:lstStyle/>
          <a:p>
            <a:r>
              <a:rPr lang="en-NZ" dirty="0"/>
              <a:t>10 features</a:t>
            </a:r>
            <a:br>
              <a:rPr lang="en-NZ" dirty="0"/>
            </a:br>
            <a:r>
              <a:rPr lang="en-NZ" dirty="0"/>
              <a:t>#4 – Edit a post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897AD-E11E-4CD2-B985-3C04DEBB5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3" y="1477038"/>
            <a:ext cx="4808164" cy="3654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19CAAE-248A-4963-BFB2-F67595272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8" y="4310564"/>
            <a:ext cx="5643224" cy="2391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A4EE8-5CD4-4287-966F-449D03E7A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660" y="816638"/>
            <a:ext cx="6956117" cy="2253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29701-B799-4260-A0F6-98EAFCB37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135" y="4012707"/>
            <a:ext cx="36766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7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7E73-C2D4-49C9-BE68-36177EAA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07" y="156238"/>
            <a:ext cx="8839528" cy="1320800"/>
          </a:xfrm>
        </p:spPr>
        <p:txBody>
          <a:bodyPr>
            <a:normAutofit fontScale="90000"/>
          </a:bodyPr>
          <a:lstStyle/>
          <a:p>
            <a:r>
              <a:rPr lang="en-NZ" dirty="0"/>
              <a:t>10 features</a:t>
            </a:r>
            <a:br>
              <a:rPr lang="en-NZ" dirty="0"/>
            </a:br>
            <a:r>
              <a:rPr lang="en-NZ" dirty="0"/>
              <a:t># 5 </a:t>
            </a:r>
            <a:r>
              <a:rPr lang="en-GB" dirty="0"/>
              <a:t>Display post by most recent post (in chronological order)</a:t>
            </a:r>
            <a:br>
              <a:rPr lang="en-GB" dirty="0"/>
            </a:b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6E091-5558-4BA1-AC3F-78FFC704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7" y="1898601"/>
            <a:ext cx="5269359" cy="440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05CEC-3152-4BE1-81F6-77126380E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66" y="1558169"/>
            <a:ext cx="6638925" cy="162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53CFE-49EB-4778-BFF0-C548F910A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424" y="3429000"/>
            <a:ext cx="6321409" cy="304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8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7E73-C2D4-49C9-BE68-36177EAA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7" y="1562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NZ" dirty="0"/>
              <a:t>10 features</a:t>
            </a:r>
            <a:br>
              <a:rPr lang="en-NZ" dirty="0"/>
            </a:br>
            <a:r>
              <a:rPr lang="en-NZ" dirty="0"/>
              <a:t>#6 - </a:t>
            </a:r>
            <a:r>
              <a:rPr lang="en-GB" dirty="0"/>
              <a:t>Display post by oldest first (in reverse chronological order)</a:t>
            </a:r>
            <a:br>
              <a:rPr lang="en-GB" dirty="0"/>
            </a:b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CAA3F-002F-4F6F-873F-01F14A1B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01" y="1961965"/>
            <a:ext cx="5182386" cy="4374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4265B-AD77-4F83-8BDC-8BFD0A283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49" y="1572114"/>
            <a:ext cx="5639632" cy="2576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9A2556-0D7D-49FC-842B-D0C959F8C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849" y="4299530"/>
            <a:ext cx="59245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50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131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BCPR294 PHP Assignment</vt:lpstr>
      <vt:lpstr>Basics: Login Functionality</vt:lpstr>
      <vt:lpstr>Basics: Registration</vt:lpstr>
      <vt:lpstr>10 features #1 – Create a Post</vt:lpstr>
      <vt:lpstr>10 features #2 – Add Post Title</vt:lpstr>
      <vt:lpstr>10 features #3 – Add/Remove Comments</vt:lpstr>
      <vt:lpstr>10 features #4 – Edit a post</vt:lpstr>
      <vt:lpstr>10 features # 5 Display post by most recent post (in chronological order) </vt:lpstr>
      <vt:lpstr>10 features #6 - Display post by oldest first (in reverse chronological order) </vt:lpstr>
      <vt:lpstr>10 features #7 - Delete a post</vt:lpstr>
      <vt:lpstr>10 features #8 – Likes/Dislikes</vt:lpstr>
      <vt:lpstr>10 features #9 – How many Likes/Dislikes I’ve got</vt:lpstr>
      <vt:lpstr>10 features #10 – Undo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BCPR294 PHP Assignment</dc:title>
  <dc:creator>Max Fareaux</dc:creator>
  <cp:lastModifiedBy>Max Fareaux</cp:lastModifiedBy>
  <cp:revision>16</cp:revision>
  <dcterms:created xsi:type="dcterms:W3CDTF">2019-12-01T01:05:37Z</dcterms:created>
  <dcterms:modified xsi:type="dcterms:W3CDTF">2019-12-01T03:43:18Z</dcterms:modified>
</cp:coreProperties>
</file>