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86" r:id="rId8"/>
    <p:sldId id="287" r:id="rId9"/>
    <p:sldId id="288" r:id="rId10"/>
    <p:sldId id="262" r:id="rId11"/>
    <p:sldId id="263" r:id="rId12"/>
    <p:sldId id="264" r:id="rId13"/>
    <p:sldId id="265" r:id="rId14"/>
    <p:sldId id="266" r:id="rId15"/>
    <p:sldId id="267" r:id="rId16"/>
    <p:sldId id="268" r:id="rId17"/>
    <p:sldId id="269" r:id="rId18"/>
    <p:sldId id="270" r:id="rId19"/>
    <p:sldId id="283" r:id="rId20"/>
    <p:sldId id="271" r:id="rId21"/>
    <p:sldId id="273" r:id="rId22"/>
    <p:sldId id="272" r:id="rId23"/>
    <p:sldId id="274" r:id="rId24"/>
    <p:sldId id="275" r:id="rId25"/>
    <p:sldId id="277" r:id="rId26"/>
    <p:sldId id="284" r:id="rId27"/>
    <p:sldId id="276" r:id="rId28"/>
    <p:sldId id="278" r:id="rId29"/>
    <p:sldId id="279" r:id="rId30"/>
    <p:sldId id="285" r:id="rId31"/>
    <p:sldId id="280" r:id="rId32"/>
    <p:sldId id="281" r:id="rId33"/>
    <p:sldId id="282"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56FDCB0-AA4D-46AA-AB75-E83349D70795}" v="133" dt="2019-09-10T09:44:34.1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x Owens [mao0418]" userId="402ba0f2-096b-44eb-b279-bff992c8e3fc" providerId="ADAL" clId="{E56FDCB0-AA4D-46AA-AB75-E83349D70795}"/>
    <pc:docChg chg="undo custSel mod addSld delSld modSld addMainMaster delMainMaster">
      <pc:chgData name="Max Owens [mao0418]" userId="402ba0f2-096b-44eb-b279-bff992c8e3fc" providerId="ADAL" clId="{E56FDCB0-AA4D-46AA-AB75-E83349D70795}" dt="2019-09-10T09:44:34.175" v="5597"/>
      <pc:docMkLst>
        <pc:docMk/>
      </pc:docMkLst>
      <pc:sldChg chg="addSp delSp modSp add mod setBg modClrScheme setClrOvrMap delDesignElem chgLayout">
        <pc:chgData name="Max Owens [mao0418]" userId="402ba0f2-096b-44eb-b279-bff992c8e3fc" providerId="ADAL" clId="{E56FDCB0-AA4D-46AA-AB75-E83349D70795}" dt="2019-09-06T05:47:15.162" v="61" actId="26606"/>
        <pc:sldMkLst>
          <pc:docMk/>
          <pc:sldMk cId="4276879474" sldId="256"/>
        </pc:sldMkLst>
        <pc:spChg chg="mod">
          <ac:chgData name="Max Owens [mao0418]" userId="402ba0f2-096b-44eb-b279-bff992c8e3fc" providerId="ADAL" clId="{E56FDCB0-AA4D-46AA-AB75-E83349D70795}" dt="2019-09-06T05:47:15.162" v="61" actId="26606"/>
          <ac:spMkLst>
            <pc:docMk/>
            <pc:sldMk cId="4276879474" sldId="256"/>
            <ac:spMk id="2" creationId="{82EF4FD0-A66C-4A89-8642-ADFB31DECFAA}"/>
          </ac:spMkLst>
        </pc:spChg>
        <pc:spChg chg="mod">
          <ac:chgData name="Max Owens [mao0418]" userId="402ba0f2-096b-44eb-b279-bff992c8e3fc" providerId="ADAL" clId="{E56FDCB0-AA4D-46AA-AB75-E83349D70795}" dt="2019-09-06T05:47:15.162" v="61" actId="26606"/>
          <ac:spMkLst>
            <pc:docMk/>
            <pc:sldMk cId="4276879474" sldId="256"/>
            <ac:spMk id="3" creationId="{49650486-407C-4C99-85AC-BB7C4CD89537}"/>
          </ac:spMkLst>
        </pc:spChg>
        <pc:spChg chg="add del">
          <ac:chgData name="Max Owens [mao0418]" userId="402ba0f2-096b-44eb-b279-bff992c8e3fc" providerId="ADAL" clId="{E56FDCB0-AA4D-46AA-AB75-E83349D70795}" dt="2019-09-06T05:47:15.162" v="61" actId="26606"/>
          <ac:spMkLst>
            <pc:docMk/>
            <pc:sldMk cId="4276879474" sldId="256"/>
            <ac:spMk id="9" creationId="{E08D4B6A-8113-4DFB-B82E-B60CAC8E0A50}"/>
          </ac:spMkLst>
        </pc:spChg>
        <pc:spChg chg="add del">
          <ac:chgData name="Max Owens [mao0418]" userId="402ba0f2-096b-44eb-b279-bff992c8e3fc" providerId="ADAL" clId="{E56FDCB0-AA4D-46AA-AB75-E83349D70795}" dt="2019-09-06T05:47:15.162" v="61" actId="26606"/>
          <ac:spMkLst>
            <pc:docMk/>
            <pc:sldMk cId="4276879474" sldId="256"/>
            <ac:spMk id="11" creationId="{9822E561-F97C-4CBB-A9A6-A6BF6317BC84}"/>
          </ac:spMkLst>
        </pc:spChg>
        <pc:spChg chg="add del">
          <ac:chgData name="Max Owens [mao0418]" userId="402ba0f2-096b-44eb-b279-bff992c8e3fc" providerId="ADAL" clId="{E56FDCB0-AA4D-46AA-AB75-E83349D70795}" dt="2019-09-06T05:47:15.162" v="61" actId="26606"/>
          <ac:spMkLst>
            <pc:docMk/>
            <pc:sldMk cId="4276879474" sldId="256"/>
            <ac:spMk id="13" creationId="{B01B0E58-A5C8-4CDA-A2E0-35DF94E59857}"/>
          </ac:spMkLst>
        </pc:spChg>
        <pc:picChg chg="add del">
          <ac:chgData name="Max Owens [mao0418]" userId="402ba0f2-096b-44eb-b279-bff992c8e3fc" providerId="ADAL" clId="{E56FDCB0-AA4D-46AA-AB75-E83349D70795}" dt="2019-09-06T05:47:15.162" v="61" actId="26606"/>
          <ac:picMkLst>
            <pc:docMk/>
            <pc:sldMk cId="4276879474" sldId="256"/>
            <ac:picMk id="4" creationId="{9EDCFC5B-6406-4A55-9582-10E0819C11B8}"/>
          </ac:picMkLst>
        </pc:picChg>
      </pc:sldChg>
      <pc:sldChg chg="modSp add">
        <pc:chgData name="Max Owens [mao0418]" userId="402ba0f2-096b-44eb-b279-bff992c8e3fc" providerId="ADAL" clId="{E56FDCB0-AA4D-46AA-AB75-E83349D70795}" dt="2019-09-06T05:48:44.608" v="334" actId="20577"/>
        <pc:sldMkLst>
          <pc:docMk/>
          <pc:sldMk cId="1174822848" sldId="257"/>
        </pc:sldMkLst>
        <pc:spChg chg="mod">
          <ac:chgData name="Max Owens [mao0418]" userId="402ba0f2-096b-44eb-b279-bff992c8e3fc" providerId="ADAL" clId="{E56FDCB0-AA4D-46AA-AB75-E83349D70795}" dt="2019-09-06T05:47:39.270" v="116" actId="20577"/>
          <ac:spMkLst>
            <pc:docMk/>
            <pc:sldMk cId="1174822848" sldId="257"/>
            <ac:spMk id="2" creationId="{14D92961-9114-4331-B5EE-8A59AF89AE0A}"/>
          </ac:spMkLst>
        </pc:spChg>
        <pc:spChg chg="mod">
          <ac:chgData name="Max Owens [mao0418]" userId="402ba0f2-096b-44eb-b279-bff992c8e3fc" providerId="ADAL" clId="{E56FDCB0-AA4D-46AA-AB75-E83349D70795}" dt="2019-09-06T05:48:44.608" v="334" actId="20577"/>
          <ac:spMkLst>
            <pc:docMk/>
            <pc:sldMk cId="1174822848" sldId="257"/>
            <ac:spMk id="3" creationId="{D96BC6B0-3F36-4CBF-8DDA-324F413D256F}"/>
          </ac:spMkLst>
        </pc:spChg>
      </pc:sldChg>
      <pc:sldChg chg="modSp add del">
        <pc:chgData name="Max Owens [mao0418]" userId="402ba0f2-096b-44eb-b279-bff992c8e3fc" providerId="ADAL" clId="{E56FDCB0-AA4D-46AA-AB75-E83349D70795}" dt="2019-09-06T05:47:14.706" v="60"/>
        <pc:sldMkLst>
          <pc:docMk/>
          <pc:sldMk cId="3188205036" sldId="257"/>
        </pc:sldMkLst>
        <pc:spChg chg="mod">
          <ac:chgData name="Max Owens [mao0418]" userId="402ba0f2-096b-44eb-b279-bff992c8e3fc" providerId="ADAL" clId="{E56FDCB0-AA4D-46AA-AB75-E83349D70795}" dt="2019-09-06T05:47:14.052" v="59" actId="20577"/>
          <ac:spMkLst>
            <pc:docMk/>
            <pc:sldMk cId="3188205036" sldId="257"/>
            <ac:spMk id="2" creationId="{1551027C-352C-4070-967C-9A7EDB007167}"/>
          </ac:spMkLst>
        </pc:spChg>
      </pc:sldChg>
      <pc:sldChg chg="modSp add">
        <pc:chgData name="Max Owens [mao0418]" userId="402ba0f2-096b-44eb-b279-bff992c8e3fc" providerId="ADAL" clId="{E56FDCB0-AA4D-46AA-AB75-E83349D70795}" dt="2019-09-06T05:54:23.646" v="1027" actId="20577"/>
        <pc:sldMkLst>
          <pc:docMk/>
          <pc:sldMk cId="4212461701" sldId="258"/>
        </pc:sldMkLst>
        <pc:spChg chg="mod">
          <ac:chgData name="Max Owens [mao0418]" userId="402ba0f2-096b-44eb-b279-bff992c8e3fc" providerId="ADAL" clId="{E56FDCB0-AA4D-46AA-AB75-E83349D70795}" dt="2019-09-06T05:54:23.646" v="1027" actId="20577"/>
          <ac:spMkLst>
            <pc:docMk/>
            <pc:sldMk cId="4212461701" sldId="258"/>
            <ac:spMk id="2" creationId="{F9168267-96FC-4BD5-B7A7-4E9E0C758CCB}"/>
          </ac:spMkLst>
        </pc:spChg>
        <pc:spChg chg="mod">
          <ac:chgData name="Max Owens [mao0418]" userId="402ba0f2-096b-44eb-b279-bff992c8e3fc" providerId="ADAL" clId="{E56FDCB0-AA4D-46AA-AB75-E83349D70795}" dt="2019-09-06T05:52:55.964" v="1009" actId="20577"/>
          <ac:spMkLst>
            <pc:docMk/>
            <pc:sldMk cId="4212461701" sldId="258"/>
            <ac:spMk id="3" creationId="{4861B05D-2DEB-4153-A1FC-2CD7BF593CB0}"/>
          </ac:spMkLst>
        </pc:spChg>
      </pc:sldChg>
      <pc:sldChg chg="modSp add">
        <pc:chgData name="Max Owens [mao0418]" userId="402ba0f2-096b-44eb-b279-bff992c8e3fc" providerId="ADAL" clId="{E56FDCB0-AA4D-46AA-AB75-E83349D70795}" dt="2019-09-06T05:55:39.249" v="1087" actId="403"/>
        <pc:sldMkLst>
          <pc:docMk/>
          <pc:sldMk cId="1511763097" sldId="259"/>
        </pc:sldMkLst>
        <pc:spChg chg="mod">
          <ac:chgData name="Max Owens [mao0418]" userId="402ba0f2-096b-44eb-b279-bff992c8e3fc" providerId="ADAL" clId="{E56FDCB0-AA4D-46AA-AB75-E83349D70795}" dt="2019-09-06T05:55:24.553" v="1082" actId="20577"/>
          <ac:spMkLst>
            <pc:docMk/>
            <pc:sldMk cId="1511763097" sldId="259"/>
            <ac:spMk id="2" creationId="{2A631EF6-78B9-4F77-B24B-B164A342C2BE}"/>
          </ac:spMkLst>
        </pc:spChg>
        <pc:spChg chg="mod">
          <ac:chgData name="Max Owens [mao0418]" userId="402ba0f2-096b-44eb-b279-bff992c8e3fc" providerId="ADAL" clId="{E56FDCB0-AA4D-46AA-AB75-E83349D70795}" dt="2019-09-06T05:55:39.249" v="1087" actId="403"/>
          <ac:spMkLst>
            <pc:docMk/>
            <pc:sldMk cId="1511763097" sldId="259"/>
            <ac:spMk id="3" creationId="{442687BB-0AF8-4024-843C-6FE0357844BA}"/>
          </ac:spMkLst>
        </pc:spChg>
      </pc:sldChg>
      <pc:sldChg chg="modSp add">
        <pc:chgData name="Max Owens [mao0418]" userId="402ba0f2-096b-44eb-b279-bff992c8e3fc" providerId="ADAL" clId="{E56FDCB0-AA4D-46AA-AB75-E83349D70795}" dt="2019-09-06T05:56:09.722" v="1158" actId="403"/>
        <pc:sldMkLst>
          <pc:docMk/>
          <pc:sldMk cId="1534394274" sldId="260"/>
        </pc:sldMkLst>
        <pc:spChg chg="mod">
          <ac:chgData name="Max Owens [mao0418]" userId="402ba0f2-096b-44eb-b279-bff992c8e3fc" providerId="ADAL" clId="{E56FDCB0-AA4D-46AA-AB75-E83349D70795}" dt="2019-09-06T05:56:01.781" v="1155" actId="20577"/>
          <ac:spMkLst>
            <pc:docMk/>
            <pc:sldMk cId="1534394274" sldId="260"/>
            <ac:spMk id="2" creationId="{52FD3A1E-B5FF-45A9-9F42-3B605566D359}"/>
          </ac:spMkLst>
        </pc:spChg>
        <pc:spChg chg="mod">
          <ac:chgData name="Max Owens [mao0418]" userId="402ba0f2-096b-44eb-b279-bff992c8e3fc" providerId="ADAL" clId="{E56FDCB0-AA4D-46AA-AB75-E83349D70795}" dt="2019-09-06T05:56:09.722" v="1158" actId="403"/>
          <ac:spMkLst>
            <pc:docMk/>
            <pc:sldMk cId="1534394274" sldId="260"/>
            <ac:spMk id="3" creationId="{67B41AEA-CE60-4C8A-ABC7-FB446465D12D}"/>
          </ac:spMkLst>
        </pc:spChg>
      </pc:sldChg>
      <pc:sldChg chg="modSp add">
        <pc:chgData name="Max Owens [mao0418]" userId="402ba0f2-096b-44eb-b279-bff992c8e3fc" providerId="ADAL" clId="{E56FDCB0-AA4D-46AA-AB75-E83349D70795}" dt="2019-09-06T05:56:30.823" v="1198" actId="403"/>
        <pc:sldMkLst>
          <pc:docMk/>
          <pc:sldMk cId="1683963488" sldId="261"/>
        </pc:sldMkLst>
        <pc:spChg chg="mod">
          <ac:chgData name="Max Owens [mao0418]" userId="402ba0f2-096b-44eb-b279-bff992c8e3fc" providerId="ADAL" clId="{E56FDCB0-AA4D-46AA-AB75-E83349D70795}" dt="2019-09-06T05:56:20.509" v="1195" actId="20577"/>
          <ac:spMkLst>
            <pc:docMk/>
            <pc:sldMk cId="1683963488" sldId="261"/>
            <ac:spMk id="2" creationId="{86182FEA-D242-4050-885A-E9DF3D1AA141}"/>
          </ac:spMkLst>
        </pc:spChg>
        <pc:spChg chg="mod">
          <ac:chgData name="Max Owens [mao0418]" userId="402ba0f2-096b-44eb-b279-bff992c8e3fc" providerId="ADAL" clId="{E56FDCB0-AA4D-46AA-AB75-E83349D70795}" dt="2019-09-06T05:56:30.823" v="1198" actId="403"/>
          <ac:spMkLst>
            <pc:docMk/>
            <pc:sldMk cId="1683963488" sldId="261"/>
            <ac:spMk id="3" creationId="{68C33206-1298-4BD3-A1FE-E1BCE3053479}"/>
          </ac:spMkLst>
        </pc:spChg>
      </pc:sldChg>
      <pc:sldChg chg="addSp delSp modSp add">
        <pc:chgData name="Max Owens [mao0418]" userId="402ba0f2-096b-44eb-b279-bff992c8e3fc" providerId="ADAL" clId="{E56FDCB0-AA4D-46AA-AB75-E83349D70795}" dt="2019-09-06T06:00:11.218" v="1248" actId="11529"/>
        <pc:sldMkLst>
          <pc:docMk/>
          <pc:sldMk cId="2532745078" sldId="262"/>
        </pc:sldMkLst>
        <pc:spChg chg="mod">
          <ac:chgData name="Max Owens [mao0418]" userId="402ba0f2-096b-44eb-b279-bff992c8e3fc" providerId="ADAL" clId="{E56FDCB0-AA4D-46AA-AB75-E83349D70795}" dt="2019-09-06T05:58:38.327" v="1233" actId="20577"/>
          <ac:spMkLst>
            <pc:docMk/>
            <pc:sldMk cId="2532745078" sldId="262"/>
            <ac:spMk id="2" creationId="{BC153497-BE1E-4EF5-A249-B92EDA0F2846}"/>
          </ac:spMkLst>
        </pc:spChg>
        <pc:spChg chg="del">
          <ac:chgData name="Max Owens [mao0418]" userId="402ba0f2-096b-44eb-b279-bff992c8e3fc" providerId="ADAL" clId="{E56FDCB0-AA4D-46AA-AB75-E83349D70795}" dt="2019-09-06T05:58:46.137" v="1234" actId="478"/>
          <ac:spMkLst>
            <pc:docMk/>
            <pc:sldMk cId="2532745078" sldId="262"/>
            <ac:spMk id="3" creationId="{4487CD42-D960-4375-9049-78CCF2DB686D}"/>
          </ac:spMkLst>
        </pc:spChg>
        <pc:picChg chg="add mod">
          <ac:chgData name="Max Owens [mao0418]" userId="402ba0f2-096b-44eb-b279-bff992c8e3fc" providerId="ADAL" clId="{E56FDCB0-AA4D-46AA-AB75-E83349D70795}" dt="2019-09-06T05:59:55.389" v="1246" actId="1076"/>
          <ac:picMkLst>
            <pc:docMk/>
            <pc:sldMk cId="2532745078" sldId="262"/>
            <ac:picMk id="4" creationId="{743B4719-3E25-4BC3-BBA0-2E12D4EF7BC0}"/>
          </ac:picMkLst>
        </pc:picChg>
        <pc:picChg chg="add mod">
          <ac:chgData name="Max Owens [mao0418]" userId="402ba0f2-096b-44eb-b279-bff992c8e3fc" providerId="ADAL" clId="{E56FDCB0-AA4D-46AA-AB75-E83349D70795}" dt="2019-09-06T05:59:57.149" v="1247" actId="1076"/>
          <ac:picMkLst>
            <pc:docMk/>
            <pc:sldMk cId="2532745078" sldId="262"/>
            <ac:picMk id="5" creationId="{B35A9EE6-E578-4867-8D69-3050399C6754}"/>
          </ac:picMkLst>
        </pc:picChg>
        <pc:cxnChg chg="add mod">
          <ac:chgData name="Max Owens [mao0418]" userId="402ba0f2-096b-44eb-b279-bff992c8e3fc" providerId="ADAL" clId="{E56FDCB0-AA4D-46AA-AB75-E83349D70795}" dt="2019-09-06T06:00:11.218" v="1248" actId="11529"/>
          <ac:cxnSpMkLst>
            <pc:docMk/>
            <pc:sldMk cId="2532745078" sldId="262"/>
            <ac:cxnSpMk id="7" creationId="{8FB34BE5-6EBB-4228-99ED-EEF48495A399}"/>
          </ac:cxnSpMkLst>
        </pc:cxnChg>
      </pc:sldChg>
      <pc:sldChg chg="addSp delSp modSp add">
        <pc:chgData name="Max Owens [mao0418]" userId="402ba0f2-096b-44eb-b279-bff992c8e3fc" providerId="ADAL" clId="{E56FDCB0-AA4D-46AA-AB75-E83349D70795}" dt="2019-09-06T06:01:00.002" v="1263" actId="1076"/>
        <pc:sldMkLst>
          <pc:docMk/>
          <pc:sldMk cId="562668879" sldId="263"/>
        </pc:sldMkLst>
        <pc:spChg chg="mod">
          <ac:chgData name="Max Owens [mao0418]" userId="402ba0f2-096b-44eb-b279-bff992c8e3fc" providerId="ADAL" clId="{E56FDCB0-AA4D-46AA-AB75-E83349D70795}" dt="2019-09-06T06:00:28.090" v="1258" actId="20577"/>
          <ac:spMkLst>
            <pc:docMk/>
            <pc:sldMk cId="562668879" sldId="263"/>
            <ac:spMk id="2" creationId="{AC65E5A3-2B1E-4C4A-A3F1-25E1605A5FAD}"/>
          </ac:spMkLst>
        </pc:spChg>
        <pc:spChg chg="del">
          <ac:chgData name="Max Owens [mao0418]" userId="402ba0f2-096b-44eb-b279-bff992c8e3fc" providerId="ADAL" clId="{E56FDCB0-AA4D-46AA-AB75-E83349D70795}" dt="2019-09-06T06:00:39.436" v="1259" actId="478"/>
          <ac:spMkLst>
            <pc:docMk/>
            <pc:sldMk cId="562668879" sldId="263"/>
            <ac:spMk id="3" creationId="{A54F6AAC-4E1E-433F-BE63-D8BC16810B6D}"/>
          </ac:spMkLst>
        </pc:spChg>
        <pc:picChg chg="add mod">
          <ac:chgData name="Max Owens [mao0418]" userId="402ba0f2-096b-44eb-b279-bff992c8e3fc" providerId="ADAL" clId="{E56FDCB0-AA4D-46AA-AB75-E83349D70795}" dt="2019-09-06T06:01:00.002" v="1263" actId="1076"/>
          <ac:picMkLst>
            <pc:docMk/>
            <pc:sldMk cId="562668879" sldId="263"/>
            <ac:picMk id="4" creationId="{9D1DA6EE-F12A-45C2-A8EC-48268A3D4F20}"/>
          </ac:picMkLst>
        </pc:picChg>
      </pc:sldChg>
      <pc:sldChg chg="addSp modSp add">
        <pc:chgData name="Max Owens [mao0418]" userId="402ba0f2-096b-44eb-b279-bff992c8e3fc" providerId="ADAL" clId="{E56FDCB0-AA4D-46AA-AB75-E83349D70795}" dt="2019-09-06T06:01:43.249" v="1276" actId="1076"/>
        <pc:sldMkLst>
          <pc:docMk/>
          <pc:sldMk cId="280209308" sldId="264"/>
        </pc:sldMkLst>
        <pc:spChg chg="mod">
          <ac:chgData name="Max Owens [mao0418]" userId="402ba0f2-096b-44eb-b279-bff992c8e3fc" providerId="ADAL" clId="{E56FDCB0-AA4D-46AA-AB75-E83349D70795}" dt="2019-09-06T06:01:37.816" v="1273" actId="20577"/>
          <ac:spMkLst>
            <pc:docMk/>
            <pc:sldMk cId="280209308" sldId="264"/>
            <ac:spMk id="2" creationId="{7F24F97A-9274-4BD5-A22C-E3838E5AF8B8}"/>
          </ac:spMkLst>
        </pc:spChg>
        <pc:picChg chg="add mod">
          <ac:chgData name="Max Owens [mao0418]" userId="402ba0f2-096b-44eb-b279-bff992c8e3fc" providerId="ADAL" clId="{E56FDCB0-AA4D-46AA-AB75-E83349D70795}" dt="2019-09-06T06:01:43.249" v="1276" actId="1076"/>
          <ac:picMkLst>
            <pc:docMk/>
            <pc:sldMk cId="280209308" sldId="264"/>
            <ac:picMk id="4" creationId="{0FB47BB9-E742-4311-A20B-39DAA426C53B}"/>
          </ac:picMkLst>
        </pc:picChg>
      </pc:sldChg>
      <pc:sldChg chg="addSp delSp modSp add">
        <pc:chgData name="Max Owens [mao0418]" userId="402ba0f2-096b-44eb-b279-bff992c8e3fc" providerId="ADAL" clId="{E56FDCB0-AA4D-46AA-AB75-E83349D70795}" dt="2019-09-06T06:26:18.962" v="1307" actId="478"/>
        <pc:sldMkLst>
          <pc:docMk/>
          <pc:sldMk cId="3235357102" sldId="265"/>
        </pc:sldMkLst>
        <pc:spChg chg="mod">
          <ac:chgData name="Max Owens [mao0418]" userId="402ba0f2-096b-44eb-b279-bff992c8e3fc" providerId="ADAL" clId="{E56FDCB0-AA4D-46AA-AB75-E83349D70795}" dt="2019-09-06T06:26:12.561" v="1304" actId="20577"/>
          <ac:spMkLst>
            <pc:docMk/>
            <pc:sldMk cId="3235357102" sldId="265"/>
            <ac:spMk id="2" creationId="{5329D680-A9E8-4391-BBF0-D0B12D48CE8D}"/>
          </ac:spMkLst>
        </pc:spChg>
        <pc:spChg chg="del">
          <ac:chgData name="Max Owens [mao0418]" userId="402ba0f2-096b-44eb-b279-bff992c8e3fc" providerId="ADAL" clId="{E56FDCB0-AA4D-46AA-AB75-E83349D70795}" dt="2019-09-06T06:26:18.962" v="1307" actId="478"/>
          <ac:spMkLst>
            <pc:docMk/>
            <pc:sldMk cId="3235357102" sldId="265"/>
            <ac:spMk id="3" creationId="{08A65F83-610B-4286-9C9D-3183FD04AF84}"/>
          </ac:spMkLst>
        </pc:spChg>
        <pc:picChg chg="add mod">
          <ac:chgData name="Max Owens [mao0418]" userId="402ba0f2-096b-44eb-b279-bff992c8e3fc" providerId="ADAL" clId="{E56FDCB0-AA4D-46AA-AB75-E83349D70795}" dt="2019-09-06T06:26:16.833" v="1306" actId="1076"/>
          <ac:picMkLst>
            <pc:docMk/>
            <pc:sldMk cId="3235357102" sldId="265"/>
            <ac:picMk id="4" creationId="{E8167BCF-CF03-4020-B17B-FFB172AC1F5B}"/>
          </ac:picMkLst>
        </pc:picChg>
      </pc:sldChg>
      <pc:sldChg chg="addSp delSp modSp add">
        <pc:chgData name="Max Owens [mao0418]" userId="402ba0f2-096b-44eb-b279-bff992c8e3fc" providerId="ADAL" clId="{E56FDCB0-AA4D-46AA-AB75-E83349D70795}" dt="2019-09-06T06:27:02.221" v="1323" actId="478"/>
        <pc:sldMkLst>
          <pc:docMk/>
          <pc:sldMk cId="184132774" sldId="266"/>
        </pc:sldMkLst>
        <pc:spChg chg="mod">
          <ac:chgData name="Max Owens [mao0418]" userId="402ba0f2-096b-44eb-b279-bff992c8e3fc" providerId="ADAL" clId="{E56FDCB0-AA4D-46AA-AB75-E83349D70795}" dt="2019-09-06T06:26:58.381" v="1322" actId="20577"/>
          <ac:spMkLst>
            <pc:docMk/>
            <pc:sldMk cId="184132774" sldId="266"/>
            <ac:spMk id="2" creationId="{C233E0AF-6CA2-46EC-8220-C5764A5901E3}"/>
          </ac:spMkLst>
        </pc:spChg>
        <pc:spChg chg="del">
          <ac:chgData name="Max Owens [mao0418]" userId="402ba0f2-096b-44eb-b279-bff992c8e3fc" providerId="ADAL" clId="{E56FDCB0-AA4D-46AA-AB75-E83349D70795}" dt="2019-09-06T06:27:02.221" v="1323" actId="478"/>
          <ac:spMkLst>
            <pc:docMk/>
            <pc:sldMk cId="184132774" sldId="266"/>
            <ac:spMk id="3" creationId="{975567EC-3223-4E34-92A1-A18753173113}"/>
          </ac:spMkLst>
        </pc:spChg>
        <pc:picChg chg="add mod">
          <ac:chgData name="Max Owens [mao0418]" userId="402ba0f2-096b-44eb-b279-bff992c8e3fc" providerId="ADAL" clId="{E56FDCB0-AA4D-46AA-AB75-E83349D70795}" dt="2019-09-06T06:26:55.162" v="1311" actId="1076"/>
          <ac:picMkLst>
            <pc:docMk/>
            <pc:sldMk cId="184132774" sldId="266"/>
            <ac:picMk id="4" creationId="{ACBA408D-69AF-4C63-B56B-673FECC98C43}"/>
          </ac:picMkLst>
        </pc:picChg>
      </pc:sldChg>
      <pc:sldChg chg="addSp delSp modSp add">
        <pc:chgData name="Max Owens [mao0418]" userId="402ba0f2-096b-44eb-b279-bff992c8e3fc" providerId="ADAL" clId="{E56FDCB0-AA4D-46AA-AB75-E83349D70795}" dt="2019-09-06T07:14:20.386" v="1353" actId="1076"/>
        <pc:sldMkLst>
          <pc:docMk/>
          <pc:sldMk cId="3469226489" sldId="267"/>
        </pc:sldMkLst>
        <pc:spChg chg="mod">
          <ac:chgData name="Max Owens [mao0418]" userId="402ba0f2-096b-44eb-b279-bff992c8e3fc" providerId="ADAL" clId="{E56FDCB0-AA4D-46AA-AB75-E83349D70795}" dt="2019-09-06T06:27:11.523" v="1348" actId="20577"/>
          <ac:spMkLst>
            <pc:docMk/>
            <pc:sldMk cId="3469226489" sldId="267"/>
            <ac:spMk id="2" creationId="{BC3CDC2C-319E-4E06-8826-F33F9FD51FA7}"/>
          </ac:spMkLst>
        </pc:spChg>
        <pc:spChg chg="del">
          <ac:chgData name="Max Owens [mao0418]" userId="402ba0f2-096b-44eb-b279-bff992c8e3fc" providerId="ADAL" clId="{E56FDCB0-AA4D-46AA-AB75-E83349D70795}" dt="2019-09-06T06:27:14.499" v="1349" actId="478"/>
          <ac:spMkLst>
            <pc:docMk/>
            <pc:sldMk cId="3469226489" sldId="267"/>
            <ac:spMk id="3" creationId="{BD3F72BC-E21F-411F-936C-CBCC3797C2AC}"/>
          </ac:spMkLst>
        </pc:spChg>
        <pc:picChg chg="add mod">
          <ac:chgData name="Max Owens [mao0418]" userId="402ba0f2-096b-44eb-b279-bff992c8e3fc" providerId="ADAL" clId="{E56FDCB0-AA4D-46AA-AB75-E83349D70795}" dt="2019-09-06T07:14:20.386" v="1353" actId="1076"/>
          <ac:picMkLst>
            <pc:docMk/>
            <pc:sldMk cId="3469226489" sldId="267"/>
            <ac:picMk id="4" creationId="{4789F979-3FF2-463C-9DD9-684E69F444AB}"/>
          </ac:picMkLst>
        </pc:picChg>
      </pc:sldChg>
      <pc:sldChg chg="addSp delSp modSp add">
        <pc:chgData name="Max Owens [mao0418]" userId="402ba0f2-096b-44eb-b279-bff992c8e3fc" providerId="ADAL" clId="{E56FDCB0-AA4D-46AA-AB75-E83349D70795}" dt="2019-09-06T07:15:55.144" v="1366" actId="1076"/>
        <pc:sldMkLst>
          <pc:docMk/>
          <pc:sldMk cId="3165600599" sldId="268"/>
        </pc:sldMkLst>
        <pc:spChg chg="mod">
          <ac:chgData name="Max Owens [mao0418]" userId="402ba0f2-096b-44eb-b279-bff992c8e3fc" providerId="ADAL" clId="{E56FDCB0-AA4D-46AA-AB75-E83349D70795}" dt="2019-09-06T07:14:29.001" v="1363" actId="20577"/>
          <ac:spMkLst>
            <pc:docMk/>
            <pc:sldMk cId="3165600599" sldId="268"/>
            <ac:spMk id="2" creationId="{C56D00F5-C469-450C-88E1-E90FD1904CB7}"/>
          </ac:spMkLst>
        </pc:spChg>
        <pc:spChg chg="del">
          <ac:chgData name="Max Owens [mao0418]" userId="402ba0f2-096b-44eb-b279-bff992c8e3fc" providerId="ADAL" clId="{E56FDCB0-AA4D-46AA-AB75-E83349D70795}" dt="2019-09-06T07:14:32.134" v="1364" actId="478"/>
          <ac:spMkLst>
            <pc:docMk/>
            <pc:sldMk cId="3165600599" sldId="268"/>
            <ac:spMk id="3" creationId="{64A9849E-4F3D-4C3A-BB15-52D827781356}"/>
          </ac:spMkLst>
        </pc:spChg>
        <pc:picChg chg="add mod">
          <ac:chgData name="Max Owens [mao0418]" userId="402ba0f2-096b-44eb-b279-bff992c8e3fc" providerId="ADAL" clId="{E56FDCB0-AA4D-46AA-AB75-E83349D70795}" dt="2019-09-06T07:15:55.144" v="1366" actId="1076"/>
          <ac:picMkLst>
            <pc:docMk/>
            <pc:sldMk cId="3165600599" sldId="268"/>
            <ac:picMk id="4" creationId="{A84CC412-6B24-4491-B0E0-82F7B3A9EF0E}"/>
          </ac:picMkLst>
        </pc:picChg>
      </pc:sldChg>
      <pc:sldChg chg="modSp add">
        <pc:chgData name="Max Owens [mao0418]" userId="402ba0f2-096b-44eb-b279-bff992c8e3fc" providerId="ADAL" clId="{E56FDCB0-AA4D-46AA-AB75-E83349D70795}" dt="2019-09-10T09:26:33.389" v="4739" actId="20577"/>
        <pc:sldMkLst>
          <pc:docMk/>
          <pc:sldMk cId="592238709" sldId="269"/>
        </pc:sldMkLst>
        <pc:spChg chg="mod">
          <ac:chgData name="Max Owens [mao0418]" userId="402ba0f2-096b-44eb-b279-bff992c8e3fc" providerId="ADAL" clId="{E56FDCB0-AA4D-46AA-AB75-E83349D70795}" dt="2019-09-06T07:16:48.140" v="1394" actId="20577"/>
          <ac:spMkLst>
            <pc:docMk/>
            <pc:sldMk cId="592238709" sldId="269"/>
            <ac:spMk id="2" creationId="{C778907F-5123-4B69-911A-7B22AABA6D8C}"/>
          </ac:spMkLst>
        </pc:spChg>
        <pc:spChg chg="mod">
          <ac:chgData name="Max Owens [mao0418]" userId="402ba0f2-096b-44eb-b279-bff992c8e3fc" providerId="ADAL" clId="{E56FDCB0-AA4D-46AA-AB75-E83349D70795}" dt="2019-09-10T09:26:33.389" v="4739" actId="20577"/>
          <ac:spMkLst>
            <pc:docMk/>
            <pc:sldMk cId="592238709" sldId="269"/>
            <ac:spMk id="3" creationId="{A452F7CF-28AE-434B-949F-744DB64A5A97}"/>
          </ac:spMkLst>
        </pc:spChg>
      </pc:sldChg>
      <pc:sldChg chg="addSp delSp modSp add">
        <pc:chgData name="Max Owens [mao0418]" userId="402ba0f2-096b-44eb-b279-bff992c8e3fc" providerId="ADAL" clId="{E56FDCB0-AA4D-46AA-AB75-E83349D70795}" dt="2019-09-10T09:30:56.498" v="4743" actId="14100"/>
        <pc:sldMkLst>
          <pc:docMk/>
          <pc:sldMk cId="3246193477" sldId="270"/>
        </pc:sldMkLst>
        <pc:spChg chg="mod">
          <ac:chgData name="Max Owens [mao0418]" userId="402ba0f2-096b-44eb-b279-bff992c8e3fc" providerId="ADAL" clId="{E56FDCB0-AA4D-46AA-AB75-E83349D70795}" dt="2019-09-06T07:26:22.846" v="3119" actId="20577"/>
          <ac:spMkLst>
            <pc:docMk/>
            <pc:sldMk cId="3246193477" sldId="270"/>
            <ac:spMk id="2" creationId="{38A52E16-930C-4D02-8F3C-0C3CB5FE159F}"/>
          </ac:spMkLst>
        </pc:spChg>
        <pc:spChg chg="del">
          <ac:chgData name="Max Owens [mao0418]" userId="402ba0f2-096b-44eb-b279-bff992c8e3fc" providerId="ADAL" clId="{E56FDCB0-AA4D-46AA-AB75-E83349D70795}" dt="2019-09-06T07:26:24.976" v="3120" actId="478"/>
          <ac:spMkLst>
            <pc:docMk/>
            <pc:sldMk cId="3246193477" sldId="270"/>
            <ac:spMk id="3" creationId="{1D8C91F2-6AF5-443C-A774-BF3F1C2211D0}"/>
          </ac:spMkLst>
        </pc:spChg>
        <pc:picChg chg="add mod">
          <ac:chgData name="Max Owens [mao0418]" userId="402ba0f2-096b-44eb-b279-bff992c8e3fc" providerId="ADAL" clId="{E56FDCB0-AA4D-46AA-AB75-E83349D70795}" dt="2019-09-10T09:30:56.498" v="4743" actId="14100"/>
          <ac:picMkLst>
            <pc:docMk/>
            <pc:sldMk cId="3246193477" sldId="270"/>
            <ac:picMk id="3" creationId="{850F9C31-CECA-4265-ACB6-8E6F5AE77E5F}"/>
          </ac:picMkLst>
        </pc:picChg>
        <pc:picChg chg="add del mod">
          <ac:chgData name="Max Owens [mao0418]" userId="402ba0f2-096b-44eb-b279-bff992c8e3fc" providerId="ADAL" clId="{E56FDCB0-AA4D-46AA-AB75-E83349D70795}" dt="2019-09-10T09:26:38.778" v="4740" actId="478"/>
          <ac:picMkLst>
            <pc:docMk/>
            <pc:sldMk cId="3246193477" sldId="270"/>
            <ac:picMk id="5" creationId="{61C8E0F3-EFF4-4708-BB37-CC4B0BFC8960}"/>
          </ac:picMkLst>
        </pc:picChg>
      </pc:sldChg>
      <pc:sldChg chg="addSp delSp modSp add">
        <pc:chgData name="Max Owens [mao0418]" userId="402ba0f2-096b-44eb-b279-bff992c8e3fc" providerId="ADAL" clId="{E56FDCB0-AA4D-46AA-AB75-E83349D70795}" dt="2019-09-10T09:33:41.388" v="4793" actId="11529"/>
        <pc:sldMkLst>
          <pc:docMk/>
          <pc:sldMk cId="2950878597" sldId="271"/>
        </pc:sldMkLst>
        <pc:spChg chg="mod">
          <ac:chgData name="Max Owens [mao0418]" userId="402ba0f2-096b-44eb-b279-bff992c8e3fc" providerId="ADAL" clId="{E56FDCB0-AA4D-46AA-AB75-E83349D70795}" dt="2019-09-06T07:31:53.739" v="3351" actId="1076"/>
          <ac:spMkLst>
            <pc:docMk/>
            <pc:sldMk cId="2950878597" sldId="271"/>
            <ac:spMk id="2" creationId="{B6850AAC-49FE-46C7-B13F-70C86B7C4E8A}"/>
          </ac:spMkLst>
        </pc:spChg>
        <pc:spChg chg="del">
          <ac:chgData name="Max Owens [mao0418]" userId="402ba0f2-096b-44eb-b279-bff992c8e3fc" providerId="ADAL" clId="{E56FDCB0-AA4D-46AA-AB75-E83349D70795}" dt="2019-09-06T07:26:56.971" v="3142" actId="478"/>
          <ac:spMkLst>
            <pc:docMk/>
            <pc:sldMk cId="2950878597" sldId="271"/>
            <ac:spMk id="3" creationId="{4FF84FAF-60D1-462E-AFA5-B9FD2B85130F}"/>
          </ac:spMkLst>
        </pc:spChg>
        <pc:spChg chg="add mod">
          <ac:chgData name="Max Owens [mao0418]" userId="402ba0f2-096b-44eb-b279-bff992c8e3fc" providerId="ADAL" clId="{E56FDCB0-AA4D-46AA-AB75-E83349D70795}" dt="2019-09-06T07:28:15.108" v="3184" actId="1076"/>
          <ac:spMkLst>
            <pc:docMk/>
            <pc:sldMk cId="2950878597" sldId="271"/>
            <ac:spMk id="5" creationId="{9A36A195-8E01-487B-9CE6-406F6D37F896}"/>
          </ac:spMkLst>
        </pc:spChg>
        <pc:spChg chg="add mod">
          <ac:chgData name="Max Owens [mao0418]" userId="402ba0f2-096b-44eb-b279-bff992c8e3fc" providerId="ADAL" clId="{E56FDCB0-AA4D-46AA-AB75-E83349D70795}" dt="2019-09-10T09:32:56.281" v="4748" actId="1076"/>
          <ac:spMkLst>
            <pc:docMk/>
            <pc:sldMk cId="2950878597" sldId="271"/>
            <ac:spMk id="9" creationId="{0DCE5F68-B66B-4363-95D4-01B67EA0E13F}"/>
          </ac:spMkLst>
        </pc:spChg>
        <pc:spChg chg="add mod">
          <ac:chgData name="Max Owens [mao0418]" userId="402ba0f2-096b-44eb-b279-bff992c8e3fc" providerId="ADAL" clId="{E56FDCB0-AA4D-46AA-AB75-E83349D70795}" dt="2019-09-10T09:33:34.973" v="4792" actId="1076"/>
          <ac:spMkLst>
            <pc:docMk/>
            <pc:sldMk cId="2950878597" sldId="271"/>
            <ac:spMk id="10" creationId="{95C83655-73F1-4007-8621-81F528B895D3}"/>
          </ac:spMkLst>
        </pc:spChg>
        <pc:picChg chg="add mod">
          <ac:chgData name="Max Owens [mao0418]" userId="402ba0f2-096b-44eb-b279-bff992c8e3fc" providerId="ADAL" clId="{E56FDCB0-AA4D-46AA-AB75-E83349D70795}" dt="2019-09-06T07:27:49.178" v="3144" actId="1076"/>
          <ac:picMkLst>
            <pc:docMk/>
            <pc:sldMk cId="2950878597" sldId="271"/>
            <ac:picMk id="4" creationId="{ED2AD528-6339-4D02-843E-4948668B82F7}"/>
          </ac:picMkLst>
        </pc:picChg>
        <pc:picChg chg="add mod">
          <ac:chgData name="Max Owens [mao0418]" userId="402ba0f2-096b-44eb-b279-bff992c8e3fc" providerId="ADAL" clId="{E56FDCB0-AA4D-46AA-AB75-E83349D70795}" dt="2019-09-10T09:33:15.053" v="4752" actId="1076"/>
          <ac:picMkLst>
            <pc:docMk/>
            <pc:sldMk cId="2950878597" sldId="271"/>
            <ac:picMk id="6" creationId="{FD06E552-3916-4A95-B9D9-A923F072C56B}"/>
          </ac:picMkLst>
        </pc:picChg>
        <pc:picChg chg="add mod">
          <ac:chgData name="Max Owens [mao0418]" userId="402ba0f2-096b-44eb-b279-bff992c8e3fc" providerId="ADAL" clId="{E56FDCB0-AA4D-46AA-AB75-E83349D70795}" dt="2019-09-10T09:32:53.724" v="4747" actId="1076"/>
          <ac:picMkLst>
            <pc:docMk/>
            <pc:sldMk cId="2950878597" sldId="271"/>
            <ac:picMk id="8" creationId="{9181C467-0C27-45B3-BDB4-F9B8D4E4B433}"/>
          </ac:picMkLst>
        </pc:picChg>
        <pc:cxnChg chg="add mod">
          <ac:chgData name="Max Owens [mao0418]" userId="402ba0f2-096b-44eb-b279-bff992c8e3fc" providerId="ADAL" clId="{E56FDCB0-AA4D-46AA-AB75-E83349D70795}" dt="2019-09-06T07:28:20.519" v="3185" actId="11529"/>
          <ac:cxnSpMkLst>
            <pc:docMk/>
            <pc:sldMk cId="2950878597" sldId="271"/>
            <ac:cxnSpMk id="7" creationId="{ED071466-302A-4457-9714-1E6F23B3DEBE}"/>
          </ac:cxnSpMkLst>
        </pc:cxnChg>
        <pc:cxnChg chg="add mod">
          <ac:chgData name="Max Owens [mao0418]" userId="402ba0f2-096b-44eb-b279-bff992c8e3fc" providerId="ADAL" clId="{E56FDCB0-AA4D-46AA-AB75-E83349D70795}" dt="2019-09-10T09:32:59.972" v="4750" actId="14100"/>
          <ac:cxnSpMkLst>
            <pc:docMk/>
            <pc:sldMk cId="2950878597" sldId="271"/>
            <ac:cxnSpMk id="11" creationId="{614BD1A0-D089-4DB4-8594-C9D59F710351}"/>
          </ac:cxnSpMkLst>
        </pc:cxnChg>
        <pc:cxnChg chg="add mod">
          <ac:chgData name="Max Owens [mao0418]" userId="402ba0f2-096b-44eb-b279-bff992c8e3fc" providerId="ADAL" clId="{E56FDCB0-AA4D-46AA-AB75-E83349D70795}" dt="2019-09-10T09:33:41.388" v="4793" actId="11529"/>
          <ac:cxnSpMkLst>
            <pc:docMk/>
            <pc:sldMk cId="2950878597" sldId="271"/>
            <ac:cxnSpMk id="13" creationId="{E352BAE7-7AF3-4FA3-B90F-D21E535CDCF3}"/>
          </ac:cxnSpMkLst>
        </pc:cxnChg>
      </pc:sldChg>
      <pc:sldChg chg="addSp delSp modSp add">
        <pc:chgData name="Max Owens [mao0418]" userId="402ba0f2-096b-44eb-b279-bff992c8e3fc" providerId="ADAL" clId="{E56FDCB0-AA4D-46AA-AB75-E83349D70795}" dt="2019-09-06T07:33:30.583" v="3414" actId="11529"/>
        <pc:sldMkLst>
          <pc:docMk/>
          <pc:sldMk cId="1880148682" sldId="272"/>
        </pc:sldMkLst>
        <pc:spChg chg="mod">
          <ac:chgData name="Max Owens [mao0418]" userId="402ba0f2-096b-44eb-b279-bff992c8e3fc" providerId="ADAL" clId="{E56FDCB0-AA4D-46AA-AB75-E83349D70795}" dt="2019-09-06T07:28:59.459" v="3236" actId="20577"/>
          <ac:spMkLst>
            <pc:docMk/>
            <pc:sldMk cId="1880148682" sldId="272"/>
            <ac:spMk id="2" creationId="{3147D42E-E7F8-4553-955F-78A63480A493}"/>
          </ac:spMkLst>
        </pc:spChg>
        <pc:spChg chg="del">
          <ac:chgData name="Max Owens [mao0418]" userId="402ba0f2-096b-44eb-b279-bff992c8e3fc" providerId="ADAL" clId="{E56FDCB0-AA4D-46AA-AB75-E83349D70795}" dt="2019-09-06T07:29:02.103" v="3237" actId="478"/>
          <ac:spMkLst>
            <pc:docMk/>
            <pc:sldMk cId="1880148682" sldId="272"/>
            <ac:spMk id="3" creationId="{642795D3-2B1E-45E4-98FA-92E37E37820E}"/>
          </ac:spMkLst>
        </pc:spChg>
        <pc:spChg chg="add mod">
          <ac:chgData name="Max Owens [mao0418]" userId="402ba0f2-096b-44eb-b279-bff992c8e3fc" providerId="ADAL" clId="{E56FDCB0-AA4D-46AA-AB75-E83349D70795}" dt="2019-09-06T07:29:20.207" v="3273" actId="20577"/>
          <ac:spMkLst>
            <pc:docMk/>
            <pc:sldMk cId="1880148682" sldId="272"/>
            <ac:spMk id="5" creationId="{27DF7622-EA39-4E12-A941-3D1964A7898C}"/>
          </ac:spMkLst>
        </pc:spChg>
        <pc:spChg chg="add mod">
          <ac:chgData name="Max Owens [mao0418]" userId="402ba0f2-096b-44eb-b279-bff992c8e3fc" providerId="ADAL" clId="{E56FDCB0-AA4D-46AA-AB75-E83349D70795}" dt="2019-09-06T07:33:21.270" v="3413" actId="20577"/>
          <ac:spMkLst>
            <pc:docMk/>
            <pc:sldMk cId="1880148682" sldId="272"/>
            <ac:spMk id="9" creationId="{536548DD-C0F7-4F9C-A497-A05C6C3403A7}"/>
          </ac:spMkLst>
        </pc:spChg>
        <pc:picChg chg="add mod">
          <ac:chgData name="Max Owens [mao0418]" userId="402ba0f2-096b-44eb-b279-bff992c8e3fc" providerId="ADAL" clId="{E56FDCB0-AA4D-46AA-AB75-E83349D70795}" dt="2019-09-06T07:33:00.122" v="3383" actId="1076"/>
          <ac:picMkLst>
            <pc:docMk/>
            <pc:sldMk cId="1880148682" sldId="272"/>
            <ac:picMk id="4" creationId="{A2555450-358F-4080-925C-25DDF6A55CF0}"/>
          </ac:picMkLst>
        </pc:picChg>
        <pc:picChg chg="add mod">
          <ac:chgData name="Max Owens [mao0418]" userId="402ba0f2-096b-44eb-b279-bff992c8e3fc" providerId="ADAL" clId="{E56FDCB0-AA4D-46AA-AB75-E83349D70795}" dt="2019-09-06T07:33:14.126" v="3385" actId="1076"/>
          <ac:picMkLst>
            <pc:docMk/>
            <pc:sldMk cId="1880148682" sldId="272"/>
            <ac:picMk id="8" creationId="{8D69F3A1-3300-4292-A70D-A18F6B3B4596}"/>
          </ac:picMkLst>
        </pc:picChg>
        <pc:cxnChg chg="add mod">
          <ac:chgData name="Max Owens [mao0418]" userId="402ba0f2-096b-44eb-b279-bff992c8e3fc" providerId="ADAL" clId="{E56FDCB0-AA4D-46AA-AB75-E83349D70795}" dt="2019-09-06T07:29:23.352" v="3274" actId="11529"/>
          <ac:cxnSpMkLst>
            <pc:docMk/>
            <pc:sldMk cId="1880148682" sldId="272"/>
            <ac:cxnSpMk id="7" creationId="{445FA3BB-B398-4B73-80B7-E266BC6D4922}"/>
          </ac:cxnSpMkLst>
        </pc:cxnChg>
        <pc:cxnChg chg="add mod">
          <ac:chgData name="Max Owens [mao0418]" userId="402ba0f2-096b-44eb-b279-bff992c8e3fc" providerId="ADAL" clId="{E56FDCB0-AA4D-46AA-AB75-E83349D70795}" dt="2019-09-06T07:33:30.583" v="3414" actId="11529"/>
          <ac:cxnSpMkLst>
            <pc:docMk/>
            <pc:sldMk cId="1880148682" sldId="272"/>
            <ac:cxnSpMk id="11" creationId="{39C95358-C28B-4400-B490-9A2B4C2DC896}"/>
          </ac:cxnSpMkLst>
        </pc:cxnChg>
      </pc:sldChg>
      <pc:sldChg chg="addSp delSp modSp add">
        <pc:chgData name="Max Owens [mao0418]" userId="402ba0f2-096b-44eb-b279-bff992c8e3fc" providerId="ADAL" clId="{E56FDCB0-AA4D-46AA-AB75-E83349D70795}" dt="2019-09-06T07:31:32.445" v="3304" actId="1076"/>
        <pc:sldMkLst>
          <pc:docMk/>
          <pc:sldMk cId="1961840119" sldId="273"/>
        </pc:sldMkLst>
        <pc:spChg chg="mod">
          <ac:chgData name="Max Owens [mao0418]" userId="402ba0f2-096b-44eb-b279-bff992c8e3fc" providerId="ADAL" clId="{E56FDCB0-AA4D-46AA-AB75-E83349D70795}" dt="2019-09-06T07:30:11.141" v="3299" actId="20577"/>
          <ac:spMkLst>
            <pc:docMk/>
            <pc:sldMk cId="1961840119" sldId="273"/>
            <ac:spMk id="2" creationId="{A4A2E556-C7D0-4275-A3E5-B930334EFC37}"/>
          </ac:spMkLst>
        </pc:spChg>
        <pc:spChg chg="del">
          <ac:chgData name="Max Owens [mao0418]" userId="402ba0f2-096b-44eb-b279-bff992c8e3fc" providerId="ADAL" clId="{E56FDCB0-AA4D-46AA-AB75-E83349D70795}" dt="2019-09-06T07:30:16.127" v="3300" actId="478"/>
          <ac:spMkLst>
            <pc:docMk/>
            <pc:sldMk cId="1961840119" sldId="273"/>
            <ac:spMk id="3" creationId="{719D0AA7-D25F-45F5-911F-1B94618A5FC2}"/>
          </ac:spMkLst>
        </pc:spChg>
        <pc:picChg chg="add mod">
          <ac:chgData name="Max Owens [mao0418]" userId="402ba0f2-096b-44eb-b279-bff992c8e3fc" providerId="ADAL" clId="{E56FDCB0-AA4D-46AA-AB75-E83349D70795}" dt="2019-09-06T07:31:24.449" v="3302" actId="1076"/>
          <ac:picMkLst>
            <pc:docMk/>
            <pc:sldMk cId="1961840119" sldId="273"/>
            <ac:picMk id="4" creationId="{4B37DFCE-7ADC-4BD0-B25B-7B2DF4106E26}"/>
          </ac:picMkLst>
        </pc:picChg>
        <pc:picChg chg="add mod">
          <ac:chgData name="Max Owens [mao0418]" userId="402ba0f2-096b-44eb-b279-bff992c8e3fc" providerId="ADAL" clId="{E56FDCB0-AA4D-46AA-AB75-E83349D70795}" dt="2019-09-06T07:31:32.445" v="3304" actId="1076"/>
          <ac:picMkLst>
            <pc:docMk/>
            <pc:sldMk cId="1961840119" sldId="273"/>
            <ac:picMk id="5" creationId="{613BC28A-4B04-42F3-9101-62588EDF3210}"/>
          </ac:picMkLst>
        </pc:picChg>
      </pc:sldChg>
      <pc:sldChg chg="addSp delSp modSp add">
        <pc:chgData name="Max Owens [mao0418]" userId="402ba0f2-096b-44eb-b279-bff992c8e3fc" providerId="ADAL" clId="{E56FDCB0-AA4D-46AA-AB75-E83349D70795}" dt="2019-09-06T07:34:12.048" v="3493" actId="11529"/>
        <pc:sldMkLst>
          <pc:docMk/>
          <pc:sldMk cId="552536076" sldId="274"/>
        </pc:sldMkLst>
        <pc:spChg chg="mod">
          <ac:chgData name="Max Owens [mao0418]" userId="402ba0f2-096b-44eb-b279-bff992c8e3fc" providerId="ADAL" clId="{E56FDCB0-AA4D-46AA-AB75-E83349D70795}" dt="2019-09-06T07:33:39.264" v="3432" actId="20577"/>
          <ac:spMkLst>
            <pc:docMk/>
            <pc:sldMk cId="552536076" sldId="274"/>
            <ac:spMk id="2" creationId="{49DD1A3C-E887-483B-AB73-791F2ADB97E9}"/>
          </ac:spMkLst>
        </pc:spChg>
        <pc:spChg chg="del">
          <ac:chgData name="Max Owens [mao0418]" userId="402ba0f2-096b-44eb-b279-bff992c8e3fc" providerId="ADAL" clId="{E56FDCB0-AA4D-46AA-AB75-E83349D70795}" dt="2019-09-06T07:33:51.715" v="3435" actId="478"/>
          <ac:spMkLst>
            <pc:docMk/>
            <pc:sldMk cId="552536076" sldId="274"/>
            <ac:spMk id="3" creationId="{C187427E-FE28-46BC-8A4F-66AA8B1B244C}"/>
          </ac:spMkLst>
        </pc:spChg>
        <pc:spChg chg="add mod">
          <ac:chgData name="Max Owens [mao0418]" userId="402ba0f2-096b-44eb-b279-bff992c8e3fc" providerId="ADAL" clId="{E56FDCB0-AA4D-46AA-AB75-E83349D70795}" dt="2019-09-06T07:34:08.944" v="3492" actId="1076"/>
          <ac:spMkLst>
            <pc:docMk/>
            <pc:sldMk cId="552536076" sldId="274"/>
            <ac:spMk id="5" creationId="{E2D4FF8D-135D-41E3-AE66-A5C63F0894D2}"/>
          </ac:spMkLst>
        </pc:spChg>
        <pc:picChg chg="add mod">
          <ac:chgData name="Max Owens [mao0418]" userId="402ba0f2-096b-44eb-b279-bff992c8e3fc" providerId="ADAL" clId="{E56FDCB0-AA4D-46AA-AB75-E83349D70795}" dt="2019-09-06T07:33:50.147" v="3434" actId="1076"/>
          <ac:picMkLst>
            <pc:docMk/>
            <pc:sldMk cId="552536076" sldId="274"/>
            <ac:picMk id="4" creationId="{372B310B-ED01-40CA-851A-EB4BF3BD18F3}"/>
          </ac:picMkLst>
        </pc:picChg>
        <pc:cxnChg chg="add mod">
          <ac:chgData name="Max Owens [mao0418]" userId="402ba0f2-096b-44eb-b279-bff992c8e3fc" providerId="ADAL" clId="{E56FDCB0-AA4D-46AA-AB75-E83349D70795}" dt="2019-09-06T07:34:12.048" v="3493" actId="11529"/>
          <ac:cxnSpMkLst>
            <pc:docMk/>
            <pc:sldMk cId="552536076" sldId="274"/>
            <ac:cxnSpMk id="7" creationId="{E6828FC6-6CA3-4D8C-ADD2-E17D0BD931BE}"/>
          </ac:cxnSpMkLst>
        </pc:cxnChg>
      </pc:sldChg>
      <pc:sldChg chg="delSp modSp add del">
        <pc:chgData name="Max Owens [mao0418]" userId="402ba0f2-096b-44eb-b279-bff992c8e3fc" providerId="ADAL" clId="{E56FDCB0-AA4D-46AA-AB75-E83349D70795}" dt="2019-09-06T07:32:14.947" v="3382" actId="2696"/>
        <pc:sldMkLst>
          <pc:docMk/>
          <pc:sldMk cId="3064009076" sldId="274"/>
        </pc:sldMkLst>
        <pc:spChg chg="mod">
          <ac:chgData name="Max Owens [mao0418]" userId="402ba0f2-096b-44eb-b279-bff992c8e3fc" providerId="ADAL" clId="{E56FDCB0-AA4D-46AA-AB75-E83349D70795}" dt="2019-09-06T07:32:05.027" v="3380" actId="14100"/>
          <ac:spMkLst>
            <pc:docMk/>
            <pc:sldMk cId="3064009076" sldId="274"/>
            <ac:spMk id="2" creationId="{48E0C37F-A512-4BB4-B2AA-12656C80BDC9}"/>
          </ac:spMkLst>
        </pc:spChg>
        <pc:spChg chg="del">
          <ac:chgData name="Max Owens [mao0418]" userId="402ba0f2-096b-44eb-b279-bff992c8e3fc" providerId="ADAL" clId="{E56FDCB0-AA4D-46AA-AB75-E83349D70795}" dt="2019-09-06T07:32:06.890" v="3381" actId="478"/>
          <ac:spMkLst>
            <pc:docMk/>
            <pc:sldMk cId="3064009076" sldId="274"/>
            <ac:spMk id="3" creationId="{892F6B76-CDC6-42F8-B1EF-E78909276729}"/>
          </ac:spMkLst>
        </pc:spChg>
      </pc:sldChg>
      <pc:sldChg chg="addSp delSp modSp add">
        <pc:chgData name="Max Owens [mao0418]" userId="402ba0f2-096b-44eb-b279-bff992c8e3fc" providerId="ADAL" clId="{E56FDCB0-AA4D-46AA-AB75-E83349D70795}" dt="2019-09-06T07:36:16.192" v="3551" actId="1076"/>
        <pc:sldMkLst>
          <pc:docMk/>
          <pc:sldMk cId="3104525244" sldId="275"/>
        </pc:sldMkLst>
        <pc:spChg chg="mod">
          <ac:chgData name="Max Owens [mao0418]" userId="402ba0f2-096b-44eb-b279-bff992c8e3fc" providerId="ADAL" clId="{E56FDCB0-AA4D-46AA-AB75-E83349D70795}" dt="2019-09-06T07:34:42.385" v="3538" actId="20577"/>
          <ac:spMkLst>
            <pc:docMk/>
            <pc:sldMk cId="3104525244" sldId="275"/>
            <ac:spMk id="2" creationId="{B59BA5B7-E194-4CA7-931D-71D0FD122F91}"/>
          </ac:spMkLst>
        </pc:spChg>
        <pc:spChg chg="del">
          <ac:chgData name="Max Owens [mao0418]" userId="402ba0f2-096b-44eb-b279-bff992c8e3fc" providerId="ADAL" clId="{E56FDCB0-AA4D-46AA-AB75-E83349D70795}" dt="2019-09-06T07:34:47.092" v="3539" actId="478"/>
          <ac:spMkLst>
            <pc:docMk/>
            <pc:sldMk cId="3104525244" sldId="275"/>
            <ac:spMk id="3" creationId="{E297EC28-1DA1-430A-A1D2-9C95E60CE365}"/>
          </ac:spMkLst>
        </pc:spChg>
        <pc:picChg chg="add mod">
          <ac:chgData name="Max Owens [mao0418]" userId="402ba0f2-096b-44eb-b279-bff992c8e3fc" providerId="ADAL" clId="{E56FDCB0-AA4D-46AA-AB75-E83349D70795}" dt="2019-09-06T07:35:08.523" v="3541" actId="1076"/>
          <ac:picMkLst>
            <pc:docMk/>
            <pc:sldMk cId="3104525244" sldId="275"/>
            <ac:picMk id="4" creationId="{4CB8C902-00DA-416A-8654-D4A20A064C24}"/>
          </ac:picMkLst>
        </pc:picChg>
        <pc:picChg chg="add mod">
          <ac:chgData name="Max Owens [mao0418]" userId="402ba0f2-096b-44eb-b279-bff992c8e3fc" providerId="ADAL" clId="{E56FDCB0-AA4D-46AA-AB75-E83349D70795}" dt="2019-09-06T07:35:20.282" v="3543" actId="1076"/>
          <ac:picMkLst>
            <pc:docMk/>
            <pc:sldMk cId="3104525244" sldId="275"/>
            <ac:picMk id="5" creationId="{1F8CC3D8-FA35-4C5D-91A2-13477AB58606}"/>
          </ac:picMkLst>
        </pc:picChg>
        <pc:picChg chg="add mod">
          <ac:chgData name="Max Owens [mao0418]" userId="402ba0f2-096b-44eb-b279-bff992c8e3fc" providerId="ADAL" clId="{E56FDCB0-AA4D-46AA-AB75-E83349D70795}" dt="2019-09-06T07:35:39.147" v="3545" actId="1076"/>
          <ac:picMkLst>
            <pc:docMk/>
            <pc:sldMk cId="3104525244" sldId="275"/>
            <ac:picMk id="6" creationId="{1A80AA85-5B83-4433-AE55-529C568CD662}"/>
          </ac:picMkLst>
        </pc:picChg>
        <pc:picChg chg="add mod">
          <ac:chgData name="Max Owens [mao0418]" userId="402ba0f2-096b-44eb-b279-bff992c8e3fc" providerId="ADAL" clId="{E56FDCB0-AA4D-46AA-AB75-E83349D70795}" dt="2019-09-06T07:35:48.502" v="3547" actId="1076"/>
          <ac:picMkLst>
            <pc:docMk/>
            <pc:sldMk cId="3104525244" sldId="275"/>
            <ac:picMk id="7" creationId="{35EA6616-BF57-4898-AB95-4A85C38BE24C}"/>
          </ac:picMkLst>
        </pc:picChg>
        <pc:picChg chg="add mod">
          <ac:chgData name="Max Owens [mao0418]" userId="402ba0f2-096b-44eb-b279-bff992c8e3fc" providerId="ADAL" clId="{E56FDCB0-AA4D-46AA-AB75-E83349D70795}" dt="2019-09-06T07:36:05.459" v="3549" actId="1076"/>
          <ac:picMkLst>
            <pc:docMk/>
            <pc:sldMk cId="3104525244" sldId="275"/>
            <ac:picMk id="8" creationId="{6224EC1A-E842-4D86-A01E-6A6128C76216}"/>
          </ac:picMkLst>
        </pc:picChg>
        <pc:picChg chg="add mod">
          <ac:chgData name="Max Owens [mao0418]" userId="402ba0f2-096b-44eb-b279-bff992c8e3fc" providerId="ADAL" clId="{E56FDCB0-AA4D-46AA-AB75-E83349D70795}" dt="2019-09-06T07:36:16.192" v="3551" actId="1076"/>
          <ac:picMkLst>
            <pc:docMk/>
            <pc:sldMk cId="3104525244" sldId="275"/>
            <ac:picMk id="9" creationId="{176B4475-6543-488A-833A-6ED4A1E2A182}"/>
          </ac:picMkLst>
        </pc:picChg>
      </pc:sldChg>
      <pc:sldChg chg="addSp delSp modSp add">
        <pc:chgData name="Max Owens [mao0418]" userId="402ba0f2-096b-44eb-b279-bff992c8e3fc" providerId="ADAL" clId="{E56FDCB0-AA4D-46AA-AB75-E83349D70795}" dt="2019-09-06T08:31:31.920" v="4444" actId="1076"/>
        <pc:sldMkLst>
          <pc:docMk/>
          <pc:sldMk cId="938257401" sldId="276"/>
        </pc:sldMkLst>
        <pc:spChg chg="mod">
          <ac:chgData name="Max Owens [mao0418]" userId="402ba0f2-096b-44eb-b279-bff992c8e3fc" providerId="ADAL" clId="{E56FDCB0-AA4D-46AA-AB75-E83349D70795}" dt="2019-09-06T07:36:23.917" v="3566" actId="20577"/>
          <ac:spMkLst>
            <pc:docMk/>
            <pc:sldMk cId="938257401" sldId="276"/>
            <ac:spMk id="2" creationId="{EB6D3CA9-E2FD-4FC5-B3BF-927D85F80C4F}"/>
          </ac:spMkLst>
        </pc:spChg>
        <pc:spChg chg="del">
          <ac:chgData name="Max Owens [mao0418]" userId="402ba0f2-096b-44eb-b279-bff992c8e3fc" providerId="ADAL" clId="{E56FDCB0-AA4D-46AA-AB75-E83349D70795}" dt="2019-09-06T07:36:27.639" v="3567" actId="478"/>
          <ac:spMkLst>
            <pc:docMk/>
            <pc:sldMk cId="938257401" sldId="276"/>
            <ac:spMk id="3" creationId="{F24F74EC-6998-4279-A26A-253AA03447DE}"/>
          </ac:spMkLst>
        </pc:spChg>
        <pc:picChg chg="add mod">
          <ac:chgData name="Max Owens [mao0418]" userId="402ba0f2-096b-44eb-b279-bff992c8e3fc" providerId="ADAL" clId="{E56FDCB0-AA4D-46AA-AB75-E83349D70795}" dt="2019-09-06T07:37:26.077" v="3569" actId="1076"/>
          <ac:picMkLst>
            <pc:docMk/>
            <pc:sldMk cId="938257401" sldId="276"/>
            <ac:picMk id="4" creationId="{80890163-13DC-4E99-B05A-E69524CF706D}"/>
          </ac:picMkLst>
        </pc:picChg>
        <pc:picChg chg="add del mod">
          <ac:chgData name="Max Owens [mao0418]" userId="402ba0f2-096b-44eb-b279-bff992c8e3fc" providerId="ADAL" clId="{E56FDCB0-AA4D-46AA-AB75-E83349D70795}" dt="2019-09-06T08:31:21.497" v="4442" actId="478"/>
          <ac:picMkLst>
            <pc:docMk/>
            <pc:sldMk cId="938257401" sldId="276"/>
            <ac:picMk id="5" creationId="{ED0BA9F3-EAAB-418D-B68C-8A8AC8B34B2C}"/>
          </ac:picMkLst>
        </pc:picChg>
        <pc:picChg chg="add mod">
          <ac:chgData name="Max Owens [mao0418]" userId="402ba0f2-096b-44eb-b279-bff992c8e3fc" providerId="ADAL" clId="{E56FDCB0-AA4D-46AA-AB75-E83349D70795}" dt="2019-09-06T07:37:42.968" v="3573" actId="1076"/>
          <ac:picMkLst>
            <pc:docMk/>
            <pc:sldMk cId="938257401" sldId="276"/>
            <ac:picMk id="6" creationId="{7E85B159-C815-477C-99E4-A55CD919244B}"/>
          </ac:picMkLst>
        </pc:picChg>
        <pc:picChg chg="add mod">
          <ac:chgData name="Max Owens [mao0418]" userId="402ba0f2-096b-44eb-b279-bff992c8e3fc" providerId="ADAL" clId="{E56FDCB0-AA4D-46AA-AB75-E83349D70795}" dt="2019-09-06T08:31:31.920" v="4444" actId="1076"/>
          <ac:picMkLst>
            <pc:docMk/>
            <pc:sldMk cId="938257401" sldId="276"/>
            <ac:picMk id="7" creationId="{024CE889-8C11-483D-A2D0-AF802BCFF80E}"/>
          </ac:picMkLst>
        </pc:picChg>
      </pc:sldChg>
      <pc:sldChg chg="addSp delSp modSp add">
        <pc:chgData name="Max Owens [mao0418]" userId="402ba0f2-096b-44eb-b279-bff992c8e3fc" providerId="ADAL" clId="{E56FDCB0-AA4D-46AA-AB75-E83349D70795}" dt="2019-09-06T08:22:54.263" v="4238" actId="1076"/>
        <pc:sldMkLst>
          <pc:docMk/>
          <pc:sldMk cId="1199912276" sldId="277"/>
        </pc:sldMkLst>
        <pc:spChg chg="mod">
          <ac:chgData name="Max Owens [mao0418]" userId="402ba0f2-096b-44eb-b279-bff992c8e3fc" providerId="ADAL" clId="{E56FDCB0-AA4D-46AA-AB75-E83349D70795}" dt="2019-09-06T07:38:07.150" v="3582" actId="20577"/>
          <ac:spMkLst>
            <pc:docMk/>
            <pc:sldMk cId="1199912276" sldId="277"/>
            <ac:spMk id="2" creationId="{6CA5416F-67F7-45B2-B930-C059262463F4}"/>
          </ac:spMkLst>
        </pc:spChg>
        <pc:spChg chg="del">
          <ac:chgData name="Max Owens [mao0418]" userId="402ba0f2-096b-44eb-b279-bff992c8e3fc" providerId="ADAL" clId="{E56FDCB0-AA4D-46AA-AB75-E83349D70795}" dt="2019-09-06T07:38:12.421" v="3583" actId="478"/>
          <ac:spMkLst>
            <pc:docMk/>
            <pc:sldMk cId="1199912276" sldId="277"/>
            <ac:spMk id="3" creationId="{446C9C4C-06DD-47D7-9A93-5A1B3A60D66E}"/>
          </ac:spMkLst>
        </pc:spChg>
        <pc:spChg chg="add mod">
          <ac:chgData name="Max Owens [mao0418]" userId="402ba0f2-096b-44eb-b279-bff992c8e3fc" providerId="ADAL" clId="{E56FDCB0-AA4D-46AA-AB75-E83349D70795}" dt="2019-09-06T07:40:19.783" v="3984" actId="1076"/>
          <ac:spMkLst>
            <pc:docMk/>
            <pc:sldMk cId="1199912276" sldId="277"/>
            <ac:spMk id="6" creationId="{7C1E3BB4-0045-4666-91DC-F398F00AA564}"/>
          </ac:spMkLst>
        </pc:spChg>
        <pc:spChg chg="add mod">
          <ac:chgData name="Max Owens [mao0418]" userId="402ba0f2-096b-44eb-b279-bff992c8e3fc" providerId="ADAL" clId="{E56FDCB0-AA4D-46AA-AB75-E83349D70795}" dt="2019-09-06T07:40:21.893" v="3985" actId="1076"/>
          <ac:spMkLst>
            <pc:docMk/>
            <pc:sldMk cId="1199912276" sldId="277"/>
            <ac:spMk id="7" creationId="{B60F8E8B-85FD-4CD5-AEE7-5782D9E30F95}"/>
          </ac:spMkLst>
        </pc:spChg>
        <pc:picChg chg="add del mod">
          <ac:chgData name="Max Owens [mao0418]" userId="402ba0f2-096b-44eb-b279-bff992c8e3fc" providerId="ADAL" clId="{E56FDCB0-AA4D-46AA-AB75-E83349D70795}" dt="2019-09-06T08:22:29.946" v="4232" actId="478"/>
          <ac:picMkLst>
            <pc:docMk/>
            <pc:sldMk cId="1199912276" sldId="277"/>
            <ac:picMk id="4" creationId="{08489988-7C24-4033-BF6C-27FCF1FB6641}"/>
          </ac:picMkLst>
        </pc:picChg>
        <pc:picChg chg="add del mod">
          <ac:chgData name="Max Owens [mao0418]" userId="402ba0f2-096b-44eb-b279-bff992c8e3fc" providerId="ADAL" clId="{E56FDCB0-AA4D-46AA-AB75-E83349D70795}" dt="2019-09-06T08:22:46.972" v="4236" actId="478"/>
          <ac:picMkLst>
            <pc:docMk/>
            <pc:sldMk cId="1199912276" sldId="277"/>
            <ac:picMk id="5" creationId="{3EC6CA31-55A4-48C7-AADA-920B0F04D635}"/>
          </ac:picMkLst>
        </pc:picChg>
        <pc:picChg chg="add mod">
          <ac:chgData name="Max Owens [mao0418]" userId="402ba0f2-096b-44eb-b279-bff992c8e3fc" providerId="ADAL" clId="{E56FDCB0-AA4D-46AA-AB75-E83349D70795}" dt="2019-09-06T08:22:45.131" v="4235" actId="1076"/>
          <ac:picMkLst>
            <pc:docMk/>
            <pc:sldMk cId="1199912276" sldId="277"/>
            <ac:picMk id="12" creationId="{A86C0CAC-0BAA-4802-933E-4161DBDF06F5}"/>
          </ac:picMkLst>
        </pc:picChg>
        <pc:picChg chg="add mod">
          <ac:chgData name="Max Owens [mao0418]" userId="402ba0f2-096b-44eb-b279-bff992c8e3fc" providerId="ADAL" clId="{E56FDCB0-AA4D-46AA-AB75-E83349D70795}" dt="2019-09-06T08:22:54.263" v="4238" actId="1076"/>
          <ac:picMkLst>
            <pc:docMk/>
            <pc:sldMk cId="1199912276" sldId="277"/>
            <ac:picMk id="13" creationId="{59CE107F-62DD-488F-AB4C-5B19A02815CF}"/>
          </ac:picMkLst>
        </pc:picChg>
        <pc:cxnChg chg="add mod">
          <ac:chgData name="Max Owens [mao0418]" userId="402ba0f2-096b-44eb-b279-bff992c8e3fc" providerId="ADAL" clId="{E56FDCB0-AA4D-46AA-AB75-E83349D70795}" dt="2019-09-06T07:40:25.202" v="3986" actId="11529"/>
          <ac:cxnSpMkLst>
            <pc:docMk/>
            <pc:sldMk cId="1199912276" sldId="277"/>
            <ac:cxnSpMk id="9" creationId="{749ECDDC-785F-43B7-8424-DD4364C364EE}"/>
          </ac:cxnSpMkLst>
        </pc:cxnChg>
        <pc:cxnChg chg="add mod">
          <ac:chgData name="Max Owens [mao0418]" userId="402ba0f2-096b-44eb-b279-bff992c8e3fc" providerId="ADAL" clId="{E56FDCB0-AA4D-46AA-AB75-E83349D70795}" dt="2019-09-06T07:40:28.552" v="3987" actId="11529"/>
          <ac:cxnSpMkLst>
            <pc:docMk/>
            <pc:sldMk cId="1199912276" sldId="277"/>
            <ac:cxnSpMk id="11" creationId="{DDB7CE3C-8AFB-4BD7-A666-C48F9E4CD01C}"/>
          </ac:cxnSpMkLst>
        </pc:cxnChg>
      </pc:sldChg>
      <pc:sldChg chg="addSp delSp modSp add">
        <pc:chgData name="Max Owens [mao0418]" userId="402ba0f2-096b-44eb-b279-bff992c8e3fc" providerId="ADAL" clId="{E56FDCB0-AA4D-46AA-AB75-E83349D70795}" dt="2019-09-06T08:22:14.038" v="4231" actId="14100"/>
        <pc:sldMkLst>
          <pc:docMk/>
          <pc:sldMk cId="1342929563" sldId="278"/>
        </pc:sldMkLst>
        <pc:spChg chg="mod">
          <ac:chgData name="Max Owens [mao0418]" userId="402ba0f2-096b-44eb-b279-bff992c8e3fc" providerId="ADAL" clId="{E56FDCB0-AA4D-46AA-AB75-E83349D70795}" dt="2019-09-06T07:40:58.315" v="4016" actId="14100"/>
          <ac:spMkLst>
            <pc:docMk/>
            <pc:sldMk cId="1342929563" sldId="278"/>
            <ac:spMk id="2" creationId="{A64F82C2-A7D5-4488-B839-CFBB7672C196}"/>
          </ac:spMkLst>
        </pc:spChg>
        <pc:spChg chg="del">
          <ac:chgData name="Max Owens [mao0418]" userId="402ba0f2-096b-44eb-b279-bff992c8e3fc" providerId="ADAL" clId="{E56FDCB0-AA4D-46AA-AB75-E83349D70795}" dt="2019-09-06T07:41:00.522" v="4017" actId="478"/>
          <ac:spMkLst>
            <pc:docMk/>
            <pc:sldMk cId="1342929563" sldId="278"/>
            <ac:spMk id="3" creationId="{330675EF-8D71-4F2D-937B-7B5EA2A36C53}"/>
          </ac:spMkLst>
        </pc:spChg>
        <pc:spChg chg="add mod">
          <ac:chgData name="Max Owens [mao0418]" userId="402ba0f2-096b-44eb-b279-bff992c8e3fc" providerId="ADAL" clId="{E56FDCB0-AA4D-46AA-AB75-E83349D70795}" dt="2019-09-06T07:41:45.068" v="4036" actId="1076"/>
          <ac:spMkLst>
            <pc:docMk/>
            <pc:sldMk cId="1342929563" sldId="278"/>
            <ac:spMk id="5" creationId="{F9981A71-4A84-43CD-B0A3-DC220C5A39F3}"/>
          </ac:spMkLst>
        </pc:spChg>
        <pc:spChg chg="add mod">
          <ac:chgData name="Max Owens [mao0418]" userId="402ba0f2-096b-44eb-b279-bff992c8e3fc" providerId="ADAL" clId="{E56FDCB0-AA4D-46AA-AB75-E83349D70795}" dt="2019-09-06T07:45:41.618" v="4226" actId="1076"/>
          <ac:spMkLst>
            <pc:docMk/>
            <pc:sldMk cId="1342929563" sldId="278"/>
            <ac:spMk id="7" creationId="{C230D89E-1F7E-4286-8A8E-73B3D69EF760}"/>
          </ac:spMkLst>
        </pc:spChg>
        <pc:picChg chg="add del mod">
          <ac:chgData name="Max Owens [mao0418]" userId="402ba0f2-096b-44eb-b279-bff992c8e3fc" providerId="ADAL" clId="{E56FDCB0-AA4D-46AA-AB75-E83349D70795}" dt="2019-09-06T08:21:57.729" v="4228" actId="478"/>
          <ac:picMkLst>
            <pc:docMk/>
            <pc:sldMk cId="1342929563" sldId="278"/>
            <ac:picMk id="4" creationId="{2B9FF4D5-E5D6-44E1-B2E6-4E38A7124347}"/>
          </ac:picMkLst>
        </pc:picChg>
        <pc:picChg chg="add mod">
          <ac:chgData name="Max Owens [mao0418]" userId="402ba0f2-096b-44eb-b279-bff992c8e3fc" providerId="ADAL" clId="{E56FDCB0-AA4D-46AA-AB75-E83349D70795}" dt="2019-09-06T07:44:35.302" v="4038" actId="1076"/>
          <ac:picMkLst>
            <pc:docMk/>
            <pc:sldMk cId="1342929563" sldId="278"/>
            <ac:picMk id="6" creationId="{12854FC5-5663-49DA-BAC9-DC4D117FFFAA}"/>
          </ac:picMkLst>
        </pc:picChg>
        <pc:picChg chg="add mod">
          <ac:chgData name="Max Owens [mao0418]" userId="402ba0f2-096b-44eb-b279-bff992c8e3fc" providerId="ADAL" clId="{E56FDCB0-AA4D-46AA-AB75-E83349D70795}" dt="2019-09-06T08:22:14.038" v="4231" actId="14100"/>
          <ac:picMkLst>
            <pc:docMk/>
            <pc:sldMk cId="1342929563" sldId="278"/>
            <ac:picMk id="10" creationId="{6A081FF5-A321-4CCB-B0ED-D2245A2E8069}"/>
          </ac:picMkLst>
        </pc:picChg>
        <pc:cxnChg chg="add mod">
          <ac:chgData name="Max Owens [mao0418]" userId="402ba0f2-096b-44eb-b279-bff992c8e3fc" providerId="ADAL" clId="{E56FDCB0-AA4D-46AA-AB75-E83349D70795}" dt="2019-09-06T07:45:45.618" v="4227" actId="11529"/>
          <ac:cxnSpMkLst>
            <pc:docMk/>
            <pc:sldMk cId="1342929563" sldId="278"/>
            <ac:cxnSpMk id="9" creationId="{0BE4306C-BC8A-4B54-8F9D-9F17EB785879}"/>
          </ac:cxnSpMkLst>
        </pc:cxnChg>
      </pc:sldChg>
      <pc:sldChg chg="addSp delSp modSp add">
        <pc:chgData name="Max Owens [mao0418]" userId="402ba0f2-096b-44eb-b279-bff992c8e3fc" providerId="ADAL" clId="{E56FDCB0-AA4D-46AA-AB75-E83349D70795}" dt="2019-09-06T08:31:52.263" v="4447" actId="1076"/>
        <pc:sldMkLst>
          <pc:docMk/>
          <pc:sldMk cId="2775918042" sldId="279"/>
        </pc:sldMkLst>
        <pc:spChg chg="mod">
          <ac:chgData name="Max Owens [mao0418]" userId="402ba0f2-096b-44eb-b279-bff992c8e3fc" providerId="ADAL" clId="{E56FDCB0-AA4D-46AA-AB75-E83349D70795}" dt="2019-09-06T08:24:30.648" v="4266" actId="20577"/>
          <ac:spMkLst>
            <pc:docMk/>
            <pc:sldMk cId="2775918042" sldId="279"/>
            <ac:spMk id="2" creationId="{DBCF80A4-58C9-48F2-96AB-AFB318600DBB}"/>
          </ac:spMkLst>
        </pc:spChg>
        <pc:spChg chg="del">
          <ac:chgData name="Max Owens [mao0418]" userId="402ba0f2-096b-44eb-b279-bff992c8e3fc" providerId="ADAL" clId="{E56FDCB0-AA4D-46AA-AB75-E83349D70795}" dt="2019-09-06T08:24:34.065" v="4267" actId="478"/>
          <ac:spMkLst>
            <pc:docMk/>
            <pc:sldMk cId="2775918042" sldId="279"/>
            <ac:spMk id="3" creationId="{CB3CB389-96E3-4647-8516-27DA7850C022}"/>
          </ac:spMkLst>
        </pc:spChg>
        <pc:spChg chg="add mod">
          <ac:chgData name="Max Owens [mao0418]" userId="402ba0f2-096b-44eb-b279-bff992c8e3fc" providerId="ADAL" clId="{E56FDCB0-AA4D-46AA-AB75-E83349D70795}" dt="2019-09-06T08:27:01.673" v="4287" actId="20577"/>
          <ac:spMkLst>
            <pc:docMk/>
            <pc:sldMk cId="2775918042" sldId="279"/>
            <ac:spMk id="6" creationId="{68BBD2BF-A1BD-48AA-9F1E-BF33819D9B4F}"/>
          </ac:spMkLst>
        </pc:spChg>
        <pc:spChg chg="add mod">
          <ac:chgData name="Max Owens [mao0418]" userId="402ba0f2-096b-44eb-b279-bff992c8e3fc" providerId="ADAL" clId="{E56FDCB0-AA4D-46AA-AB75-E83349D70795}" dt="2019-09-06T08:27:12.338" v="4308" actId="1076"/>
          <ac:spMkLst>
            <pc:docMk/>
            <pc:sldMk cId="2775918042" sldId="279"/>
            <ac:spMk id="7" creationId="{7363382B-EB7A-48FE-9207-2AC7F4E6A40D}"/>
          </ac:spMkLst>
        </pc:spChg>
        <pc:picChg chg="add del mod">
          <ac:chgData name="Max Owens [mao0418]" userId="402ba0f2-096b-44eb-b279-bff992c8e3fc" providerId="ADAL" clId="{E56FDCB0-AA4D-46AA-AB75-E83349D70795}" dt="2019-09-06T08:31:38.439" v="4445" actId="478"/>
          <ac:picMkLst>
            <pc:docMk/>
            <pc:sldMk cId="2775918042" sldId="279"/>
            <ac:picMk id="4" creationId="{1AE1AB50-4E6A-4242-BB6C-6C72CB69DF49}"/>
          </ac:picMkLst>
        </pc:picChg>
        <pc:picChg chg="add mod">
          <ac:chgData name="Max Owens [mao0418]" userId="402ba0f2-096b-44eb-b279-bff992c8e3fc" providerId="ADAL" clId="{E56FDCB0-AA4D-46AA-AB75-E83349D70795}" dt="2019-09-06T08:26:55.957" v="4271" actId="1076"/>
          <ac:picMkLst>
            <pc:docMk/>
            <pc:sldMk cId="2775918042" sldId="279"/>
            <ac:picMk id="5" creationId="{DBE7E062-4616-4EBA-935D-D96BA74CB404}"/>
          </ac:picMkLst>
        </pc:picChg>
        <pc:picChg chg="add mod">
          <ac:chgData name="Max Owens [mao0418]" userId="402ba0f2-096b-44eb-b279-bff992c8e3fc" providerId="ADAL" clId="{E56FDCB0-AA4D-46AA-AB75-E83349D70795}" dt="2019-09-06T08:31:52.263" v="4447" actId="1076"/>
          <ac:picMkLst>
            <pc:docMk/>
            <pc:sldMk cId="2775918042" sldId="279"/>
            <ac:picMk id="12" creationId="{BC98F4F5-24B1-4691-8BBF-310E80EC5223}"/>
          </ac:picMkLst>
        </pc:picChg>
        <pc:cxnChg chg="add mod">
          <ac:chgData name="Max Owens [mao0418]" userId="402ba0f2-096b-44eb-b279-bff992c8e3fc" providerId="ADAL" clId="{E56FDCB0-AA4D-46AA-AB75-E83349D70795}" dt="2019-09-06T08:27:16.396" v="4309" actId="11529"/>
          <ac:cxnSpMkLst>
            <pc:docMk/>
            <pc:sldMk cId="2775918042" sldId="279"/>
            <ac:cxnSpMk id="9" creationId="{036331FE-1063-4A38-942C-899F1DE1BA87}"/>
          </ac:cxnSpMkLst>
        </pc:cxnChg>
        <pc:cxnChg chg="add mod">
          <ac:chgData name="Max Owens [mao0418]" userId="402ba0f2-096b-44eb-b279-bff992c8e3fc" providerId="ADAL" clId="{E56FDCB0-AA4D-46AA-AB75-E83349D70795}" dt="2019-09-06T08:27:19.013" v="4310" actId="11529"/>
          <ac:cxnSpMkLst>
            <pc:docMk/>
            <pc:sldMk cId="2775918042" sldId="279"/>
            <ac:cxnSpMk id="11" creationId="{E04BDC10-C11C-4E2A-B380-C81189A599CE}"/>
          </ac:cxnSpMkLst>
        </pc:cxnChg>
      </pc:sldChg>
      <pc:sldChg chg="addSp delSp modSp add">
        <pc:chgData name="Max Owens [mao0418]" userId="402ba0f2-096b-44eb-b279-bff992c8e3fc" providerId="ADAL" clId="{E56FDCB0-AA4D-46AA-AB75-E83349D70795}" dt="2019-09-06T08:29:07.453" v="4377" actId="1076"/>
        <pc:sldMkLst>
          <pc:docMk/>
          <pc:sldMk cId="3099558602" sldId="280"/>
        </pc:sldMkLst>
        <pc:spChg chg="mod">
          <ac:chgData name="Max Owens [mao0418]" userId="402ba0f2-096b-44eb-b279-bff992c8e3fc" providerId="ADAL" clId="{E56FDCB0-AA4D-46AA-AB75-E83349D70795}" dt="2019-09-06T08:28:25.260" v="4372" actId="20577"/>
          <ac:spMkLst>
            <pc:docMk/>
            <pc:sldMk cId="3099558602" sldId="280"/>
            <ac:spMk id="2" creationId="{E92D76EC-C5EE-4BE6-BC82-E1EF545BEBEE}"/>
          </ac:spMkLst>
        </pc:spChg>
        <pc:spChg chg="del">
          <ac:chgData name="Max Owens [mao0418]" userId="402ba0f2-096b-44eb-b279-bff992c8e3fc" providerId="ADAL" clId="{E56FDCB0-AA4D-46AA-AB75-E83349D70795}" dt="2019-09-06T08:28:31.194" v="4373" actId="478"/>
          <ac:spMkLst>
            <pc:docMk/>
            <pc:sldMk cId="3099558602" sldId="280"/>
            <ac:spMk id="3" creationId="{0C1534BE-B7A6-436E-8CB2-A8DE35CF19FF}"/>
          </ac:spMkLst>
        </pc:spChg>
        <pc:picChg chg="add mod">
          <ac:chgData name="Max Owens [mao0418]" userId="402ba0f2-096b-44eb-b279-bff992c8e3fc" providerId="ADAL" clId="{E56FDCB0-AA4D-46AA-AB75-E83349D70795}" dt="2019-09-06T08:28:46.375" v="4375" actId="1076"/>
          <ac:picMkLst>
            <pc:docMk/>
            <pc:sldMk cId="3099558602" sldId="280"/>
            <ac:picMk id="4" creationId="{D8725B00-E15D-464E-8626-AB04C559A86C}"/>
          </ac:picMkLst>
        </pc:picChg>
        <pc:picChg chg="add mod">
          <ac:chgData name="Max Owens [mao0418]" userId="402ba0f2-096b-44eb-b279-bff992c8e3fc" providerId="ADAL" clId="{E56FDCB0-AA4D-46AA-AB75-E83349D70795}" dt="2019-09-06T08:29:07.453" v="4377" actId="1076"/>
          <ac:picMkLst>
            <pc:docMk/>
            <pc:sldMk cId="3099558602" sldId="280"/>
            <ac:picMk id="5" creationId="{F626F957-5349-4F91-ACCE-2BCA0D7B4F32}"/>
          </ac:picMkLst>
        </pc:picChg>
      </pc:sldChg>
      <pc:sldChg chg="addSp delSp modSp add">
        <pc:chgData name="Max Owens [mao0418]" userId="402ba0f2-096b-44eb-b279-bff992c8e3fc" providerId="ADAL" clId="{E56FDCB0-AA4D-46AA-AB75-E83349D70795}" dt="2019-09-06T08:32:17.991" v="4450" actId="1076"/>
        <pc:sldMkLst>
          <pc:docMk/>
          <pc:sldMk cId="1410709543" sldId="281"/>
        </pc:sldMkLst>
        <pc:spChg chg="mod">
          <ac:chgData name="Max Owens [mao0418]" userId="402ba0f2-096b-44eb-b279-bff992c8e3fc" providerId="ADAL" clId="{E56FDCB0-AA4D-46AA-AB75-E83349D70795}" dt="2019-09-06T08:29:26.737" v="4436" actId="20577"/>
          <ac:spMkLst>
            <pc:docMk/>
            <pc:sldMk cId="1410709543" sldId="281"/>
            <ac:spMk id="2" creationId="{F6B8103E-D554-47C2-ABC4-E045B060478E}"/>
          </ac:spMkLst>
        </pc:spChg>
        <pc:spChg chg="del">
          <ac:chgData name="Max Owens [mao0418]" userId="402ba0f2-096b-44eb-b279-bff992c8e3fc" providerId="ADAL" clId="{E56FDCB0-AA4D-46AA-AB75-E83349D70795}" dt="2019-09-06T08:29:28.773" v="4437" actId="478"/>
          <ac:spMkLst>
            <pc:docMk/>
            <pc:sldMk cId="1410709543" sldId="281"/>
            <ac:spMk id="3" creationId="{A66F759D-3A08-4EF2-BF4D-49CEEAA64D5B}"/>
          </ac:spMkLst>
        </pc:spChg>
        <pc:picChg chg="add mod">
          <ac:chgData name="Max Owens [mao0418]" userId="402ba0f2-096b-44eb-b279-bff992c8e3fc" providerId="ADAL" clId="{E56FDCB0-AA4D-46AA-AB75-E83349D70795}" dt="2019-09-06T08:29:58.034" v="4439" actId="1076"/>
          <ac:picMkLst>
            <pc:docMk/>
            <pc:sldMk cId="1410709543" sldId="281"/>
            <ac:picMk id="4" creationId="{7D7812A6-7B1D-42CA-9E77-8B3CC43E9077}"/>
          </ac:picMkLst>
        </pc:picChg>
        <pc:picChg chg="add del mod">
          <ac:chgData name="Max Owens [mao0418]" userId="402ba0f2-096b-44eb-b279-bff992c8e3fc" providerId="ADAL" clId="{E56FDCB0-AA4D-46AA-AB75-E83349D70795}" dt="2019-09-06T08:32:05.966" v="4448" actId="478"/>
          <ac:picMkLst>
            <pc:docMk/>
            <pc:sldMk cId="1410709543" sldId="281"/>
            <ac:picMk id="5" creationId="{EE5E8D29-61C9-4992-8442-B91C1F17B411}"/>
          </ac:picMkLst>
        </pc:picChg>
        <pc:picChg chg="add mod">
          <ac:chgData name="Max Owens [mao0418]" userId="402ba0f2-096b-44eb-b279-bff992c8e3fc" providerId="ADAL" clId="{E56FDCB0-AA4D-46AA-AB75-E83349D70795}" dt="2019-09-06T08:32:17.991" v="4450" actId="1076"/>
          <ac:picMkLst>
            <pc:docMk/>
            <pc:sldMk cId="1410709543" sldId="281"/>
            <ac:picMk id="6" creationId="{1489E5B4-BA9A-4B9C-B772-B931681E72F3}"/>
          </ac:picMkLst>
        </pc:picChg>
      </pc:sldChg>
      <pc:sldChg chg="addSp delSp modSp add">
        <pc:chgData name="Max Owens [mao0418]" userId="402ba0f2-096b-44eb-b279-bff992c8e3fc" providerId="ADAL" clId="{E56FDCB0-AA4D-46AA-AB75-E83349D70795}" dt="2019-09-06T08:33:07.209" v="4512" actId="1076"/>
        <pc:sldMkLst>
          <pc:docMk/>
          <pc:sldMk cId="3085701323" sldId="282"/>
        </pc:sldMkLst>
        <pc:spChg chg="mod">
          <ac:chgData name="Max Owens [mao0418]" userId="402ba0f2-096b-44eb-b279-bff992c8e3fc" providerId="ADAL" clId="{E56FDCB0-AA4D-46AA-AB75-E83349D70795}" dt="2019-09-06T08:32:36.378" v="4507" actId="20577"/>
          <ac:spMkLst>
            <pc:docMk/>
            <pc:sldMk cId="3085701323" sldId="282"/>
            <ac:spMk id="2" creationId="{D79F9339-08F5-4743-8E92-A574A97BA5A4}"/>
          </ac:spMkLst>
        </pc:spChg>
        <pc:spChg chg="del">
          <ac:chgData name="Max Owens [mao0418]" userId="402ba0f2-096b-44eb-b279-bff992c8e3fc" providerId="ADAL" clId="{E56FDCB0-AA4D-46AA-AB75-E83349D70795}" dt="2019-09-06T08:32:42.176" v="4508" actId="478"/>
          <ac:spMkLst>
            <pc:docMk/>
            <pc:sldMk cId="3085701323" sldId="282"/>
            <ac:spMk id="3" creationId="{DFBD9D60-9713-412B-9026-6A3350C403D0}"/>
          </ac:spMkLst>
        </pc:spChg>
        <pc:picChg chg="add mod">
          <ac:chgData name="Max Owens [mao0418]" userId="402ba0f2-096b-44eb-b279-bff992c8e3fc" providerId="ADAL" clId="{E56FDCB0-AA4D-46AA-AB75-E83349D70795}" dt="2019-09-06T08:32:49.561" v="4510" actId="1076"/>
          <ac:picMkLst>
            <pc:docMk/>
            <pc:sldMk cId="3085701323" sldId="282"/>
            <ac:picMk id="4" creationId="{93900D6D-20A6-4660-B31B-AA1D97FE2FED}"/>
          </ac:picMkLst>
        </pc:picChg>
        <pc:picChg chg="add mod">
          <ac:chgData name="Max Owens [mao0418]" userId="402ba0f2-096b-44eb-b279-bff992c8e3fc" providerId="ADAL" clId="{E56FDCB0-AA4D-46AA-AB75-E83349D70795}" dt="2019-09-06T08:33:07.209" v="4512" actId="1076"/>
          <ac:picMkLst>
            <pc:docMk/>
            <pc:sldMk cId="3085701323" sldId="282"/>
            <ac:picMk id="5" creationId="{80781939-77C9-46C3-A041-BDCC9A2D2F5F}"/>
          </ac:picMkLst>
        </pc:picChg>
      </pc:sldChg>
      <pc:sldChg chg="addSp delSp modSp add">
        <pc:chgData name="Max Owens [mao0418]" userId="402ba0f2-096b-44eb-b279-bff992c8e3fc" providerId="ADAL" clId="{E56FDCB0-AA4D-46AA-AB75-E83349D70795}" dt="2019-09-10T09:32:38.033" v="4746" actId="1076"/>
        <pc:sldMkLst>
          <pc:docMk/>
          <pc:sldMk cId="4076195612" sldId="283"/>
        </pc:sldMkLst>
        <pc:spChg chg="mod">
          <ac:chgData name="Max Owens [mao0418]" userId="402ba0f2-096b-44eb-b279-bff992c8e3fc" providerId="ADAL" clId="{E56FDCB0-AA4D-46AA-AB75-E83349D70795}" dt="2019-09-09T09:56:58.002" v="4526" actId="20577"/>
          <ac:spMkLst>
            <pc:docMk/>
            <pc:sldMk cId="4076195612" sldId="283"/>
            <ac:spMk id="2" creationId="{20C317F2-84DB-4555-AE93-C7E757C1F9EE}"/>
          </ac:spMkLst>
        </pc:spChg>
        <pc:spChg chg="del">
          <ac:chgData name="Max Owens [mao0418]" userId="402ba0f2-096b-44eb-b279-bff992c8e3fc" providerId="ADAL" clId="{E56FDCB0-AA4D-46AA-AB75-E83349D70795}" dt="2019-09-09T09:57:00.938" v="4527" actId="478"/>
          <ac:spMkLst>
            <pc:docMk/>
            <pc:sldMk cId="4076195612" sldId="283"/>
            <ac:spMk id="3" creationId="{FB432622-31DE-4713-A250-42FCAF1D7702}"/>
          </ac:spMkLst>
        </pc:spChg>
        <pc:picChg chg="add mod">
          <ac:chgData name="Max Owens [mao0418]" userId="402ba0f2-096b-44eb-b279-bff992c8e3fc" providerId="ADAL" clId="{E56FDCB0-AA4D-46AA-AB75-E83349D70795}" dt="2019-09-10T09:32:38.033" v="4746" actId="1076"/>
          <ac:picMkLst>
            <pc:docMk/>
            <pc:sldMk cId="4076195612" sldId="283"/>
            <ac:picMk id="3" creationId="{471D5354-9210-4E92-BF3E-AA17B87DFE3B}"/>
          </ac:picMkLst>
        </pc:picChg>
        <pc:picChg chg="add del mod">
          <ac:chgData name="Max Owens [mao0418]" userId="402ba0f2-096b-44eb-b279-bff992c8e3fc" providerId="ADAL" clId="{E56FDCB0-AA4D-46AA-AB75-E83349D70795}" dt="2019-09-10T09:32:35.524" v="4744" actId="478"/>
          <ac:picMkLst>
            <pc:docMk/>
            <pc:sldMk cId="4076195612" sldId="283"/>
            <ac:picMk id="5" creationId="{2D85E9B8-4C1B-499A-9AB4-42C365298DFD}"/>
          </ac:picMkLst>
        </pc:picChg>
      </pc:sldChg>
      <pc:sldChg chg="addSp delSp modSp add">
        <pc:chgData name="Max Owens [mao0418]" userId="402ba0f2-096b-44eb-b279-bff992c8e3fc" providerId="ADAL" clId="{E56FDCB0-AA4D-46AA-AB75-E83349D70795}" dt="2019-09-10T09:34:49.726" v="4808" actId="1076"/>
        <pc:sldMkLst>
          <pc:docMk/>
          <pc:sldMk cId="3815109237" sldId="284"/>
        </pc:sldMkLst>
        <pc:spChg chg="mod">
          <ac:chgData name="Max Owens [mao0418]" userId="402ba0f2-096b-44eb-b279-bff992c8e3fc" providerId="ADAL" clId="{E56FDCB0-AA4D-46AA-AB75-E83349D70795}" dt="2019-09-10T09:34:01.970" v="4802" actId="20577"/>
          <ac:spMkLst>
            <pc:docMk/>
            <pc:sldMk cId="3815109237" sldId="284"/>
            <ac:spMk id="2" creationId="{834BF0CF-E881-4A77-BBEF-A482C0E9CC7C}"/>
          </ac:spMkLst>
        </pc:spChg>
        <pc:spChg chg="del">
          <ac:chgData name="Max Owens [mao0418]" userId="402ba0f2-096b-44eb-b279-bff992c8e3fc" providerId="ADAL" clId="{E56FDCB0-AA4D-46AA-AB75-E83349D70795}" dt="2019-09-10T09:34:04.738" v="4803" actId="478"/>
          <ac:spMkLst>
            <pc:docMk/>
            <pc:sldMk cId="3815109237" sldId="284"/>
            <ac:spMk id="3" creationId="{EF4B8382-F488-4228-886A-3539B8BBFEB4}"/>
          </ac:spMkLst>
        </pc:spChg>
        <pc:spChg chg="add mod">
          <ac:chgData name="Max Owens [mao0418]" userId="402ba0f2-096b-44eb-b279-bff992c8e3fc" providerId="ADAL" clId="{E56FDCB0-AA4D-46AA-AB75-E83349D70795}" dt="2019-09-10T09:34:49.726" v="4808" actId="1076"/>
          <ac:spMkLst>
            <pc:docMk/>
            <pc:sldMk cId="3815109237" sldId="284"/>
            <ac:spMk id="5" creationId="{24553279-20CC-48A8-9505-87796393EA2B}"/>
          </ac:spMkLst>
        </pc:spChg>
        <pc:picChg chg="add mod">
          <ac:chgData name="Max Owens [mao0418]" userId="402ba0f2-096b-44eb-b279-bff992c8e3fc" providerId="ADAL" clId="{E56FDCB0-AA4D-46AA-AB75-E83349D70795}" dt="2019-09-10T09:34:37.406" v="4805" actId="1076"/>
          <ac:picMkLst>
            <pc:docMk/>
            <pc:sldMk cId="3815109237" sldId="284"/>
            <ac:picMk id="4" creationId="{F9157397-8E18-46D6-80B1-AEDD56EF2B91}"/>
          </ac:picMkLst>
        </pc:picChg>
      </pc:sldChg>
      <pc:sldChg chg="addSp delSp modSp add">
        <pc:chgData name="Max Owens [mao0418]" userId="402ba0f2-096b-44eb-b279-bff992c8e3fc" providerId="ADAL" clId="{E56FDCB0-AA4D-46AA-AB75-E83349D70795}" dt="2019-09-10T09:36:36.926" v="4888" actId="20577"/>
        <pc:sldMkLst>
          <pc:docMk/>
          <pc:sldMk cId="2708133601" sldId="285"/>
        </pc:sldMkLst>
        <pc:spChg chg="mod">
          <ac:chgData name="Max Owens [mao0418]" userId="402ba0f2-096b-44eb-b279-bff992c8e3fc" providerId="ADAL" clId="{E56FDCB0-AA4D-46AA-AB75-E83349D70795}" dt="2019-09-10T09:35:07.249" v="4853" actId="20577"/>
          <ac:spMkLst>
            <pc:docMk/>
            <pc:sldMk cId="2708133601" sldId="285"/>
            <ac:spMk id="2" creationId="{B8064834-4908-413E-97A8-0EF2B586F8A1}"/>
          </ac:spMkLst>
        </pc:spChg>
        <pc:spChg chg="del">
          <ac:chgData name="Max Owens [mao0418]" userId="402ba0f2-096b-44eb-b279-bff992c8e3fc" providerId="ADAL" clId="{E56FDCB0-AA4D-46AA-AB75-E83349D70795}" dt="2019-09-10T09:35:10.191" v="4854" actId="478"/>
          <ac:spMkLst>
            <pc:docMk/>
            <pc:sldMk cId="2708133601" sldId="285"/>
            <ac:spMk id="3" creationId="{813C129B-13D5-439A-BCBE-698CDC84CC3B}"/>
          </ac:spMkLst>
        </pc:spChg>
        <pc:spChg chg="add mod">
          <ac:chgData name="Max Owens [mao0418]" userId="402ba0f2-096b-44eb-b279-bff992c8e3fc" providerId="ADAL" clId="{E56FDCB0-AA4D-46AA-AB75-E83349D70795}" dt="2019-09-10T09:36:36.926" v="4888" actId="20577"/>
          <ac:spMkLst>
            <pc:docMk/>
            <pc:sldMk cId="2708133601" sldId="285"/>
            <ac:spMk id="9" creationId="{2DFA3697-A9F7-4476-9E8F-F114C3195C51}"/>
          </ac:spMkLst>
        </pc:spChg>
        <pc:picChg chg="add mod">
          <ac:chgData name="Max Owens [mao0418]" userId="402ba0f2-096b-44eb-b279-bff992c8e3fc" providerId="ADAL" clId="{E56FDCB0-AA4D-46AA-AB75-E83349D70795}" dt="2019-09-10T09:35:41.784" v="4856" actId="1076"/>
          <ac:picMkLst>
            <pc:docMk/>
            <pc:sldMk cId="2708133601" sldId="285"/>
            <ac:picMk id="4" creationId="{5536B5B7-B8EB-43C0-881A-97EF809AF6AE}"/>
          </ac:picMkLst>
        </pc:picChg>
        <pc:picChg chg="add mod">
          <ac:chgData name="Max Owens [mao0418]" userId="402ba0f2-096b-44eb-b279-bff992c8e3fc" providerId="ADAL" clId="{E56FDCB0-AA4D-46AA-AB75-E83349D70795}" dt="2019-09-10T09:35:58.969" v="4859" actId="1076"/>
          <ac:picMkLst>
            <pc:docMk/>
            <pc:sldMk cId="2708133601" sldId="285"/>
            <ac:picMk id="5" creationId="{D0E84721-E42A-4A77-9747-C8D0FF6A0E30}"/>
          </ac:picMkLst>
        </pc:picChg>
        <pc:picChg chg="add mod">
          <ac:chgData name="Max Owens [mao0418]" userId="402ba0f2-096b-44eb-b279-bff992c8e3fc" providerId="ADAL" clId="{E56FDCB0-AA4D-46AA-AB75-E83349D70795}" dt="2019-09-10T09:36:18.383" v="4861" actId="1076"/>
          <ac:picMkLst>
            <pc:docMk/>
            <pc:sldMk cId="2708133601" sldId="285"/>
            <ac:picMk id="6" creationId="{3DCD1144-0491-4FA4-B681-D6ED97F8B601}"/>
          </ac:picMkLst>
        </pc:picChg>
        <pc:cxnChg chg="add mod">
          <ac:chgData name="Max Owens [mao0418]" userId="402ba0f2-096b-44eb-b279-bff992c8e3fc" providerId="ADAL" clId="{E56FDCB0-AA4D-46AA-AB75-E83349D70795}" dt="2019-09-10T09:36:26.572" v="4862" actId="11529"/>
          <ac:cxnSpMkLst>
            <pc:docMk/>
            <pc:sldMk cId="2708133601" sldId="285"/>
            <ac:cxnSpMk id="8" creationId="{753AA602-8A77-4494-B19A-9FFF9CBB48DC}"/>
          </ac:cxnSpMkLst>
        </pc:cxnChg>
      </pc:sldChg>
      <pc:sldChg chg="modSp add">
        <pc:chgData name="Max Owens [mao0418]" userId="402ba0f2-096b-44eb-b279-bff992c8e3fc" providerId="ADAL" clId="{E56FDCB0-AA4D-46AA-AB75-E83349D70795}" dt="2019-09-10T09:40:42.757" v="5483" actId="20577"/>
        <pc:sldMkLst>
          <pc:docMk/>
          <pc:sldMk cId="1480451854" sldId="286"/>
        </pc:sldMkLst>
        <pc:spChg chg="mod">
          <ac:chgData name="Max Owens [mao0418]" userId="402ba0f2-096b-44eb-b279-bff992c8e3fc" providerId="ADAL" clId="{E56FDCB0-AA4D-46AA-AB75-E83349D70795}" dt="2019-09-10T09:38:31.050" v="4937" actId="20577"/>
          <ac:spMkLst>
            <pc:docMk/>
            <pc:sldMk cId="1480451854" sldId="286"/>
            <ac:spMk id="2" creationId="{9911AEFC-8DC7-4BC7-8EED-E36B321F37D9}"/>
          </ac:spMkLst>
        </pc:spChg>
        <pc:spChg chg="mod">
          <ac:chgData name="Max Owens [mao0418]" userId="402ba0f2-096b-44eb-b279-bff992c8e3fc" providerId="ADAL" clId="{E56FDCB0-AA4D-46AA-AB75-E83349D70795}" dt="2019-09-10T09:40:42.757" v="5483" actId="20577"/>
          <ac:spMkLst>
            <pc:docMk/>
            <pc:sldMk cId="1480451854" sldId="286"/>
            <ac:spMk id="3" creationId="{C3FAD612-2980-44DA-810F-49B54DD52906}"/>
          </ac:spMkLst>
        </pc:spChg>
      </pc:sldChg>
      <pc:sldChg chg="modSp add">
        <pc:chgData name="Max Owens [mao0418]" userId="402ba0f2-096b-44eb-b279-bff992c8e3fc" providerId="ADAL" clId="{E56FDCB0-AA4D-46AA-AB75-E83349D70795}" dt="2019-09-10T09:44:17.478" v="5549"/>
        <pc:sldMkLst>
          <pc:docMk/>
          <pc:sldMk cId="1677227799" sldId="287"/>
        </pc:sldMkLst>
        <pc:spChg chg="mod">
          <ac:chgData name="Max Owens [mao0418]" userId="402ba0f2-096b-44eb-b279-bff992c8e3fc" providerId="ADAL" clId="{E56FDCB0-AA4D-46AA-AB75-E83349D70795}" dt="2019-09-10T09:44:16.622" v="5548"/>
          <ac:spMkLst>
            <pc:docMk/>
            <pc:sldMk cId="1677227799" sldId="287"/>
            <ac:spMk id="2" creationId="{AFA660B8-AB81-4CE2-91BC-8918FDA19191}"/>
          </ac:spMkLst>
        </pc:spChg>
        <pc:spChg chg="mod">
          <ac:chgData name="Max Owens [mao0418]" userId="402ba0f2-096b-44eb-b279-bff992c8e3fc" providerId="ADAL" clId="{E56FDCB0-AA4D-46AA-AB75-E83349D70795}" dt="2019-09-10T09:44:17.478" v="5549"/>
          <ac:spMkLst>
            <pc:docMk/>
            <pc:sldMk cId="1677227799" sldId="287"/>
            <ac:spMk id="3" creationId="{E7A2300D-2859-433A-8067-BD57EBF3E357}"/>
          </ac:spMkLst>
        </pc:spChg>
      </pc:sldChg>
      <pc:sldChg chg="modSp add">
        <pc:chgData name="Max Owens [mao0418]" userId="402ba0f2-096b-44eb-b279-bff992c8e3fc" providerId="ADAL" clId="{E56FDCB0-AA4D-46AA-AB75-E83349D70795}" dt="2019-09-10T09:44:34.175" v="5597"/>
        <pc:sldMkLst>
          <pc:docMk/>
          <pc:sldMk cId="114387726" sldId="288"/>
        </pc:sldMkLst>
        <pc:spChg chg="mod">
          <ac:chgData name="Max Owens [mao0418]" userId="402ba0f2-096b-44eb-b279-bff992c8e3fc" providerId="ADAL" clId="{E56FDCB0-AA4D-46AA-AB75-E83349D70795}" dt="2019-09-10T09:44:28.894" v="5596" actId="20577"/>
          <ac:spMkLst>
            <pc:docMk/>
            <pc:sldMk cId="114387726" sldId="288"/>
            <ac:spMk id="2" creationId="{38AE81A3-00A1-449D-8410-091E1F72BBFE}"/>
          </ac:spMkLst>
        </pc:spChg>
        <pc:spChg chg="mod">
          <ac:chgData name="Max Owens [mao0418]" userId="402ba0f2-096b-44eb-b279-bff992c8e3fc" providerId="ADAL" clId="{E56FDCB0-AA4D-46AA-AB75-E83349D70795}" dt="2019-09-10T09:44:34.175" v="5597"/>
          <ac:spMkLst>
            <pc:docMk/>
            <pc:sldMk cId="114387726" sldId="288"/>
            <ac:spMk id="3" creationId="{D0F8A2F4-243B-45F1-9026-21391FCF31A2}"/>
          </ac:spMkLst>
        </pc:spChg>
      </pc:sldChg>
      <pc:sldMasterChg chg="add del addSldLayout delSldLayout">
        <pc:chgData name="Max Owens [mao0418]" userId="402ba0f2-096b-44eb-b279-bff992c8e3fc" providerId="ADAL" clId="{E56FDCB0-AA4D-46AA-AB75-E83349D70795}" dt="2019-09-06T05:47:15.162" v="61" actId="26606"/>
        <pc:sldMasterMkLst>
          <pc:docMk/>
          <pc:sldMasterMk cId="2886706393" sldId="2147483660"/>
        </pc:sldMasterMkLst>
        <pc:sldLayoutChg chg="add del">
          <pc:chgData name="Max Owens [mao0418]" userId="402ba0f2-096b-44eb-b279-bff992c8e3fc" providerId="ADAL" clId="{E56FDCB0-AA4D-46AA-AB75-E83349D70795}" dt="2019-09-06T05:47:15.162" v="61" actId="26606"/>
          <pc:sldLayoutMkLst>
            <pc:docMk/>
            <pc:sldMasterMk cId="2886706393" sldId="2147483660"/>
            <pc:sldLayoutMk cId="155401551" sldId="2147483661"/>
          </pc:sldLayoutMkLst>
        </pc:sldLayoutChg>
        <pc:sldLayoutChg chg="add del">
          <pc:chgData name="Max Owens [mao0418]" userId="402ba0f2-096b-44eb-b279-bff992c8e3fc" providerId="ADAL" clId="{E56FDCB0-AA4D-46AA-AB75-E83349D70795}" dt="2019-09-06T05:47:15.162" v="61" actId="26606"/>
          <pc:sldLayoutMkLst>
            <pc:docMk/>
            <pc:sldMasterMk cId="2886706393" sldId="2147483660"/>
            <pc:sldLayoutMk cId="1115971546" sldId="2147483662"/>
          </pc:sldLayoutMkLst>
        </pc:sldLayoutChg>
        <pc:sldLayoutChg chg="add del">
          <pc:chgData name="Max Owens [mao0418]" userId="402ba0f2-096b-44eb-b279-bff992c8e3fc" providerId="ADAL" clId="{E56FDCB0-AA4D-46AA-AB75-E83349D70795}" dt="2019-09-06T05:47:15.162" v="61" actId="26606"/>
          <pc:sldLayoutMkLst>
            <pc:docMk/>
            <pc:sldMasterMk cId="2886706393" sldId="2147483660"/>
            <pc:sldLayoutMk cId="3376911261" sldId="2147483663"/>
          </pc:sldLayoutMkLst>
        </pc:sldLayoutChg>
        <pc:sldLayoutChg chg="add del">
          <pc:chgData name="Max Owens [mao0418]" userId="402ba0f2-096b-44eb-b279-bff992c8e3fc" providerId="ADAL" clId="{E56FDCB0-AA4D-46AA-AB75-E83349D70795}" dt="2019-09-06T05:47:15.162" v="61" actId="26606"/>
          <pc:sldLayoutMkLst>
            <pc:docMk/>
            <pc:sldMasterMk cId="2886706393" sldId="2147483660"/>
            <pc:sldLayoutMk cId="1315183951" sldId="2147483664"/>
          </pc:sldLayoutMkLst>
        </pc:sldLayoutChg>
        <pc:sldLayoutChg chg="add del">
          <pc:chgData name="Max Owens [mao0418]" userId="402ba0f2-096b-44eb-b279-bff992c8e3fc" providerId="ADAL" clId="{E56FDCB0-AA4D-46AA-AB75-E83349D70795}" dt="2019-09-06T05:47:15.162" v="61" actId="26606"/>
          <pc:sldLayoutMkLst>
            <pc:docMk/>
            <pc:sldMasterMk cId="2886706393" sldId="2147483660"/>
            <pc:sldLayoutMk cId="3855628052" sldId="2147483665"/>
          </pc:sldLayoutMkLst>
        </pc:sldLayoutChg>
        <pc:sldLayoutChg chg="add del">
          <pc:chgData name="Max Owens [mao0418]" userId="402ba0f2-096b-44eb-b279-bff992c8e3fc" providerId="ADAL" clId="{E56FDCB0-AA4D-46AA-AB75-E83349D70795}" dt="2019-09-06T05:47:15.162" v="61" actId="26606"/>
          <pc:sldLayoutMkLst>
            <pc:docMk/>
            <pc:sldMasterMk cId="2886706393" sldId="2147483660"/>
            <pc:sldLayoutMk cId="546315470" sldId="2147483666"/>
          </pc:sldLayoutMkLst>
        </pc:sldLayoutChg>
        <pc:sldLayoutChg chg="add del">
          <pc:chgData name="Max Owens [mao0418]" userId="402ba0f2-096b-44eb-b279-bff992c8e3fc" providerId="ADAL" clId="{E56FDCB0-AA4D-46AA-AB75-E83349D70795}" dt="2019-09-06T05:47:15.162" v="61" actId="26606"/>
          <pc:sldLayoutMkLst>
            <pc:docMk/>
            <pc:sldMasterMk cId="2886706393" sldId="2147483660"/>
            <pc:sldLayoutMk cId="1953354572" sldId="2147483667"/>
          </pc:sldLayoutMkLst>
        </pc:sldLayoutChg>
        <pc:sldLayoutChg chg="add del">
          <pc:chgData name="Max Owens [mao0418]" userId="402ba0f2-096b-44eb-b279-bff992c8e3fc" providerId="ADAL" clId="{E56FDCB0-AA4D-46AA-AB75-E83349D70795}" dt="2019-09-06T05:47:15.162" v="61" actId="26606"/>
          <pc:sldLayoutMkLst>
            <pc:docMk/>
            <pc:sldMasterMk cId="2886706393" sldId="2147483660"/>
            <pc:sldLayoutMk cId="2314341602" sldId="2147483668"/>
          </pc:sldLayoutMkLst>
        </pc:sldLayoutChg>
        <pc:sldLayoutChg chg="add del">
          <pc:chgData name="Max Owens [mao0418]" userId="402ba0f2-096b-44eb-b279-bff992c8e3fc" providerId="ADAL" clId="{E56FDCB0-AA4D-46AA-AB75-E83349D70795}" dt="2019-09-06T05:47:15.162" v="61" actId="26606"/>
          <pc:sldLayoutMkLst>
            <pc:docMk/>
            <pc:sldMasterMk cId="2886706393" sldId="2147483660"/>
            <pc:sldLayoutMk cId="3308965255" sldId="2147483669"/>
          </pc:sldLayoutMkLst>
        </pc:sldLayoutChg>
        <pc:sldLayoutChg chg="add del">
          <pc:chgData name="Max Owens [mao0418]" userId="402ba0f2-096b-44eb-b279-bff992c8e3fc" providerId="ADAL" clId="{E56FDCB0-AA4D-46AA-AB75-E83349D70795}" dt="2019-09-06T05:47:15.162" v="61" actId="26606"/>
          <pc:sldLayoutMkLst>
            <pc:docMk/>
            <pc:sldMasterMk cId="2886706393" sldId="2147483660"/>
            <pc:sldLayoutMk cId="4239784221" sldId="2147483670"/>
          </pc:sldLayoutMkLst>
        </pc:sldLayoutChg>
        <pc:sldLayoutChg chg="add del">
          <pc:chgData name="Max Owens [mao0418]" userId="402ba0f2-096b-44eb-b279-bff992c8e3fc" providerId="ADAL" clId="{E56FDCB0-AA4D-46AA-AB75-E83349D70795}" dt="2019-09-06T05:47:15.162" v="61" actId="26606"/>
          <pc:sldLayoutMkLst>
            <pc:docMk/>
            <pc:sldMasterMk cId="2886706393" sldId="2147483660"/>
            <pc:sldLayoutMk cId="3501441290" sldId="2147483671"/>
          </pc:sldLayoutMkLst>
        </pc:sldLayoutChg>
        <pc:sldLayoutChg chg="add del">
          <pc:chgData name="Max Owens [mao0418]" userId="402ba0f2-096b-44eb-b279-bff992c8e3fc" providerId="ADAL" clId="{E56FDCB0-AA4D-46AA-AB75-E83349D70795}" dt="2019-09-06T05:47:15.162" v="61" actId="26606"/>
          <pc:sldLayoutMkLst>
            <pc:docMk/>
            <pc:sldMasterMk cId="2886706393" sldId="2147483660"/>
            <pc:sldLayoutMk cId="1168611428" sldId="2147483672"/>
          </pc:sldLayoutMkLst>
        </pc:sldLayoutChg>
        <pc:sldLayoutChg chg="add del">
          <pc:chgData name="Max Owens [mao0418]" userId="402ba0f2-096b-44eb-b279-bff992c8e3fc" providerId="ADAL" clId="{E56FDCB0-AA4D-46AA-AB75-E83349D70795}" dt="2019-09-06T05:47:15.162" v="61" actId="26606"/>
          <pc:sldLayoutMkLst>
            <pc:docMk/>
            <pc:sldMasterMk cId="2886706393" sldId="2147483660"/>
            <pc:sldLayoutMk cId="1213860862" sldId="2147483673"/>
          </pc:sldLayoutMkLst>
        </pc:sldLayoutChg>
        <pc:sldLayoutChg chg="add del">
          <pc:chgData name="Max Owens [mao0418]" userId="402ba0f2-096b-44eb-b279-bff992c8e3fc" providerId="ADAL" clId="{E56FDCB0-AA4D-46AA-AB75-E83349D70795}" dt="2019-09-06T05:47:15.162" v="61" actId="26606"/>
          <pc:sldLayoutMkLst>
            <pc:docMk/>
            <pc:sldMasterMk cId="2886706393" sldId="2147483660"/>
            <pc:sldLayoutMk cId="2566830516" sldId="2147483674"/>
          </pc:sldLayoutMkLst>
        </pc:sldLayoutChg>
        <pc:sldLayoutChg chg="add del">
          <pc:chgData name="Max Owens [mao0418]" userId="402ba0f2-096b-44eb-b279-bff992c8e3fc" providerId="ADAL" clId="{E56FDCB0-AA4D-46AA-AB75-E83349D70795}" dt="2019-09-06T05:47:15.162" v="61" actId="26606"/>
          <pc:sldLayoutMkLst>
            <pc:docMk/>
            <pc:sldMasterMk cId="2886706393" sldId="2147483660"/>
            <pc:sldLayoutMk cId="982755040" sldId="2147483675"/>
          </pc:sldLayoutMkLst>
        </pc:sldLayoutChg>
        <pc:sldLayoutChg chg="add del">
          <pc:chgData name="Max Owens [mao0418]" userId="402ba0f2-096b-44eb-b279-bff992c8e3fc" providerId="ADAL" clId="{E56FDCB0-AA4D-46AA-AB75-E83349D70795}" dt="2019-09-06T05:47:15.162" v="61" actId="26606"/>
          <pc:sldLayoutMkLst>
            <pc:docMk/>
            <pc:sldMasterMk cId="2886706393" sldId="2147483660"/>
            <pc:sldLayoutMk cId="2104568266" sldId="2147483676"/>
          </pc:sldLayoutMkLst>
        </pc:sldLayoutChg>
      </pc:sldMasterChg>
      <pc:sldMasterChg chg="add del addSldLayout delSldLayout">
        <pc:chgData name="Max Owens [mao0418]" userId="402ba0f2-096b-44eb-b279-bff992c8e3fc" providerId="ADAL" clId="{E56FDCB0-AA4D-46AA-AB75-E83349D70795}" dt="2019-09-06T05:47:15.162" v="61" actId="26606"/>
        <pc:sldMasterMkLst>
          <pc:docMk/>
          <pc:sldMasterMk cId="2913791904" sldId="2147483698"/>
        </pc:sldMasterMkLst>
        <pc:sldLayoutChg chg="add del">
          <pc:chgData name="Max Owens [mao0418]" userId="402ba0f2-096b-44eb-b279-bff992c8e3fc" providerId="ADAL" clId="{E56FDCB0-AA4D-46AA-AB75-E83349D70795}" dt="2019-09-06T05:47:15.162" v="61" actId="26606"/>
          <pc:sldLayoutMkLst>
            <pc:docMk/>
            <pc:sldMasterMk cId="2913791904" sldId="2147483698"/>
            <pc:sldLayoutMk cId="1783297078" sldId="2147483687"/>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633C763-8768-4434-A1E7-CD9151EB3B0F}" type="datetimeFigureOut">
              <a:rPr lang="en-NZ" smtClean="0"/>
              <a:t>10/09/2019</a:t>
            </a:fld>
            <a:endParaRPr lang="en-NZ"/>
          </a:p>
        </p:txBody>
      </p:sp>
      <p:sp>
        <p:nvSpPr>
          <p:cNvPr id="5" name="Footer Placeholder 4"/>
          <p:cNvSpPr>
            <a:spLocks noGrp="1"/>
          </p:cNvSpPr>
          <p:nvPr>
            <p:ph type="ftr" sz="quarter" idx="11"/>
          </p:nvPr>
        </p:nvSpPr>
        <p:spPr/>
        <p:txBody>
          <a:bodyPr/>
          <a:lstStyle/>
          <a:p>
            <a:endParaRPr lang="en-NZ"/>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D2795F3-B25A-41F4-BD6E-16666CE83B98}" type="slidenum">
              <a:rPr lang="en-NZ" smtClean="0"/>
              <a:t>‹#›</a:t>
            </a:fld>
            <a:endParaRPr lang="en-NZ"/>
          </a:p>
        </p:txBody>
      </p:sp>
    </p:spTree>
    <p:extLst>
      <p:ext uri="{BB962C8B-B14F-4D97-AF65-F5344CB8AC3E}">
        <p14:creationId xmlns:p14="http://schemas.microsoft.com/office/powerpoint/2010/main" val="2702858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33C763-8768-4434-A1E7-CD9151EB3B0F}" type="datetimeFigureOut">
              <a:rPr lang="en-NZ" smtClean="0"/>
              <a:t>10/09/2019</a:t>
            </a:fld>
            <a:endParaRPr lang="en-NZ"/>
          </a:p>
        </p:txBody>
      </p:sp>
      <p:sp>
        <p:nvSpPr>
          <p:cNvPr id="5" name="Footer Placeholder 4"/>
          <p:cNvSpPr>
            <a:spLocks noGrp="1"/>
          </p:cNvSpPr>
          <p:nvPr>
            <p:ph type="ftr" sz="quarter" idx="11"/>
          </p:nvPr>
        </p:nvSpPr>
        <p:spPr/>
        <p:txBody>
          <a:bodyPr/>
          <a:lstStyle/>
          <a:p>
            <a:endParaRPr lang="en-NZ"/>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D2795F3-B25A-41F4-BD6E-16666CE83B98}" type="slidenum">
              <a:rPr lang="en-NZ" smtClean="0"/>
              <a:t>‹#›</a:t>
            </a:fld>
            <a:endParaRPr lang="en-NZ"/>
          </a:p>
        </p:txBody>
      </p:sp>
    </p:spTree>
    <p:extLst>
      <p:ext uri="{BB962C8B-B14F-4D97-AF65-F5344CB8AC3E}">
        <p14:creationId xmlns:p14="http://schemas.microsoft.com/office/powerpoint/2010/main" val="573463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33C763-8768-4434-A1E7-CD9151EB3B0F}" type="datetimeFigureOut">
              <a:rPr lang="en-NZ" smtClean="0"/>
              <a:t>10/09/2019</a:t>
            </a:fld>
            <a:endParaRPr lang="en-NZ"/>
          </a:p>
        </p:txBody>
      </p:sp>
      <p:sp>
        <p:nvSpPr>
          <p:cNvPr id="5" name="Footer Placeholder 4"/>
          <p:cNvSpPr>
            <a:spLocks noGrp="1"/>
          </p:cNvSpPr>
          <p:nvPr>
            <p:ph type="ftr" sz="quarter" idx="11"/>
          </p:nvPr>
        </p:nvSpPr>
        <p:spPr/>
        <p:txBody>
          <a:bodyPr/>
          <a:lstStyle/>
          <a:p>
            <a:endParaRPr lang="en-NZ"/>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D2795F3-B25A-41F4-BD6E-16666CE83B98}" type="slidenum">
              <a:rPr lang="en-NZ" smtClean="0"/>
              <a:t>‹#›</a:t>
            </a:fld>
            <a:endParaRPr lang="en-NZ"/>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332034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633C763-8768-4434-A1E7-CD9151EB3B0F}" type="datetimeFigureOut">
              <a:rPr lang="en-NZ" smtClean="0"/>
              <a:t>10/09/2019</a:t>
            </a:fld>
            <a:endParaRPr lang="en-NZ"/>
          </a:p>
        </p:txBody>
      </p:sp>
      <p:sp>
        <p:nvSpPr>
          <p:cNvPr id="6" name="Footer Placeholder 5"/>
          <p:cNvSpPr>
            <a:spLocks noGrp="1"/>
          </p:cNvSpPr>
          <p:nvPr>
            <p:ph type="ftr" sz="quarter" idx="11"/>
          </p:nvPr>
        </p:nvSpPr>
        <p:spPr/>
        <p:txBody>
          <a:bodyPr/>
          <a:lstStyle/>
          <a:p>
            <a:endParaRPr lang="en-NZ"/>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D2795F3-B25A-41F4-BD6E-16666CE83B98}" type="slidenum">
              <a:rPr lang="en-NZ" smtClean="0"/>
              <a:t>‹#›</a:t>
            </a:fld>
            <a:endParaRPr lang="en-NZ"/>
          </a:p>
        </p:txBody>
      </p:sp>
    </p:spTree>
    <p:extLst>
      <p:ext uri="{BB962C8B-B14F-4D97-AF65-F5344CB8AC3E}">
        <p14:creationId xmlns:p14="http://schemas.microsoft.com/office/powerpoint/2010/main" val="30815221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633C763-8768-4434-A1E7-CD9151EB3B0F}" type="datetimeFigureOut">
              <a:rPr lang="en-NZ" smtClean="0"/>
              <a:t>10/09/2019</a:t>
            </a:fld>
            <a:endParaRPr lang="en-NZ"/>
          </a:p>
        </p:txBody>
      </p:sp>
      <p:sp>
        <p:nvSpPr>
          <p:cNvPr id="6" name="Footer Placeholder 5"/>
          <p:cNvSpPr>
            <a:spLocks noGrp="1"/>
          </p:cNvSpPr>
          <p:nvPr>
            <p:ph type="ftr" sz="quarter" idx="11"/>
          </p:nvPr>
        </p:nvSpPr>
        <p:spPr/>
        <p:txBody>
          <a:bodyPr/>
          <a:lstStyle/>
          <a:p>
            <a:endParaRPr lang="en-NZ"/>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D2795F3-B25A-41F4-BD6E-16666CE83B98}" type="slidenum">
              <a:rPr lang="en-NZ" smtClean="0"/>
              <a:t>‹#›</a:t>
            </a:fld>
            <a:endParaRPr lang="en-NZ"/>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628013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633C763-8768-4434-A1E7-CD9151EB3B0F}" type="datetimeFigureOut">
              <a:rPr lang="en-NZ" smtClean="0"/>
              <a:t>10/09/2019</a:t>
            </a:fld>
            <a:endParaRPr lang="en-NZ"/>
          </a:p>
        </p:txBody>
      </p:sp>
      <p:sp>
        <p:nvSpPr>
          <p:cNvPr id="6" name="Footer Placeholder 5"/>
          <p:cNvSpPr>
            <a:spLocks noGrp="1"/>
          </p:cNvSpPr>
          <p:nvPr>
            <p:ph type="ftr" sz="quarter" idx="11"/>
          </p:nvPr>
        </p:nvSpPr>
        <p:spPr/>
        <p:txBody>
          <a:bodyPr/>
          <a:lstStyle/>
          <a:p>
            <a:endParaRPr lang="en-NZ"/>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D2795F3-B25A-41F4-BD6E-16666CE83B98}" type="slidenum">
              <a:rPr lang="en-NZ" smtClean="0"/>
              <a:t>‹#›</a:t>
            </a:fld>
            <a:endParaRPr lang="en-NZ"/>
          </a:p>
        </p:txBody>
      </p:sp>
    </p:spTree>
    <p:extLst>
      <p:ext uri="{BB962C8B-B14F-4D97-AF65-F5344CB8AC3E}">
        <p14:creationId xmlns:p14="http://schemas.microsoft.com/office/powerpoint/2010/main" val="35712934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33C763-8768-4434-A1E7-CD9151EB3B0F}" type="datetimeFigureOut">
              <a:rPr lang="en-NZ" smtClean="0"/>
              <a:t>10/09/2019</a:t>
            </a:fld>
            <a:endParaRPr lang="en-NZ"/>
          </a:p>
        </p:txBody>
      </p:sp>
      <p:sp>
        <p:nvSpPr>
          <p:cNvPr id="5" name="Footer Placeholder 4"/>
          <p:cNvSpPr>
            <a:spLocks noGrp="1"/>
          </p:cNvSpPr>
          <p:nvPr>
            <p:ph type="ftr" sz="quarter" idx="11"/>
          </p:nvPr>
        </p:nvSpPr>
        <p:spPr/>
        <p:txBody>
          <a:bodyPr/>
          <a:lstStyle/>
          <a:p>
            <a:endParaRPr lang="en-NZ"/>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D2795F3-B25A-41F4-BD6E-16666CE83B98}" type="slidenum">
              <a:rPr lang="en-NZ" smtClean="0"/>
              <a:t>‹#›</a:t>
            </a:fld>
            <a:endParaRPr lang="en-NZ"/>
          </a:p>
        </p:txBody>
      </p:sp>
    </p:spTree>
    <p:extLst>
      <p:ext uri="{BB962C8B-B14F-4D97-AF65-F5344CB8AC3E}">
        <p14:creationId xmlns:p14="http://schemas.microsoft.com/office/powerpoint/2010/main" val="941188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33C763-8768-4434-A1E7-CD9151EB3B0F}" type="datetimeFigureOut">
              <a:rPr lang="en-NZ" smtClean="0"/>
              <a:t>10/09/2019</a:t>
            </a:fld>
            <a:endParaRPr lang="en-NZ"/>
          </a:p>
        </p:txBody>
      </p:sp>
      <p:sp>
        <p:nvSpPr>
          <p:cNvPr id="5" name="Footer Placeholder 4"/>
          <p:cNvSpPr>
            <a:spLocks noGrp="1"/>
          </p:cNvSpPr>
          <p:nvPr>
            <p:ph type="ftr" sz="quarter" idx="11"/>
          </p:nvPr>
        </p:nvSpPr>
        <p:spPr/>
        <p:txBody>
          <a:bodyPr/>
          <a:lstStyle/>
          <a:p>
            <a:endParaRPr lang="en-NZ"/>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D2795F3-B25A-41F4-BD6E-16666CE83B98}" type="slidenum">
              <a:rPr lang="en-NZ" smtClean="0"/>
              <a:t>‹#›</a:t>
            </a:fld>
            <a:endParaRPr lang="en-NZ"/>
          </a:p>
        </p:txBody>
      </p:sp>
    </p:spTree>
    <p:extLst>
      <p:ext uri="{BB962C8B-B14F-4D97-AF65-F5344CB8AC3E}">
        <p14:creationId xmlns:p14="http://schemas.microsoft.com/office/powerpoint/2010/main" val="4062112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33C763-8768-4434-A1E7-CD9151EB3B0F}" type="datetimeFigureOut">
              <a:rPr lang="en-NZ" smtClean="0"/>
              <a:t>10/09/2019</a:t>
            </a:fld>
            <a:endParaRPr lang="en-NZ"/>
          </a:p>
        </p:txBody>
      </p:sp>
      <p:sp>
        <p:nvSpPr>
          <p:cNvPr id="5" name="Footer Placeholder 4"/>
          <p:cNvSpPr>
            <a:spLocks noGrp="1"/>
          </p:cNvSpPr>
          <p:nvPr>
            <p:ph type="ftr" sz="quarter" idx="11"/>
          </p:nvPr>
        </p:nvSpPr>
        <p:spPr/>
        <p:txBody>
          <a:bodyPr/>
          <a:lstStyle/>
          <a:p>
            <a:endParaRPr lang="en-NZ"/>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D2795F3-B25A-41F4-BD6E-16666CE83B98}" type="slidenum">
              <a:rPr lang="en-NZ" smtClean="0"/>
              <a:t>‹#›</a:t>
            </a:fld>
            <a:endParaRPr lang="en-NZ"/>
          </a:p>
        </p:txBody>
      </p:sp>
    </p:spTree>
    <p:extLst>
      <p:ext uri="{BB962C8B-B14F-4D97-AF65-F5344CB8AC3E}">
        <p14:creationId xmlns:p14="http://schemas.microsoft.com/office/powerpoint/2010/main" val="3015670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33C763-8768-4434-A1E7-CD9151EB3B0F}" type="datetimeFigureOut">
              <a:rPr lang="en-NZ" smtClean="0"/>
              <a:t>10/09/2019</a:t>
            </a:fld>
            <a:endParaRPr lang="en-NZ"/>
          </a:p>
        </p:txBody>
      </p:sp>
      <p:sp>
        <p:nvSpPr>
          <p:cNvPr id="5" name="Footer Placeholder 4"/>
          <p:cNvSpPr>
            <a:spLocks noGrp="1"/>
          </p:cNvSpPr>
          <p:nvPr>
            <p:ph type="ftr" sz="quarter" idx="11"/>
          </p:nvPr>
        </p:nvSpPr>
        <p:spPr/>
        <p:txBody>
          <a:bodyPr/>
          <a:lstStyle/>
          <a:p>
            <a:endParaRPr lang="en-NZ"/>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D2795F3-B25A-41F4-BD6E-16666CE83B98}" type="slidenum">
              <a:rPr lang="en-NZ" smtClean="0"/>
              <a:t>‹#›</a:t>
            </a:fld>
            <a:endParaRPr lang="en-NZ"/>
          </a:p>
        </p:txBody>
      </p:sp>
    </p:spTree>
    <p:extLst>
      <p:ext uri="{BB962C8B-B14F-4D97-AF65-F5344CB8AC3E}">
        <p14:creationId xmlns:p14="http://schemas.microsoft.com/office/powerpoint/2010/main" val="2000911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633C763-8768-4434-A1E7-CD9151EB3B0F}" type="datetimeFigureOut">
              <a:rPr lang="en-NZ" smtClean="0"/>
              <a:t>10/09/2019</a:t>
            </a:fld>
            <a:endParaRPr lang="en-NZ"/>
          </a:p>
        </p:txBody>
      </p:sp>
      <p:sp>
        <p:nvSpPr>
          <p:cNvPr id="6" name="Footer Placeholder 5"/>
          <p:cNvSpPr>
            <a:spLocks noGrp="1"/>
          </p:cNvSpPr>
          <p:nvPr>
            <p:ph type="ftr" sz="quarter" idx="11"/>
          </p:nvPr>
        </p:nvSpPr>
        <p:spPr/>
        <p:txBody>
          <a:bodyPr/>
          <a:lstStyle/>
          <a:p>
            <a:endParaRPr lang="en-NZ"/>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D2795F3-B25A-41F4-BD6E-16666CE83B98}" type="slidenum">
              <a:rPr lang="en-NZ" smtClean="0"/>
              <a:t>‹#›</a:t>
            </a:fld>
            <a:endParaRPr lang="en-NZ"/>
          </a:p>
        </p:txBody>
      </p:sp>
    </p:spTree>
    <p:extLst>
      <p:ext uri="{BB962C8B-B14F-4D97-AF65-F5344CB8AC3E}">
        <p14:creationId xmlns:p14="http://schemas.microsoft.com/office/powerpoint/2010/main" val="4238285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633C763-8768-4434-A1E7-CD9151EB3B0F}" type="datetimeFigureOut">
              <a:rPr lang="en-NZ" smtClean="0"/>
              <a:t>10/09/2019</a:t>
            </a:fld>
            <a:endParaRPr lang="en-NZ"/>
          </a:p>
        </p:txBody>
      </p:sp>
      <p:sp>
        <p:nvSpPr>
          <p:cNvPr id="8" name="Footer Placeholder 7"/>
          <p:cNvSpPr>
            <a:spLocks noGrp="1"/>
          </p:cNvSpPr>
          <p:nvPr>
            <p:ph type="ftr" sz="quarter" idx="11"/>
          </p:nvPr>
        </p:nvSpPr>
        <p:spPr/>
        <p:txBody>
          <a:bodyPr/>
          <a:lstStyle/>
          <a:p>
            <a:endParaRPr lang="en-NZ"/>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D2795F3-B25A-41F4-BD6E-16666CE83B98}" type="slidenum">
              <a:rPr lang="en-NZ" smtClean="0"/>
              <a:t>‹#›</a:t>
            </a:fld>
            <a:endParaRPr lang="en-NZ"/>
          </a:p>
        </p:txBody>
      </p:sp>
    </p:spTree>
    <p:extLst>
      <p:ext uri="{BB962C8B-B14F-4D97-AF65-F5344CB8AC3E}">
        <p14:creationId xmlns:p14="http://schemas.microsoft.com/office/powerpoint/2010/main" val="1499861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633C763-8768-4434-A1E7-CD9151EB3B0F}" type="datetimeFigureOut">
              <a:rPr lang="en-NZ" smtClean="0"/>
              <a:t>10/09/2019</a:t>
            </a:fld>
            <a:endParaRPr lang="en-NZ"/>
          </a:p>
        </p:txBody>
      </p:sp>
      <p:sp>
        <p:nvSpPr>
          <p:cNvPr id="4" name="Footer Placeholder 3"/>
          <p:cNvSpPr>
            <a:spLocks noGrp="1"/>
          </p:cNvSpPr>
          <p:nvPr>
            <p:ph type="ftr" sz="quarter" idx="11"/>
          </p:nvPr>
        </p:nvSpPr>
        <p:spPr/>
        <p:txBody>
          <a:bodyPr/>
          <a:lstStyle/>
          <a:p>
            <a:endParaRPr lang="en-NZ"/>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D2795F3-B25A-41F4-BD6E-16666CE83B98}" type="slidenum">
              <a:rPr lang="en-NZ" smtClean="0"/>
              <a:t>‹#›</a:t>
            </a:fld>
            <a:endParaRPr lang="en-NZ"/>
          </a:p>
        </p:txBody>
      </p:sp>
    </p:spTree>
    <p:extLst>
      <p:ext uri="{BB962C8B-B14F-4D97-AF65-F5344CB8AC3E}">
        <p14:creationId xmlns:p14="http://schemas.microsoft.com/office/powerpoint/2010/main" val="2815691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33C763-8768-4434-A1E7-CD9151EB3B0F}" type="datetimeFigureOut">
              <a:rPr lang="en-NZ" smtClean="0"/>
              <a:t>10/09/2019</a:t>
            </a:fld>
            <a:endParaRPr lang="en-NZ"/>
          </a:p>
        </p:txBody>
      </p:sp>
      <p:sp>
        <p:nvSpPr>
          <p:cNvPr id="3" name="Footer Placeholder 2"/>
          <p:cNvSpPr>
            <a:spLocks noGrp="1"/>
          </p:cNvSpPr>
          <p:nvPr>
            <p:ph type="ftr" sz="quarter" idx="11"/>
          </p:nvPr>
        </p:nvSpPr>
        <p:spPr/>
        <p:txBody>
          <a:bodyPr/>
          <a:lstStyle/>
          <a:p>
            <a:endParaRPr lang="en-NZ"/>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D2795F3-B25A-41F4-BD6E-16666CE83B98}" type="slidenum">
              <a:rPr lang="en-NZ" smtClean="0"/>
              <a:t>‹#›</a:t>
            </a:fld>
            <a:endParaRPr lang="en-NZ"/>
          </a:p>
        </p:txBody>
      </p:sp>
    </p:spTree>
    <p:extLst>
      <p:ext uri="{BB962C8B-B14F-4D97-AF65-F5344CB8AC3E}">
        <p14:creationId xmlns:p14="http://schemas.microsoft.com/office/powerpoint/2010/main" val="3179484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33C763-8768-4434-A1E7-CD9151EB3B0F}" type="datetimeFigureOut">
              <a:rPr lang="en-NZ" smtClean="0"/>
              <a:t>10/09/2019</a:t>
            </a:fld>
            <a:endParaRPr lang="en-NZ"/>
          </a:p>
        </p:txBody>
      </p:sp>
      <p:sp>
        <p:nvSpPr>
          <p:cNvPr id="6" name="Footer Placeholder 5"/>
          <p:cNvSpPr>
            <a:spLocks noGrp="1"/>
          </p:cNvSpPr>
          <p:nvPr>
            <p:ph type="ftr" sz="quarter" idx="11"/>
          </p:nvPr>
        </p:nvSpPr>
        <p:spPr/>
        <p:txBody>
          <a:bodyPr/>
          <a:lstStyle/>
          <a:p>
            <a:endParaRPr lang="en-NZ"/>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D2795F3-B25A-41F4-BD6E-16666CE83B98}" type="slidenum">
              <a:rPr lang="en-NZ" smtClean="0"/>
              <a:t>‹#›</a:t>
            </a:fld>
            <a:endParaRPr lang="en-NZ"/>
          </a:p>
        </p:txBody>
      </p:sp>
    </p:spTree>
    <p:extLst>
      <p:ext uri="{BB962C8B-B14F-4D97-AF65-F5344CB8AC3E}">
        <p14:creationId xmlns:p14="http://schemas.microsoft.com/office/powerpoint/2010/main" val="3575809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33C763-8768-4434-A1E7-CD9151EB3B0F}" type="datetimeFigureOut">
              <a:rPr lang="en-NZ" smtClean="0"/>
              <a:t>10/09/2019</a:t>
            </a:fld>
            <a:endParaRPr lang="en-NZ"/>
          </a:p>
        </p:txBody>
      </p:sp>
      <p:sp>
        <p:nvSpPr>
          <p:cNvPr id="6" name="Footer Placeholder 5"/>
          <p:cNvSpPr>
            <a:spLocks noGrp="1"/>
          </p:cNvSpPr>
          <p:nvPr>
            <p:ph type="ftr" sz="quarter" idx="11"/>
          </p:nvPr>
        </p:nvSpPr>
        <p:spPr/>
        <p:txBody>
          <a:bodyPr/>
          <a:lstStyle/>
          <a:p>
            <a:endParaRPr lang="en-NZ"/>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D2795F3-B25A-41F4-BD6E-16666CE83B98}" type="slidenum">
              <a:rPr lang="en-NZ" smtClean="0"/>
              <a:t>‹#›</a:t>
            </a:fld>
            <a:endParaRPr lang="en-NZ"/>
          </a:p>
        </p:txBody>
      </p:sp>
    </p:spTree>
    <p:extLst>
      <p:ext uri="{BB962C8B-B14F-4D97-AF65-F5344CB8AC3E}">
        <p14:creationId xmlns:p14="http://schemas.microsoft.com/office/powerpoint/2010/main" val="711298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633C763-8768-4434-A1E7-CD9151EB3B0F}" type="datetimeFigureOut">
              <a:rPr lang="en-NZ" smtClean="0"/>
              <a:t>10/09/2019</a:t>
            </a:fld>
            <a:endParaRPr lang="en-NZ"/>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NZ"/>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D2795F3-B25A-41F4-BD6E-16666CE83B98}" type="slidenum">
              <a:rPr lang="en-NZ" smtClean="0"/>
              <a:t>‹#›</a:t>
            </a:fld>
            <a:endParaRPr lang="en-NZ"/>
          </a:p>
        </p:txBody>
      </p:sp>
    </p:spTree>
    <p:extLst>
      <p:ext uri="{BB962C8B-B14F-4D97-AF65-F5344CB8AC3E}">
        <p14:creationId xmlns:p14="http://schemas.microsoft.com/office/powerpoint/2010/main" val="104580033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F4FD0-A66C-4A89-8642-ADFB31DECFAA}"/>
              </a:ext>
            </a:extLst>
          </p:cNvPr>
          <p:cNvSpPr>
            <a:spLocks noGrp="1"/>
          </p:cNvSpPr>
          <p:nvPr>
            <p:ph type="ctrTitle"/>
          </p:nvPr>
        </p:nvSpPr>
        <p:spPr/>
        <p:txBody>
          <a:bodyPr/>
          <a:lstStyle/>
          <a:p>
            <a:r>
              <a:rPr lang="en-NZ"/>
              <a:t>Social Media Features Presentation</a:t>
            </a:r>
            <a:endParaRPr lang="en-NZ" dirty="0"/>
          </a:p>
        </p:txBody>
      </p:sp>
      <p:sp>
        <p:nvSpPr>
          <p:cNvPr id="3" name="Subtitle 2">
            <a:extLst>
              <a:ext uri="{FF2B5EF4-FFF2-40B4-BE49-F238E27FC236}">
                <a16:creationId xmlns:a16="http://schemas.microsoft.com/office/drawing/2014/main" id="{49650486-407C-4C99-85AC-BB7C4CD89537}"/>
              </a:ext>
            </a:extLst>
          </p:cNvPr>
          <p:cNvSpPr>
            <a:spLocks noGrp="1"/>
          </p:cNvSpPr>
          <p:nvPr>
            <p:ph type="subTitle" idx="1"/>
          </p:nvPr>
        </p:nvSpPr>
        <p:spPr/>
        <p:txBody>
          <a:bodyPr/>
          <a:lstStyle/>
          <a:p>
            <a:r>
              <a:rPr lang="en-NZ"/>
              <a:t>Max Owens</a:t>
            </a:r>
            <a:endParaRPr lang="en-NZ" dirty="0"/>
          </a:p>
        </p:txBody>
      </p:sp>
    </p:spTree>
    <p:extLst>
      <p:ext uri="{BB962C8B-B14F-4D97-AF65-F5344CB8AC3E}">
        <p14:creationId xmlns:p14="http://schemas.microsoft.com/office/powerpoint/2010/main" val="42768794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53497-BE1E-4EF5-A249-B92EDA0F2846}"/>
              </a:ext>
            </a:extLst>
          </p:cNvPr>
          <p:cNvSpPr>
            <a:spLocks noGrp="1"/>
          </p:cNvSpPr>
          <p:nvPr>
            <p:ph type="title"/>
          </p:nvPr>
        </p:nvSpPr>
        <p:spPr/>
        <p:txBody>
          <a:bodyPr/>
          <a:lstStyle/>
          <a:p>
            <a:r>
              <a:rPr lang="en-NZ" dirty="0"/>
              <a:t>Example: login</a:t>
            </a:r>
          </a:p>
        </p:txBody>
      </p:sp>
      <p:pic>
        <p:nvPicPr>
          <p:cNvPr id="4" name="Picture 3">
            <a:extLst>
              <a:ext uri="{FF2B5EF4-FFF2-40B4-BE49-F238E27FC236}">
                <a16:creationId xmlns:a16="http://schemas.microsoft.com/office/drawing/2014/main" id="{743B4719-3E25-4BC3-BBA0-2E12D4EF7BC0}"/>
              </a:ext>
            </a:extLst>
          </p:cNvPr>
          <p:cNvPicPr>
            <a:picLocks noChangeAspect="1"/>
          </p:cNvPicPr>
          <p:nvPr/>
        </p:nvPicPr>
        <p:blipFill>
          <a:blip r:embed="rId2"/>
          <a:stretch>
            <a:fillRect/>
          </a:stretch>
        </p:blipFill>
        <p:spPr>
          <a:xfrm>
            <a:off x="343825" y="1728265"/>
            <a:ext cx="5133697" cy="2994656"/>
          </a:xfrm>
          <a:prstGeom prst="rect">
            <a:avLst/>
          </a:prstGeom>
        </p:spPr>
      </p:pic>
      <p:pic>
        <p:nvPicPr>
          <p:cNvPr id="5" name="Picture 4">
            <a:extLst>
              <a:ext uri="{FF2B5EF4-FFF2-40B4-BE49-F238E27FC236}">
                <a16:creationId xmlns:a16="http://schemas.microsoft.com/office/drawing/2014/main" id="{B35A9EE6-E578-4867-8D69-3050399C6754}"/>
              </a:ext>
            </a:extLst>
          </p:cNvPr>
          <p:cNvPicPr>
            <a:picLocks noChangeAspect="1"/>
          </p:cNvPicPr>
          <p:nvPr/>
        </p:nvPicPr>
        <p:blipFill>
          <a:blip r:embed="rId3"/>
          <a:stretch>
            <a:fillRect/>
          </a:stretch>
        </p:blipFill>
        <p:spPr>
          <a:xfrm>
            <a:off x="7085305" y="1799269"/>
            <a:ext cx="4762870" cy="2935119"/>
          </a:xfrm>
          <a:prstGeom prst="rect">
            <a:avLst/>
          </a:prstGeom>
        </p:spPr>
      </p:pic>
      <p:cxnSp>
        <p:nvCxnSpPr>
          <p:cNvPr id="7" name="Straight Arrow Connector 6">
            <a:extLst>
              <a:ext uri="{FF2B5EF4-FFF2-40B4-BE49-F238E27FC236}">
                <a16:creationId xmlns:a16="http://schemas.microsoft.com/office/drawing/2014/main" id="{8FB34BE5-6EBB-4228-99ED-EEF48495A399}"/>
              </a:ext>
            </a:extLst>
          </p:cNvPr>
          <p:cNvCxnSpPr/>
          <p:nvPr/>
        </p:nvCxnSpPr>
        <p:spPr>
          <a:xfrm>
            <a:off x="5610687" y="3225593"/>
            <a:ext cx="13316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274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5E5A3-2B1E-4C4A-A3F1-25E1605A5FAD}"/>
              </a:ext>
            </a:extLst>
          </p:cNvPr>
          <p:cNvSpPr>
            <a:spLocks noGrp="1"/>
          </p:cNvSpPr>
          <p:nvPr>
            <p:ph type="title"/>
          </p:nvPr>
        </p:nvSpPr>
        <p:spPr/>
        <p:txBody>
          <a:bodyPr/>
          <a:lstStyle/>
          <a:p>
            <a:r>
              <a:rPr lang="en-NZ" dirty="0"/>
              <a:t>Mock HTML</a:t>
            </a:r>
          </a:p>
        </p:txBody>
      </p:sp>
      <p:pic>
        <p:nvPicPr>
          <p:cNvPr id="4" name="Picture 3">
            <a:extLst>
              <a:ext uri="{FF2B5EF4-FFF2-40B4-BE49-F238E27FC236}">
                <a16:creationId xmlns:a16="http://schemas.microsoft.com/office/drawing/2014/main" id="{9D1DA6EE-F12A-45C2-A8EC-48268A3D4F20}"/>
              </a:ext>
            </a:extLst>
          </p:cNvPr>
          <p:cNvPicPr>
            <a:picLocks noChangeAspect="1"/>
          </p:cNvPicPr>
          <p:nvPr/>
        </p:nvPicPr>
        <p:blipFill>
          <a:blip r:embed="rId2"/>
          <a:stretch>
            <a:fillRect/>
          </a:stretch>
        </p:blipFill>
        <p:spPr>
          <a:xfrm>
            <a:off x="687388" y="1359826"/>
            <a:ext cx="10511161" cy="5391048"/>
          </a:xfrm>
          <a:prstGeom prst="rect">
            <a:avLst/>
          </a:prstGeom>
        </p:spPr>
      </p:pic>
    </p:spTree>
    <p:extLst>
      <p:ext uri="{BB962C8B-B14F-4D97-AF65-F5344CB8AC3E}">
        <p14:creationId xmlns:p14="http://schemas.microsoft.com/office/powerpoint/2010/main" val="5626688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4F97A-9274-4BD5-A22C-E3838E5AF8B8}"/>
              </a:ext>
            </a:extLst>
          </p:cNvPr>
          <p:cNvSpPr>
            <a:spLocks noGrp="1"/>
          </p:cNvSpPr>
          <p:nvPr>
            <p:ph type="title"/>
          </p:nvPr>
        </p:nvSpPr>
        <p:spPr/>
        <p:txBody>
          <a:bodyPr/>
          <a:lstStyle/>
          <a:p>
            <a:r>
              <a:rPr lang="en-NZ" dirty="0"/>
              <a:t>HTML Code</a:t>
            </a:r>
          </a:p>
        </p:txBody>
      </p:sp>
      <p:sp>
        <p:nvSpPr>
          <p:cNvPr id="3" name="Content Placeholder 2">
            <a:extLst>
              <a:ext uri="{FF2B5EF4-FFF2-40B4-BE49-F238E27FC236}">
                <a16:creationId xmlns:a16="http://schemas.microsoft.com/office/drawing/2014/main" id="{1EE40D79-D92B-417F-AE71-A43B2B0F81C1}"/>
              </a:ext>
            </a:extLst>
          </p:cNvPr>
          <p:cNvSpPr>
            <a:spLocks noGrp="1"/>
          </p:cNvSpPr>
          <p:nvPr>
            <p:ph idx="1"/>
          </p:nvPr>
        </p:nvSpPr>
        <p:spPr/>
        <p:txBody>
          <a:bodyPr/>
          <a:lstStyle/>
          <a:p>
            <a:endParaRPr lang="en-NZ"/>
          </a:p>
        </p:txBody>
      </p:sp>
      <p:pic>
        <p:nvPicPr>
          <p:cNvPr id="4" name="Picture 3">
            <a:extLst>
              <a:ext uri="{FF2B5EF4-FFF2-40B4-BE49-F238E27FC236}">
                <a16:creationId xmlns:a16="http://schemas.microsoft.com/office/drawing/2014/main" id="{0FB47BB9-E742-4311-A20B-39DAA426C53B}"/>
              </a:ext>
            </a:extLst>
          </p:cNvPr>
          <p:cNvPicPr>
            <a:picLocks noChangeAspect="1"/>
          </p:cNvPicPr>
          <p:nvPr/>
        </p:nvPicPr>
        <p:blipFill>
          <a:blip r:embed="rId2"/>
          <a:stretch>
            <a:fillRect/>
          </a:stretch>
        </p:blipFill>
        <p:spPr>
          <a:xfrm>
            <a:off x="1788906" y="1397863"/>
            <a:ext cx="9417027" cy="5460137"/>
          </a:xfrm>
          <a:prstGeom prst="rect">
            <a:avLst/>
          </a:prstGeom>
        </p:spPr>
      </p:pic>
    </p:spTree>
    <p:extLst>
      <p:ext uri="{BB962C8B-B14F-4D97-AF65-F5344CB8AC3E}">
        <p14:creationId xmlns:p14="http://schemas.microsoft.com/office/powerpoint/2010/main" val="2802093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9D680-A9E8-4391-BBF0-D0B12D48CE8D}"/>
              </a:ext>
            </a:extLst>
          </p:cNvPr>
          <p:cNvSpPr>
            <a:spLocks noGrp="1"/>
          </p:cNvSpPr>
          <p:nvPr>
            <p:ph type="title"/>
          </p:nvPr>
        </p:nvSpPr>
        <p:spPr/>
        <p:txBody>
          <a:bodyPr/>
          <a:lstStyle/>
          <a:p>
            <a:r>
              <a:rPr lang="en-NZ" dirty="0"/>
              <a:t>Mock HTML - Registration</a:t>
            </a:r>
          </a:p>
        </p:txBody>
      </p:sp>
      <p:pic>
        <p:nvPicPr>
          <p:cNvPr id="4" name="Picture 3">
            <a:extLst>
              <a:ext uri="{FF2B5EF4-FFF2-40B4-BE49-F238E27FC236}">
                <a16:creationId xmlns:a16="http://schemas.microsoft.com/office/drawing/2014/main" id="{E8167BCF-CF03-4020-B17B-FFB172AC1F5B}"/>
              </a:ext>
            </a:extLst>
          </p:cNvPr>
          <p:cNvPicPr>
            <a:picLocks noChangeAspect="1"/>
          </p:cNvPicPr>
          <p:nvPr/>
        </p:nvPicPr>
        <p:blipFill>
          <a:blip r:embed="rId2"/>
          <a:stretch>
            <a:fillRect/>
          </a:stretch>
        </p:blipFill>
        <p:spPr>
          <a:xfrm>
            <a:off x="1702550" y="1264709"/>
            <a:ext cx="8786899" cy="5593291"/>
          </a:xfrm>
          <a:prstGeom prst="rect">
            <a:avLst/>
          </a:prstGeom>
        </p:spPr>
      </p:pic>
    </p:spTree>
    <p:extLst>
      <p:ext uri="{BB962C8B-B14F-4D97-AF65-F5344CB8AC3E}">
        <p14:creationId xmlns:p14="http://schemas.microsoft.com/office/powerpoint/2010/main" val="32353571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3E0AF-6CA2-46EC-8220-C5764A5901E3}"/>
              </a:ext>
            </a:extLst>
          </p:cNvPr>
          <p:cNvSpPr>
            <a:spLocks noGrp="1"/>
          </p:cNvSpPr>
          <p:nvPr>
            <p:ph type="title"/>
          </p:nvPr>
        </p:nvSpPr>
        <p:spPr/>
        <p:txBody>
          <a:bodyPr/>
          <a:lstStyle/>
          <a:p>
            <a:r>
              <a:rPr lang="en-NZ" dirty="0"/>
              <a:t>HTML Code</a:t>
            </a:r>
          </a:p>
        </p:txBody>
      </p:sp>
      <p:pic>
        <p:nvPicPr>
          <p:cNvPr id="4" name="Picture 3">
            <a:extLst>
              <a:ext uri="{FF2B5EF4-FFF2-40B4-BE49-F238E27FC236}">
                <a16:creationId xmlns:a16="http://schemas.microsoft.com/office/drawing/2014/main" id="{ACBA408D-69AF-4C63-B56B-673FECC98C43}"/>
              </a:ext>
            </a:extLst>
          </p:cNvPr>
          <p:cNvPicPr>
            <a:picLocks noChangeAspect="1"/>
          </p:cNvPicPr>
          <p:nvPr/>
        </p:nvPicPr>
        <p:blipFill>
          <a:blip r:embed="rId2"/>
          <a:stretch>
            <a:fillRect/>
          </a:stretch>
        </p:blipFill>
        <p:spPr>
          <a:xfrm>
            <a:off x="2443209" y="1272843"/>
            <a:ext cx="6553628" cy="5596539"/>
          </a:xfrm>
          <a:prstGeom prst="rect">
            <a:avLst/>
          </a:prstGeom>
        </p:spPr>
      </p:pic>
    </p:spTree>
    <p:extLst>
      <p:ext uri="{BB962C8B-B14F-4D97-AF65-F5344CB8AC3E}">
        <p14:creationId xmlns:p14="http://schemas.microsoft.com/office/powerpoint/2010/main" val="184132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CDC2C-319E-4E06-8826-F33F9FD51FA7}"/>
              </a:ext>
            </a:extLst>
          </p:cNvPr>
          <p:cNvSpPr>
            <a:spLocks noGrp="1"/>
          </p:cNvSpPr>
          <p:nvPr>
            <p:ph type="title"/>
          </p:nvPr>
        </p:nvSpPr>
        <p:spPr/>
        <p:txBody>
          <a:bodyPr/>
          <a:lstStyle/>
          <a:p>
            <a:r>
              <a:rPr lang="en-NZ" dirty="0"/>
              <a:t>Mock HTML – Create Post</a:t>
            </a:r>
          </a:p>
        </p:txBody>
      </p:sp>
      <p:pic>
        <p:nvPicPr>
          <p:cNvPr id="4" name="Picture 3">
            <a:extLst>
              <a:ext uri="{FF2B5EF4-FFF2-40B4-BE49-F238E27FC236}">
                <a16:creationId xmlns:a16="http://schemas.microsoft.com/office/drawing/2014/main" id="{4789F979-3FF2-463C-9DD9-684E69F444AB}"/>
              </a:ext>
            </a:extLst>
          </p:cNvPr>
          <p:cNvPicPr>
            <a:picLocks noChangeAspect="1"/>
          </p:cNvPicPr>
          <p:nvPr/>
        </p:nvPicPr>
        <p:blipFill>
          <a:blip r:embed="rId2"/>
          <a:stretch>
            <a:fillRect/>
          </a:stretch>
        </p:blipFill>
        <p:spPr>
          <a:xfrm>
            <a:off x="907002" y="1616129"/>
            <a:ext cx="10377996" cy="4957164"/>
          </a:xfrm>
          <a:prstGeom prst="rect">
            <a:avLst/>
          </a:prstGeom>
        </p:spPr>
      </p:pic>
    </p:spTree>
    <p:extLst>
      <p:ext uri="{BB962C8B-B14F-4D97-AF65-F5344CB8AC3E}">
        <p14:creationId xmlns:p14="http://schemas.microsoft.com/office/powerpoint/2010/main" val="34692264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D00F5-C469-450C-88E1-E90FD1904CB7}"/>
              </a:ext>
            </a:extLst>
          </p:cNvPr>
          <p:cNvSpPr>
            <a:spLocks noGrp="1"/>
          </p:cNvSpPr>
          <p:nvPr>
            <p:ph type="title"/>
          </p:nvPr>
        </p:nvSpPr>
        <p:spPr/>
        <p:txBody>
          <a:bodyPr/>
          <a:lstStyle/>
          <a:p>
            <a:r>
              <a:rPr lang="en-NZ" dirty="0"/>
              <a:t>HTML Code</a:t>
            </a:r>
          </a:p>
        </p:txBody>
      </p:sp>
      <p:pic>
        <p:nvPicPr>
          <p:cNvPr id="4" name="Picture 3">
            <a:extLst>
              <a:ext uri="{FF2B5EF4-FFF2-40B4-BE49-F238E27FC236}">
                <a16:creationId xmlns:a16="http://schemas.microsoft.com/office/drawing/2014/main" id="{A84CC412-6B24-4491-B0E0-82F7B3A9EF0E}"/>
              </a:ext>
            </a:extLst>
          </p:cNvPr>
          <p:cNvPicPr>
            <a:picLocks noChangeAspect="1"/>
          </p:cNvPicPr>
          <p:nvPr/>
        </p:nvPicPr>
        <p:blipFill>
          <a:blip r:embed="rId2"/>
          <a:stretch>
            <a:fillRect/>
          </a:stretch>
        </p:blipFill>
        <p:spPr>
          <a:xfrm>
            <a:off x="0" y="1716403"/>
            <a:ext cx="12192000" cy="4224183"/>
          </a:xfrm>
          <a:prstGeom prst="rect">
            <a:avLst/>
          </a:prstGeom>
        </p:spPr>
      </p:pic>
    </p:spTree>
    <p:extLst>
      <p:ext uri="{BB962C8B-B14F-4D97-AF65-F5344CB8AC3E}">
        <p14:creationId xmlns:p14="http://schemas.microsoft.com/office/powerpoint/2010/main" val="31656005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8907F-5123-4B69-911A-7B22AABA6D8C}"/>
              </a:ext>
            </a:extLst>
          </p:cNvPr>
          <p:cNvSpPr>
            <a:spLocks noGrp="1"/>
          </p:cNvSpPr>
          <p:nvPr>
            <p:ph type="title"/>
          </p:nvPr>
        </p:nvSpPr>
        <p:spPr/>
        <p:txBody>
          <a:bodyPr/>
          <a:lstStyle/>
          <a:p>
            <a:r>
              <a:rPr lang="en-NZ" dirty="0"/>
              <a:t>Entity Relationship Diagram</a:t>
            </a:r>
          </a:p>
        </p:txBody>
      </p:sp>
      <p:sp>
        <p:nvSpPr>
          <p:cNvPr id="3" name="Content Placeholder 2">
            <a:extLst>
              <a:ext uri="{FF2B5EF4-FFF2-40B4-BE49-F238E27FC236}">
                <a16:creationId xmlns:a16="http://schemas.microsoft.com/office/drawing/2014/main" id="{A452F7CF-28AE-434B-949F-744DB64A5A97}"/>
              </a:ext>
            </a:extLst>
          </p:cNvPr>
          <p:cNvSpPr>
            <a:spLocks noGrp="1"/>
          </p:cNvSpPr>
          <p:nvPr>
            <p:ph idx="1"/>
          </p:nvPr>
        </p:nvSpPr>
        <p:spPr>
          <a:xfrm>
            <a:off x="1878999" y="1609818"/>
            <a:ext cx="8915400" cy="3777622"/>
          </a:xfrm>
        </p:spPr>
        <p:txBody>
          <a:bodyPr>
            <a:normAutofit fontScale="92500" lnSpcReduction="10000"/>
          </a:bodyPr>
          <a:lstStyle/>
          <a:p>
            <a:r>
              <a:rPr lang="en-NZ" sz="1200" dirty="0"/>
              <a:t>My ERD has five tables: </a:t>
            </a:r>
            <a:r>
              <a:rPr lang="en-NZ" sz="1200" dirty="0" err="1"/>
              <a:t>AccountDetails</a:t>
            </a:r>
            <a:r>
              <a:rPr lang="en-NZ" sz="1200" dirty="0"/>
              <a:t>, </a:t>
            </a:r>
            <a:r>
              <a:rPr lang="en-NZ" sz="1200" dirty="0" err="1"/>
              <a:t>OldDetails</a:t>
            </a:r>
            <a:r>
              <a:rPr lang="en-NZ" sz="1200" dirty="0"/>
              <a:t>, Login, </a:t>
            </a:r>
            <a:r>
              <a:rPr lang="en-NZ" sz="1200" dirty="0" err="1"/>
              <a:t>BlogPost</a:t>
            </a:r>
            <a:r>
              <a:rPr lang="en-NZ" sz="1200" dirty="0"/>
              <a:t>, and </a:t>
            </a:r>
            <a:r>
              <a:rPr lang="en-NZ" sz="1200" dirty="0" err="1"/>
              <a:t>BlogComment</a:t>
            </a:r>
            <a:endParaRPr lang="en-NZ" sz="1200" dirty="0"/>
          </a:p>
          <a:p>
            <a:r>
              <a:rPr lang="en-NZ" sz="1200" dirty="0"/>
              <a:t>The </a:t>
            </a:r>
            <a:r>
              <a:rPr lang="en-NZ" sz="1200" dirty="0" err="1"/>
              <a:t>AccountDetails</a:t>
            </a:r>
            <a:r>
              <a:rPr lang="en-NZ" sz="1200" dirty="0"/>
              <a:t> table contains all a registered users provided information. It’s primary key is an auto-incremented integer. It’s connected to the </a:t>
            </a:r>
            <a:r>
              <a:rPr lang="en-NZ" sz="1200" dirty="0" err="1"/>
              <a:t>UserAccounts</a:t>
            </a:r>
            <a:r>
              <a:rPr lang="en-NZ" sz="1200" dirty="0"/>
              <a:t> table, which is used for logging in. </a:t>
            </a:r>
          </a:p>
          <a:p>
            <a:r>
              <a:rPr lang="en-NZ" sz="1200" dirty="0"/>
              <a:t>The Login table contains a username, password, and </a:t>
            </a:r>
            <a:r>
              <a:rPr lang="en-NZ" sz="1200" dirty="0" err="1"/>
              <a:t>accountID</a:t>
            </a:r>
            <a:r>
              <a:rPr lang="en-NZ" sz="1200" dirty="0"/>
              <a:t> column. The username, password and </a:t>
            </a:r>
            <a:r>
              <a:rPr lang="en-NZ" sz="1200" dirty="0" err="1"/>
              <a:t>AccountID</a:t>
            </a:r>
            <a:r>
              <a:rPr lang="en-NZ" sz="1200" dirty="0"/>
              <a:t> are foreign keys of the Account Details table, and the primary key is the username. This table is created for each row in </a:t>
            </a:r>
            <a:r>
              <a:rPr lang="en-NZ" sz="1200" dirty="0" err="1"/>
              <a:t>AccountDetails</a:t>
            </a:r>
            <a:r>
              <a:rPr lang="en-NZ" sz="1200" dirty="0"/>
              <a:t>.</a:t>
            </a:r>
          </a:p>
          <a:p>
            <a:r>
              <a:rPr lang="en-NZ" sz="1200" dirty="0"/>
              <a:t>The </a:t>
            </a:r>
            <a:r>
              <a:rPr lang="en-NZ" sz="1200" dirty="0" err="1"/>
              <a:t>OldDetails</a:t>
            </a:r>
            <a:r>
              <a:rPr lang="en-NZ" sz="1200" dirty="0"/>
              <a:t> table is designed to store old information whenever a row in </a:t>
            </a:r>
            <a:r>
              <a:rPr lang="en-NZ" sz="1200" dirty="0" err="1"/>
              <a:t>AccountDetails</a:t>
            </a:r>
            <a:r>
              <a:rPr lang="en-NZ" sz="1200" dirty="0"/>
              <a:t> is changed, as well as a timestamp of when it was updated. </a:t>
            </a:r>
          </a:p>
          <a:p>
            <a:r>
              <a:rPr lang="en-NZ" sz="1200" dirty="0"/>
              <a:t>The </a:t>
            </a:r>
            <a:r>
              <a:rPr lang="en-NZ" sz="1200" dirty="0" err="1"/>
              <a:t>BlogPost</a:t>
            </a:r>
            <a:r>
              <a:rPr lang="en-NZ" sz="1200" dirty="0"/>
              <a:t> table contains a </a:t>
            </a:r>
            <a:r>
              <a:rPr lang="en-NZ" sz="1200" dirty="0" err="1"/>
              <a:t>PostID</a:t>
            </a:r>
            <a:r>
              <a:rPr lang="en-NZ" sz="1200" dirty="0"/>
              <a:t>, which is an auto-incremented primary key. It also has a </a:t>
            </a:r>
            <a:r>
              <a:rPr lang="en-NZ" sz="1200" dirty="0" err="1"/>
              <a:t>postTitle</a:t>
            </a:r>
            <a:r>
              <a:rPr lang="en-NZ" sz="1200" dirty="0"/>
              <a:t>, </a:t>
            </a:r>
            <a:r>
              <a:rPr lang="en-NZ" sz="1200" dirty="0" err="1"/>
              <a:t>postContent</a:t>
            </a:r>
            <a:r>
              <a:rPr lang="en-NZ" sz="1200" dirty="0"/>
              <a:t> and username attribute. The username attribute is a foreign key to the Login table, in order to allocate a post to a user.</a:t>
            </a:r>
          </a:p>
          <a:p>
            <a:r>
              <a:rPr lang="en-NZ" sz="1200" dirty="0"/>
              <a:t> The </a:t>
            </a:r>
            <a:r>
              <a:rPr lang="en-NZ" sz="1200" dirty="0" err="1"/>
              <a:t>BlogComment</a:t>
            </a:r>
            <a:r>
              <a:rPr lang="en-NZ" sz="1200" dirty="0"/>
              <a:t> table contains a </a:t>
            </a:r>
            <a:r>
              <a:rPr lang="en-NZ" sz="1200" dirty="0" err="1"/>
              <a:t>CommentID</a:t>
            </a:r>
            <a:r>
              <a:rPr lang="en-NZ" sz="1200" dirty="0"/>
              <a:t>, which is an auto-incremented primary key. It also has a </a:t>
            </a:r>
            <a:r>
              <a:rPr lang="en-NZ" sz="1200" dirty="0" err="1"/>
              <a:t>PostID</a:t>
            </a:r>
            <a:r>
              <a:rPr lang="en-NZ" sz="1200" dirty="0"/>
              <a:t>, </a:t>
            </a:r>
            <a:r>
              <a:rPr lang="en-NZ" sz="1200" dirty="0" err="1"/>
              <a:t>commentContent</a:t>
            </a:r>
            <a:r>
              <a:rPr lang="en-NZ" sz="1200" dirty="0"/>
              <a:t> and username attribute. The </a:t>
            </a:r>
            <a:r>
              <a:rPr lang="en-NZ" sz="1200" dirty="0" err="1"/>
              <a:t>PostID</a:t>
            </a:r>
            <a:r>
              <a:rPr lang="en-NZ" sz="1200" dirty="0"/>
              <a:t> and username attribute are both foreign keys, in order to link the comment to the post, and the comment to which user made it. </a:t>
            </a:r>
          </a:p>
          <a:p>
            <a:r>
              <a:rPr lang="en-NZ" sz="1200" dirty="0"/>
              <a:t>The Login and </a:t>
            </a:r>
            <a:r>
              <a:rPr lang="en-NZ" sz="1200" dirty="0" err="1"/>
              <a:t>AccountDetails</a:t>
            </a:r>
            <a:r>
              <a:rPr lang="en-NZ" sz="1200" dirty="0"/>
              <a:t> tables have a 1 to 1 relationship as they cannot have more than one of the other. </a:t>
            </a:r>
          </a:p>
          <a:p>
            <a:r>
              <a:rPr lang="en-NZ" sz="1200" dirty="0"/>
              <a:t>The Login and </a:t>
            </a:r>
            <a:r>
              <a:rPr lang="en-NZ" sz="1200" dirty="0" err="1"/>
              <a:t>BlogPost</a:t>
            </a:r>
            <a:r>
              <a:rPr lang="en-NZ" sz="1200" dirty="0"/>
              <a:t> tables have a 1 to many relationship, as one user can have one or many blog posts.</a:t>
            </a:r>
          </a:p>
          <a:p>
            <a:r>
              <a:rPr lang="en-NZ" sz="1200" dirty="0"/>
              <a:t>The same relationship applies to </a:t>
            </a:r>
            <a:r>
              <a:rPr lang="en-NZ" sz="1200" dirty="0" err="1"/>
              <a:t>BlogPost</a:t>
            </a:r>
            <a:r>
              <a:rPr lang="en-NZ" sz="1200" dirty="0"/>
              <a:t> and </a:t>
            </a:r>
            <a:r>
              <a:rPr lang="en-NZ" sz="1200" dirty="0" err="1"/>
              <a:t>BlogComment</a:t>
            </a:r>
            <a:r>
              <a:rPr lang="en-NZ" sz="1200" dirty="0"/>
              <a:t>, a Comment can only belong to one post, but the post can have many comments.</a:t>
            </a:r>
          </a:p>
        </p:txBody>
      </p:sp>
    </p:spTree>
    <p:extLst>
      <p:ext uri="{BB962C8B-B14F-4D97-AF65-F5344CB8AC3E}">
        <p14:creationId xmlns:p14="http://schemas.microsoft.com/office/powerpoint/2010/main" val="5922387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52E16-930C-4D02-8F3C-0C3CB5FE159F}"/>
              </a:ext>
            </a:extLst>
          </p:cNvPr>
          <p:cNvSpPr>
            <a:spLocks noGrp="1"/>
          </p:cNvSpPr>
          <p:nvPr>
            <p:ph type="title"/>
          </p:nvPr>
        </p:nvSpPr>
        <p:spPr/>
        <p:txBody>
          <a:bodyPr/>
          <a:lstStyle/>
          <a:p>
            <a:r>
              <a:rPr lang="en-NZ" dirty="0"/>
              <a:t>ER Diagram</a:t>
            </a:r>
          </a:p>
        </p:txBody>
      </p:sp>
      <p:pic>
        <p:nvPicPr>
          <p:cNvPr id="3" name="Picture 2">
            <a:extLst>
              <a:ext uri="{FF2B5EF4-FFF2-40B4-BE49-F238E27FC236}">
                <a16:creationId xmlns:a16="http://schemas.microsoft.com/office/drawing/2014/main" id="{850F9C31-CECA-4265-ACB6-8E6F5AE77E5F}"/>
              </a:ext>
            </a:extLst>
          </p:cNvPr>
          <p:cNvPicPr>
            <a:picLocks noChangeAspect="1"/>
          </p:cNvPicPr>
          <p:nvPr/>
        </p:nvPicPr>
        <p:blipFill>
          <a:blip r:embed="rId2"/>
          <a:stretch>
            <a:fillRect/>
          </a:stretch>
        </p:blipFill>
        <p:spPr>
          <a:xfrm>
            <a:off x="1868103" y="1264556"/>
            <a:ext cx="8643058" cy="5556252"/>
          </a:xfrm>
          <a:prstGeom prst="rect">
            <a:avLst/>
          </a:prstGeom>
        </p:spPr>
      </p:pic>
    </p:spTree>
    <p:extLst>
      <p:ext uri="{BB962C8B-B14F-4D97-AF65-F5344CB8AC3E}">
        <p14:creationId xmlns:p14="http://schemas.microsoft.com/office/powerpoint/2010/main" val="32461934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317F2-84DB-4555-AE93-C7E757C1F9EE}"/>
              </a:ext>
            </a:extLst>
          </p:cNvPr>
          <p:cNvSpPr>
            <a:spLocks noGrp="1"/>
          </p:cNvSpPr>
          <p:nvPr>
            <p:ph type="title"/>
          </p:nvPr>
        </p:nvSpPr>
        <p:spPr/>
        <p:txBody>
          <a:bodyPr/>
          <a:lstStyle/>
          <a:p>
            <a:r>
              <a:rPr lang="en-NZ" dirty="0"/>
              <a:t>Class Diagram</a:t>
            </a:r>
          </a:p>
        </p:txBody>
      </p:sp>
      <p:pic>
        <p:nvPicPr>
          <p:cNvPr id="3" name="Picture 2">
            <a:extLst>
              <a:ext uri="{FF2B5EF4-FFF2-40B4-BE49-F238E27FC236}">
                <a16:creationId xmlns:a16="http://schemas.microsoft.com/office/drawing/2014/main" id="{471D5354-9210-4E92-BF3E-AA17B87DFE3B}"/>
              </a:ext>
            </a:extLst>
          </p:cNvPr>
          <p:cNvPicPr>
            <a:picLocks noChangeAspect="1"/>
          </p:cNvPicPr>
          <p:nvPr/>
        </p:nvPicPr>
        <p:blipFill>
          <a:blip r:embed="rId2"/>
          <a:stretch>
            <a:fillRect/>
          </a:stretch>
        </p:blipFill>
        <p:spPr>
          <a:xfrm>
            <a:off x="1419040" y="1507031"/>
            <a:ext cx="9620250" cy="4962525"/>
          </a:xfrm>
          <a:prstGeom prst="rect">
            <a:avLst/>
          </a:prstGeom>
        </p:spPr>
      </p:pic>
    </p:spTree>
    <p:extLst>
      <p:ext uri="{BB962C8B-B14F-4D97-AF65-F5344CB8AC3E}">
        <p14:creationId xmlns:p14="http://schemas.microsoft.com/office/powerpoint/2010/main" val="4076195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92961-9114-4331-B5EE-8A59AF89AE0A}"/>
              </a:ext>
            </a:extLst>
          </p:cNvPr>
          <p:cNvSpPr>
            <a:spLocks noGrp="1"/>
          </p:cNvSpPr>
          <p:nvPr>
            <p:ph type="title"/>
          </p:nvPr>
        </p:nvSpPr>
        <p:spPr/>
        <p:txBody>
          <a:bodyPr/>
          <a:lstStyle/>
          <a:p>
            <a:r>
              <a:rPr lang="en-NZ" dirty="0"/>
              <a:t>What’s in this presentation:</a:t>
            </a:r>
          </a:p>
        </p:txBody>
      </p:sp>
      <p:sp>
        <p:nvSpPr>
          <p:cNvPr id="3" name="Content Placeholder 2">
            <a:extLst>
              <a:ext uri="{FF2B5EF4-FFF2-40B4-BE49-F238E27FC236}">
                <a16:creationId xmlns:a16="http://schemas.microsoft.com/office/drawing/2014/main" id="{D96BC6B0-3F36-4CBF-8DDA-324F413D256F}"/>
              </a:ext>
            </a:extLst>
          </p:cNvPr>
          <p:cNvSpPr>
            <a:spLocks noGrp="1"/>
          </p:cNvSpPr>
          <p:nvPr>
            <p:ph idx="1"/>
          </p:nvPr>
        </p:nvSpPr>
        <p:spPr/>
        <p:txBody>
          <a:bodyPr/>
          <a:lstStyle/>
          <a:p>
            <a:r>
              <a:rPr lang="en-NZ" dirty="0" err="1"/>
              <a:t>Behat</a:t>
            </a:r>
            <a:r>
              <a:rPr lang="en-NZ" dirty="0"/>
              <a:t> Features, requirements and associated scenarios</a:t>
            </a:r>
          </a:p>
          <a:p>
            <a:r>
              <a:rPr lang="en-NZ" dirty="0"/>
              <a:t>Basic HTML forms which represent </a:t>
            </a:r>
            <a:r>
              <a:rPr lang="en-NZ" dirty="0" err="1"/>
              <a:t>Behat</a:t>
            </a:r>
            <a:r>
              <a:rPr lang="en-NZ" dirty="0"/>
              <a:t> features</a:t>
            </a:r>
          </a:p>
          <a:p>
            <a:r>
              <a:rPr lang="en-NZ" dirty="0"/>
              <a:t>Entity Relationship Diagram</a:t>
            </a:r>
          </a:p>
          <a:p>
            <a:r>
              <a:rPr lang="en-NZ" dirty="0"/>
              <a:t>SQL code and queries</a:t>
            </a:r>
          </a:p>
          <a:p>
            <a:r>
              <a:rPr lang="en-NZ" dirty="0"/>
              <a:t>Class diagram</a:t>
            </a:r>
          </a:p>
        </p:txBody>
      </p:sp>
    </p:spTree>
    <p:extLst>
      <p:ext uri="{BB962C8B-B14F-4D97-AF65-F5344CB8AC3E}">
        <p14:creationId xmlns:p14="http://schemas.microsoft.com/office/powerpoint/2010/main" val="11748228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50AAC-49FE-46C7-B13F-70C86B7C4E8A}"/>
              </a:ext>
            </a:extLst>
          </p:cNvPr>
          <p:cNvSpPr>
            <a:spLocks noGrp="1"/>
          </p:cNvSpPr>
          <p:nvPr>
            <p:ph type="title"/>
          </p:nvPr>
        </p:nvSpPr>
        <p:spPr>
          <a:xfrm>
            <a:off x="2406494" y="323598"/>
            <a:ext cx="8911687" cy="1280890"/>
          </a:xfrm>
        </p:spPr>
        <p:txBody>
          <a:bodyPr/>
          <a:lstStyle/>
          <a:p>
            <a:r>
              <a:rPr lang="en-NZ" dirty="0"/>
              <a:t>SQL Queries – DB Creation and Table Creation</a:t>
            </a:r>
          </a:p>
        </p:txBody>
      </p:sp>
      <p:pic>
        <p:nvPicPr>
          <p:cNvPr id="4" name="Picture 3">
            <a:extLst>
              <a:ext uri="{FF2B5EF4-FFF2-40B4-BE49-F238E27FC236}">
                <a16:creationId xmlns:a16="http://schemas.microsoft.com/office/drawing/2014/main" id="{ED2AD528-6339-4D02-843E-4948668B82F7}"/>
              </a:ext>
            </a:extLst>
          </p:cNvPr>
          <p:cNvPicPr>
            <a:picLocks noChangeAspect="1"/>
          </p:cNvPicPr>
          <p:nvPr/>
        </p:nvPicPr>
        <p:blipFill>
          <a:blip r:embed="rId2"/>
          <a:stretch>
            <a:fillRect/>
          </a:stretch>
        </p:blipFill>
        <p:spPr>
          <a:xfrm>
            <a:off x="1619481" y="1443037"/>
            <a:ext cx="3590925" cy="923925"/>
          </a:xfrm>
          <a:prstGeom prst="rect">
            <a:avLst/>
          </a:prstGeom>
        </p:spPr>
      </p:pic>
      <p:sp>
        <p:nvSpPr>
          <p:cNvPr id="5" name="TextBox 4">
            <a:extLst>
              <a:ext uri="{FF2B5EF4-FFF2-40B4-BE49-F238E27FC236}">
                <a16:creationId xmlns:a16="http://schemas.microsoft.com/office/drawing/2014/main" id="{9A36A195-8E01-487B-9CE6-406F6D37F896}"/>
              </a:ext>
            </a:extLst>
          </p:cNvPr>
          <p:cNvSpPr txBox="1"/>
          <p:nvPr/>
        </p:nvSpPr>
        <p:spPr>
          <a:xfrm>
            <a:off x="6096000" y="1640103"/>
            <a:ext cx="4039340" cy="369332"/>
          </a:xfrm>
          <a:prstGeom prst="rect">
            <a:avLst/>
          </a:prstGeom>
          <a:noFill/>
        </p:spPr>
        <p:txBody>
          <a:bodyPr wrap="square" rtlCol="0">
            <a:spAutoFit/>
          </a:bodyPr>
          <a:lstStyle/>
          <a:p>
            <a:r>
              <a:rPr lang="en-NZ" dirty="0"/>
              <a:t>Create the database, and use it</a:t>
            </a:r>
          </a:p>
        </p:txBody>
      </p:sp>
      <p:cxnSp>
        <p:nvCxnSpPr>
          <p:cNvPr id="7" name="Straight Connector 6">
            <a:extLst>
              <a:ext uri="{FF2B5EF4-FFF2-40B4-BE49-F238E27FC236}">
                <a16:creationId xmlns:a16="http://schemas.microsoft.com/office/drawing/2014/main" id="{ED071466-302A-4457-9714-1E6F23B3DEBE}"/>
              </a:ext>
            </a:extLst>
          </p:cNvPr>
          <p:cNvCxnSpPr>
            <a:endCxn id="5" idx="1"/>
          </p:cNvCxnSpPr>
          <p:nvPr/>
        </p:nvCxnSpPr>
        <p:spPr>
          <a:xfrm>
            <a:off x="5379868" y="1824769"/>
            <a:ext cx="716132" cy="0"/>
          </a:xfrm>
          <a:prstGeom prst="line">
            <a:avLst/>
          </a:prstGeom>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9181C467-0C27-45B3-BDB4-F9B8D4E4B433}"/>
              </a:ext>
            </a:extLst>
          </p:cNvPr>
          <p:cNvPicPr>
            <a:picLocks noChangeAspect="1"/>
          </p:cNvPicPr>
          <p:nvPr/>
        </p:nvPicPr>
        <p:blipFill>
          <a:blip r:embed="rId3"/>
          <a:stretch>
            <a:fillRect/>
          </a:stretch>
        </p:blipFill>
        <p:spPr>
          <a:xfrm>
            <a:off x="1041277" y="3025713"/>
            <a:ext cx="2971800" cy="2724150"/>
          </a:xfrm>
          <a:prstGeom prst="rect">
            <a:avLst/>
          </a:prstGeom>
        </p:spPr>
      </p:pic>
      <p:sp>
        <p:nvSpPr>
          <p:cNvPr id="9" name="TextBox 8">
            <a:extLst>
              <a:ext uri="{FF2B5EF4-FFF2-40B4-BE49-F238E27FC236}">
                <a16:creationId xmlns:a16="http://schemas.microsoft.com/office/drawing/2014/main" id="{0DCE5F68-B66B-4363-95D4-01B67EA0E13F}"/>
              </a:ext>
            </a:extLst>
          </p:cNvPr>
          <p:cNvSpPr txBox="1"/>
          <p:nvPr/>
        </p:nvSpPr>
        <p:spPr>
          <a:xfrm>
            <a:off x="4714042" y="3135217"/>
            <a:ext cx="3746377" cy="646331"/>
          </a:xfrm>
          <a:prstGeom prst="rect">
            <a:avLst/>
          </a:prstGeom>
          <a:noFill/>
        </p:spPr>
        <p:txBody>
          <a:bodyPr wrap="square" rtlCol="0">
            <a:spAutoFit/>
          </a:bodyPr>
          <a:lstStyle/>
          <a:p>
            <a:r>
              <a:rPr lang="en-NZ" dirty="0"/>
              <a:t>Creating the </a:t>
            </a:r>
            <a:r>
              <a:rPr lang="en-NZ" dirty="0" err="1"/>
              <a:t>AccountDetails</a:t>
            </a:r>
            <a:r>
              <a:rPr lang="en-NZ" dirty="0"/>
              <a:t> Table</a:t>
            </a:r>
          </a:p>
        </p:txBody>
      </p:sp>
      <p:cxnSp>
        <p:nvCxnSpPr>
          <p:cNvPr id="11" name="Straight Connector 10">
            <a:extLst>
              <a:ext uri="{FF2B5EF4-FFF2-40B4-BE49-F238E27FC236}">
                <a16:creationId xmlns:a16="http://schemas.microsoft.com/office/drawing/2014/main" id="{614BD1A0-D089-4DB4-8594-C9D59F710351}"/>
              </a:ext>
            </a:extLst>
          </p:cNvPr>
          <p:cNvCxnSpPr>
            <a:cxnSpLocks/>
          </p:cNvCxnSpPr>
          <p:nvPr/>
        </p:nvCxnSpPr>
        <p:spPr>
          <a:xfrm>
            <a:off x="4190260" y="3458382"/>
            <a:ext cx="523782"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FD06E552-3916-4A95-B9D9-A923F072C56B}"/>
              </a:ext>
            </a:extLst>
          </p:cNvPr>
          <p:cNvPicPr>
            <a:picLocks noChangeAspect="1"/>
          </p:cNvPicPr>
          <p:nvPr/>
        </p:nvPicPr>
        <p:blipFill>
          <a:blip r:embed="rId4"/>
          <a:stretch>
            <a:fillRect/>
          </a:stretch>
        </p:blipFill>
        <p:spPr>
          <a:xfrm>
            <a:off x="6903766" y="3800703"/>
            <a:ext cx="5133975" cy="2914650"/>
          </a:xfrm>
          <a:prstGeom prst="rect">
            <a:avLst/>
          </a:prstGeom>
        </p:spPr>
      </p:pic>
      <p:sp>
        <p:nvSpPr>
          <p:cNvPr id="10" name="TextBox 9">
            <a:extLst>
              <a:ext uri="{FF2B5EF4-FFF2-40B4-BE49-F238E27FC236}">
                <a16:creationId xmlns:a16="http://schemas.microsoft.com/office/drawing/2014/main" id="{95C83655-73F1-4007-8621-81F528B895D3}"/>
              </a:ext>
            </a:extLst>
          </p:cNvPr>
          <p:cNvSpPr txBox="1"/>
          <p:nvPr/>
        </p:nvSpPr>
        <p:spPr>
          <a:xfrm>
            <a:off x="2681056" y="5881641"/>
            <a:ext cx="2414727" cy="646331"/>
          </a:xfrm>
          <a:prstGeom prst="rect">
            <a:avLst/>
          </a:prstGeom>
          <a:noFill/>
        </p:spPr>
        <p:txBody>
          <a:bodyPr wrap="square" rtlCol="0">
            <a:spAutoFit/>
          </a:bodyPr>
          <a:lstStyle/>
          <a:p>
            <a:r>
              <a:rPr lang="en-NZ" dirty="0"/>
              <a:t>Creating the </a:t>
            </a:r>
            <a:r>
              <a:rPr lang="en-NZ" dirty="0" err="1"/>
              <a:t>OldDetails</a:t>
            </a:r>
            <a:r>
              <a:rPr lang="en-NZ" dirty="0"/>
              <a:t> table</a:t>
            </a:r>
          </a:p>
        </p:txBody>
      </p:sp>
      <p:cxnSp>
        <p:nvCxnSpPr>
          <p:cNvPr id="13" name="Straight Connector 12">
            <a:extLst>
              <a:ext uri="{FF2B5EF4-FFF2-40B4-BE49-F238E27FC236}">
                <a16:creationId xmlns:a16="http://schemas.microsoft.com/office/drawing/2014/main" id="{E352BAE7-7AF3-4FA3-B90F-D21E535CDCF3}"/>
              </a:ext>
            </a:extLst>
          </p:cNvPr>
          <p:cNvCxnSpPr/>
          <p:nvPr/>
        </p:nvCxnSpPr>
        <p:spPr>
          <a:xfrm flipV="1">
            <a:off x="4714042" y="5104660"/>
            <a:ext cx="1873188" cy="102981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08785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2E556-C7D0-4275-A3E5-B930334EFC37}"/>
              </a:ext>
            </a:extLst>
          </p:cNvPr>
          <p:cNvSpPr>
            <a:spLocks noGrp="1"/>
          </p:cNvSpPr>
          <p:nvPr>
            <p:ph type="title"/>
          </p:nvPr>
        </p:nvSpPr>
        <p:spPr/>
        <p:txBody>
          <a:bodyPr/>
          <a:lstStyle/>
          <a:p>
            <a:r>
              <a:rPr lang="en-NZ" dirty="0" err="1"/>
              <a:t>AccountDetails</a:t>
            </a:r>
            <a:r>
              <a:rPr lang="en-NZ" dirty="0"/>
              <a:t> Table</a:t>
            </a:r>
          </a:p>
        </p:txBody>
      </p:sp>
      <p:pic>
        <p:nvPicPr>
          <p:cNvPr id="4" name="Picture 3">
            <a:extLst>
              <a:ext uri="{FF2B5EF4-FFF2-40B4-BE49-F238E27FC236}">
                <a16:creationId xmlns:a16="http://schemas.microsoft.com/office/drawing/2014/main" id="{4B37DFCE-7ADC-4BD0-B25B-7B2DF4106E26}"/>
              </a:ext>
            </a:extLst>
          </p:cNvPr>
          <p:cNvPicPr>
            <a:picLocks noChangeAspect="1"/>
          </p:cNvPicPr>
          <p:nvPr/>
        </p:nvPicPr>
        <p:blipFill>
          <a:blip r:embed="rId2"/>
          <a:stretch>
            <a:fillRect/>
          </a:stretch>
        </p:blipFill>
        <p:spPr>
          <a:xfrm>
            <a:off x="776749" y="2096610"/>
            <a:ext cx="1743075" cy="1066800"/>
          </a:xfrm>
          <a:prstGeom prst="rect">
            <a:avLst/>
          </a:prstGeom>
        </p:spPr>
      </p:pic>
      <p:pic>
        <p:nvPicPr>
          <p:cNvPr id="5" name="Picture 4">
            <a:extLst>
              <a:ext uri="{FF2B5EF4-FFF2-40B4-BE49-F238E27FC236}">
                <a16:creationId xmlns:a16="http://schemas.microsoft.com/office/drawing/2014/main" id="{613BC28A-4B04-42F3-9101-62588EDF3210}"/>
              </a:ext>
            </a:extLst>
          </p:cNvPr>
          <p:cNvPicPr>
            <a:picLocks noChangeAspect="1"/>
          </p:cNvPicPr>
          <p:nvPr/>
        </p:nvPicPr>
        <p:blipFill>
          <a:blip r:embed="rId3"/>
          <a:stretch>
            <a:fillRect/>
          </a:stretch>
        </p:blipFill>
        <p:spPr>
          <a:xfrm>
            <a:off x="4300075" y="2277585"/>
            <a:ext cx="7000875" cy="885825"/>
          </a:xfrm>
          <a:prstGeom prst="rect">
            <a:avLst/>
          </a:prstGeom>
        </p:spPr>
      </p:pic>
    </p:spTree>
    <p:extLst>
      <p:ext uri="{BB962C8B-B14F-4D97-AF65-F5344CB8AC3E}">
        <p14:creationId xmlns:p14="http://schemas.microsoft.com/office/powerpoint/2010/main" val="19618401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7D42E-E7F8-4553-955F-78A63480A493}"/>
              </a:ext>
            </a:extLst>
          </p:cNvPr>
          <p:cNvSpPr>
            <a:spLocks noGrp="1"/>
          </p:cNvSpPr>
          <p:nvPr>
            <p:ph type="title"/>
          </p:nvPr>
        </p:nvSpPr>
        <p:spPr/>
        <p:txBody>
          <a:bodyPr/>
          <a:lstStyle/>
          <a:p>
            <a:r>
              <a:rPr lang="en-NZ" dirty="0"/>
              <a:t>SQL Queries</a:t>
            </a:r>
          </a:p>
        </p:txBody>
      </p:sp>
      <p:pic>
        <p:nvPicPr>
          <p:cNvPr id="4" name="Picture 3">
            <a:extLst>
              <a:ext uri="{FF2B5EF4-FFF2-40B4-BE49-F238E27FC236}">
                <a16:creationId xmlns:a16="http://schemas.microsoft.com/office/drawing/2014/main" id="{A2555450-358F-4080-925C-25DDF6A55CF0}"/>
              </a:ext>
            </a:extLst>
          </p:cNvPr>
          <p:cNvPicPr>
            <a:picLocks noChangeAspect="1"/>
          </p:cNvPicPr>
          <p:nvPr/>
        </p:nvPicPr>
        <p:blipFill>
          <a:blip r:embed="rId2"/>
          <a:stretch>
            <a:fillRect/>
          </a:stretch>
        </p:blipFill>
        <p:spPr>
          <a:xfrm>
            <a:off x="1251196" y="1398204"/>
            <a:ext cx="3848100" cy="2562225"/>
          </a:xfrm>
          <a:prstGeom prst="rect">
            <a:avLst/>
          </a:prstGeom>
        </p:spPr>
      </p:pic>
      <p:sp>
        <p:nvSpPr>
          <p:cNvPr id="5" name="TextBox 4">
            <a:extLst>
              <a:ext uri="{FF2B5EF4-FFF2-40B4-BE49-F238E27FC236}">
                <a16:creationId xmlns:a16="http://schemas.microsoft.com/office/drawing/2014/main" id="{27DF7622-EA39-4E12-A941-3D1964A7898C}"/>
              </a:ext>
            </a:extLst>
          </p:cNvPr>
          <p:cNvSpPr txBox="1"/>
          <p:nvPr/>
        </p:nvSpPr>
        <p:spPr>
          <a:xfrm>
            <a:off x="6809173" y="2032986"/>
            <a:ext cx="3071674" cy="646331"/>
          </a:xfrm>
          <a:prstGeom prst="rect">
            <a:avLst/>
          </a:prstGeom>
          <a:noFill/>
        </p:spPr>
        <p:txBody>
          <a:bodyPr wrap="square" rtlCol="0">
            <a:spAutoFit/>
          </a:bodyPr>
          <a:lstStyle/>
          <a:p>
            <a:r>
              <a:rPr lang="en-NZ" dirty="0"/>
              <a:t>Creating the </a:t>
            </a:r>
            <a:r>
              <a:rPr lang="en-NZ" dirty="0" err="1"/>
              <a:t>UserAccount</a:t>
            </a:r>
            <a:r>
              <a:rPr lang="en-NZ" dirty="0"/>
              <a:t> Table</a:t>
            </a:r>
          </a:p>
        </p:txBody>
      </p:sp>
      <p:cxnSp>
        <p:nvCxnSpPr>
          <p:cNvPr id="7" name="Straight Connector 6">
            <a:extLst>
              <a:ext uri="{FF2B5EF4-FFF2-40B4-BE49-F238E27FC236}">
                <a16:creationId xmlns:a16="http://schemas.microsoft.com/office/drawing/2014/main" id="{445FA3BB-B398-4B73-80B7-E266BC6D4922}"/>
              </a:ext>
            </a:extLst>
          </p:cNvPr>
          <p:cNvCxnSpPr/>
          <p:nvPr/>
        </p:nvCxnSpPr>
        <p:spPr>
          <a:xfrm>
            <a:off x="5468645" y="2308194"/>
            <a:ext cx="1251751" cy="0"/>
          </a:xfrm>
          <a:prstGeom prst="line">
            <a:avLst/>
          </a:prstGeom>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8D69F3A1-3300-4292-A70D-A18F6B3B4596}"/>
              </a:ext>
            </a:extLst>
          </p:cNvPr>
          <p:cNvPicPr>
            <a:picLocks noChangeAspect="1"/>
          </p:cNvPicPr>
          <p:nvPr/>
        </p:nvPicPr>
        <p:blipFill>
          <a:blip r:embed="rId3"/>
          <a:stretch>
            <a:fillRect/>
          </a:stretch>
        </p:blipFill>
        <p:spPr>
          <a:xfrm>
            <a:off x="1451221" y="4488246"/>
            <a:ext cx="3648075" cy="1943100"/>
          </a:xfrm>
          <a:prstGeom prst="rect">
            <a:avLst/>
          </a:prstGeom>
        </p:spPr>
      </p:pic>
      <p:sp>
        <p:nvSpPr>
          <p:cNvPr id="9" name="TextBox 8">
            <a:extLst>
              <a:ext uri="{FF2B5EF4-FFF2-40B4-BE49-F238E27FC236}">
                <a16:creationId xmlns:a16="http://schemas.microsoft.com/office/drawing/2014/main" id="{536548DD-C0F7-4F9C-A497-A05C6C3403A7}"/>
              </a:ext>
            </a:extLst>
          </p:cNvPr>
          <p:cNvSpPr txBox="1"/>
          <p:nvPr/>
        </p:nvSpPr>
        <p:spPr>
          <a:xfrm>
            <a:off x="7048768" y="4989250"/>
            <a:ext cx="2210642" cy="646331"/>
          </a:xfrm>
          <a:prstGeom prst="rect">
            <a:avLst/>
          </a:prstGeom>
          <a:noFill/>
        </p:spPr>
        <p:txBody>
          <a:bodyPr wrap="square" rtlCol="0">
            <a:spAutoFit/>
          </a:bodyPr>
          <a:lstStyle/>
          <a:p>
            <a:r>
              <a:rPr lang="en-NZ" dirty="0"/>
              <a:t>Creating the </a:t>
            </a:r>
            <a:r>
              <a:rPr lang="en-NZ" dirty="0" err="1"/>
              <a:t>BlogPost</a:t>
            </a:r>
            <a:r>
              <a:rPr lang="en-NZ" dirty="0"/>
              <a:t> Table</a:t>
            </a:r>
          </a:p>
        </p:txBody>
      </p:sp>
      <p:cxnSp>
        <p:nvCxnSpPr>
          <p:cNvPr id="11" name="Straight Connector 10">
            <a:extLst>
              <a:ext uri="{FF2B5EF4-FFF2-40B4-BE49-F238E27FC236}">
                <a16:creationId xmlns:a16="http://schemas.microsoft.com/office/drawing/2014/main" id="{39C95358-C28B-4400-B490-9A2B4C2DC896}"/>
              </a:ext>
            </a:extLst>
          </p:cNvPr>
          <p:cNvCxnSpPr/>
          <p:nvPr/>
        </p:nvCxnSpPr>
        <p:spPr>
          <a:xfrm>
            <a:off x="5335480" y="5220070"/>
            <a:ext cx="157134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01486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D1A3C-E887-483B-AB73-791F2ADB97E9}"/>
              </a:ext>
            </a:extLst>
          </p:cNvPr>
          <p:cNvSpPr>
            <a:spLocks noGrp="1"/>
          </p:cNvSpPr>
          <p:nvPr>
            <p:ph type="title"/>
          </p:nvPr>
        </p:nvSpPr>
        <p:spPr/>
        <p:txBody>
          <a:bodyPr/>
          <a:lstStyle/>
          <a:p>
            <a:r>
              <a:rPr lang="en-NZ" dirty="0"/>
              <a:t>SQL Queries</a:t>
            </a:r>
          </a:p>
        </p:txBody>
      </p:sp>
      <p:pic>
        <p:nvPicPr>
          <p:cNvPr id="4" name="Picture 3">
            <a:extLst>
              <a:ext uri="{FF2B5EF4-FFF2-40B4-BE49-F238E27FC236}">
                <a16:creationId xmlns:a16="http://schemas.microsoft.com/office/drawing/2014/main" id="{372B310B-ED01-40CA-851A-EB4BF3BD18F3}"/>
              </a:ext>
            </a:extLst>
          </p:cNvPr>
          <p:cNvPicPr>
            <a:picLocks noChangeAspect="1"/>
          </p:cNvPicPr>
          <p:nvPr/>
        </p:nvPicPr>
        <p:blipFill>
          <a:blip r:embed="rId2"/>
          <a:stretch>
            <a:fillRect/>
          </a:stretch>
        </p:blipFill>
        <p:spPr>
          <a:xfrm>
            <a:off x="1848775" y="2555151"/>
            <a:ext cx="3505200" cy="2333625"/>
          </a:xfrm>
          <a:prstGeom prst="rect">
            <a:avLst/>
          </a:prstGeom>
        </p:spPr>
      </p:pic>
      <p:sp>
        <p:nvSpPr>
          <p:cNvPr id="5" name="TextBox 4">
            <a:extLst>
              <a:ext uri="{FF2B5EF4-FFF2-40B4-BE49-F238E27FC236}">
                <a16:creationId xmlns:a16="http://schemas.microsoft.com/office/drawing/2014/main" id="{E2D4FF8D-135D-41E3-AE66-A5C63F0894D2}"/>
              </a:ext>
            </a:extLst>
          </p:cNvPr>
          <p:cNvSpPr txBox="1"/>
          <p:nvPr/>
        </p:nvSpPr>
        <p:spPr>
          <a:xfrm>
            <a:off x="7155402" y="3098307"/>
            <a:ext cx="2414726" cy="923330"/>
          </a:xfrm>
          <a:prstGeom prst="rect">
            <a:avLst/>
          </a:prstGeom>
          <a:noFill/>
        </p:spPr>
        <p:txBody>
          <a:bodyPr wrap="square" rtlCol="0">
            <a:spAutoFit/>
          </a:bodyPr>
          <a:lstStyle/>
          <a:p>
            <a:r>
              <a:rPr lang="en-NZ" dirty="0"/>
              <a:t>Creating the </a:t>
            </a:r>
            <a:r>
              <a:rPr lang="en-NZ" dirty="0" err="1"/>
              <a:t>blogComment</a:t>
            </a:r>
            <a:r>
              <a:rPr lang="en-NZ" dirty="0"/>
              <a:t> table</a:t>
            </a:r>
          </a:p>
        </p:txBody>
      </p:sp>
      <p:cxnSp>
        <p:nvCxnSpPr>
          <p:cNvPr id="7" name="Straight Connector 6">
            <a:extLst>
              <a:ext uri="{FF2B5EF4-FFF2-40B4-BE49-F238E27FC236}">
                <a16:creationId xmlns:a16="http://schemas.microsoft.com/office/drawing/2014/main" id="{E6828FC6-6CA3-4D8C-ADD2-E17D0BD931BE}"/>
              </a:ext>
            </a:extLst>
          </p:cNvPr>
          <p:cNvCxnSpPr/>
          <p:nvPr/>
        </p:nvCxnSpPr>
        <p:spPr>
          <a:xfrm>
            <a:off x="5628443" y="3595456"/>
            <a:ext cx="12095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25360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BA5B7-E194-4CA7-931D-71D0FD122F91}"/>
              </a:ext>
            </a:extLst>
          </p:cNvPr>
          <p:cNvSpPr>
            <a:spLocks noGrp="1"/>
          </p:cNvSpPr>
          <p:nvPr>
            <p:ph type="title"/>
          </p:nvPr>
        </p:nvSpPr>
        <p:spPr/>
        <p:txBody>
          <a:bodyPr/>
          <a:lstStyle/>
          <a:p>
            <a:r>
              <a:rPr lang="en-NZ" dirty="0"/>
              <a:t>Existing Tables</a:t>
            </a:r>
          </a:p>
        </p:txBody>
      </p:sp>
      <p:pic>
        <p:nvPicPr>
          <p:cNvPr id="4" name="Picture 3">
            <a:extLst>
              <a:ext uri="{FF2B5EF4-FFF2-40B4-BE49-F238E27FC236}">
                <a16:creationId xmlns:a16="http://schemas.microsoft.com/office/drawing/2014/main" id="{4CB8C902-00DA-416A-8654-D4A20A064C24}"/>
              </a:ext>
            </a:extLst>
          </p:cNvPr>
          <p:cNvPicPr>
            <a:picLocks noChangeAspect="1"/>
          </p:cNvPicPr>
          <p:nvPr/>
        </p:nvPicPr>
        <p:blipFill>
          <a:blip r:embed="rId2"/>
          <a:stretch>
            <a:fillRect/>
          </a:stretch>
        </p:blipFill>
        <p:spPr>
          <a:xfrm>
            <a:off x="1563718" y="3052762"/>
            <a:ext cx="2619375" cy="752475"/>
          </a:xfrm>
          <a:prstGeom prst="rect">
            <a:avLst/>
          </a:prstGeom>
        </p:spPr>
      </p:pic>
      <p:pic>
        <p:nvPicPr>
          <p:cNvPr id="5" name="Picture 4">
            <a:extLst>
              <a:ext uri="{FF2B5EF4-FFF2-40B4-BE49-F238E27FC236}">
                <a16:creationId xmlns:a16="http://schemas.microsoft.com/office/drawing/2014/main" id="{1F8CC3D8-FA35-4C5D-91A2-13477AB58606}"/>
              </a:ext>
            </a:extLst>
          </p:cNvPr>
          <p:cNvPicPr>
            <a:picLocks noChangeAspect="1"/>
          </p:cNvPicPr>
          <p:nvPr/>
        </p:nvPicPr>
        <p:blipFill>
          <a:blip r:embed="rId3"/>
          <a:stretch>
            <a:fillRect/>
          </a:stretch>
        </p:blipFill>
        <p:spPr>
          <a:xfrm>
            <a:off x="1563718" y="1836105"/>
            <a:ext cx="2038350" cy="895350"/>
          </a:xfrm>
          <a:prstGeom prst="rect">
            <a:avLst/>
          </a:prstGeom>
        </p:spPr>
      </p:pic>
      <p:pic>
        <p:nvPicPr>
          <p:cNvPr id="6" name="Picture 5">
            <a:extLst>
              <a:ext uri="{FF2B5EF4-FFF2-40B4-BE49-F238E27FC236}">
                <a16:creationId xmlns:a16="http://schemas.microsoft.com/office/drawing/2014/main" id="{1A80AA85-5B83-4433-AE55-529C568CD662}"/>
              </a:ext>
            </a:extLst>
          </p:cNvPr>
          <p:cNvPicPr>
            <a:picLocks noChangeAspect="1"/>
          </p:cNvPicPr>
          <p:nvPr/>
        </p:nvPicPr>
        <p:blipFill>
          <a:blip r:embed="rId4"/>
          <a:stretch>
            <a:fillRect/>
          </a:stretch>
        </p:blipFill>
        <p:spPr>
          <a:xfrm>
            <a:off x="4933164" y="3052762"/>
            <a:ext cx="3000375" cy="762000"/>
          </a:xfrm>
          <a:prstGeom prst="rect">
            <a:avLst/>
          </a:prstGeom>
        </p:spPr>
      </p:pic>
      <p:pic>
        <p:nvPicPr>
          <p:cNvPr id="7" name="Picture 6">
            <a:extLst>
              <a:ext uri="{FF2B5EF4-FFF2-40B4-BE49-F238E27FC236}">
                <a16:creationId xmlns:a16="http://schemas.microsoft.com/office/drawing/2014/main" id="{35EA6616-BF57-4898-AB95-4A85C38BE24C}"/>
              </a:ext>
            </a:extLst>
          </p:cNvPr>
          <p:cNvPicPr>
            <a:picLocks noChangeAspect="1"/>
          </p:cNvPicPr>
          <p:nvPr/>
        </p:nvPicPr>
        <p:blipFill>
          <a:blip r:embed="rId5"/>
          <a:stretch>
            <a:fillRect/>
          </a:stretch>
        </p:blipFill>
        <p:spPr>
          <a:xfrm>
            <a:off x="5171890" y="1493205"/>
            <a:ext cx="2114550" cy="1238250"/>
          </a:xfrm>
          <a:prstGeom prst="rect">
            <a:avLst/>
          </a:prstGeom>
        </p:spPr>
      </p:pic>
      <p:pic>
        <p:nvPicPr>
          <p:cNvPr id="8" name="Picture 7">
            <a:extLst>
              <a:ext uri="{FF2B5EF4-FFF2-40B4-BE49-F238E27FC236}">
                <a16:creationId xmlns:a16="http://schemas.microsoft.com/office/drawing/2014/main" id="{6224EC1A-E842-4D86-A01E-6A6128C76216}"/>
              </a:ext>
            </a:extLst>
          </p:cNvPr>
          <p:cNvPicPr>
            <a:picLocks noChangeAspect="1"/>
          </p:cNvPicPr>
          <p:nvPr/>
        </p:nvPicPr>
        <p:blipFill>
          <a:blip r:embed="rId6"/>
          <a:stretch>
            <a:fillRect/>
          </a:stretch>
        </p:blipFill>
        <p:spPr>
          <a:xfrm>
            <a:off x="8401975" y="3052762"/>
            <a:ext cx="3200400" cy="581025"/>
          </a:xfrm>
          <a:prstGeom prst="rect">
            <a:avLst/>
          </a:prstGeom>
        </p:spPr>
      </p:pic>
      <p:pic>
        <p:nvPicPr>
          <p:cNvPr id="9" name="Picture 8">
            <a:extLst>
              <a:ext uri="{FF2B5EF4-FFF2-40B4-BE49-F238E27FC236}">
                <a16:creationId xmlns:a16="http://schemas.microsoft.com/office/drawing/2014/main" id="{176B4475-6543-488A-833A-6ED4A1E2A182}"/>
              </a:ext>
            </a:extLst>
          </p:cNvPr>
          <p:cNvPicPr>
            <a:picLocks noChangeAspect="1"/>
          </p:cNvPicPr>
          <p:nvPr/>
        </p:nvPicPr>
        <p:blipFill>
          <a:blip r:embed="rId7"/>
          <a:stretch>
            <a:fillRect/>
          </a:stretch>
        </p:blipFill>
        <p:spPr>
          <a:xfrm>
            <a:off x="9135445" y="1593217"/>
            <a:ext cx="2124075" cy="1038225"/>
          </a:xfrm>
          <a:prstGeom prst="rect">
            <a:avLst/>
          </a:prstGeom>
        </p:spPr>
      </p:pic>
    </p:spTree>
    <p:extLst>
      <p:ext uri="{BB962C8B-B14F-4D97-AF65-F5344CB8AC3E}">
        <p14:creationId xmlns:p14="http://schemas.microsoft.com/office/powerpoint/2010/main" val="31045252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5416F-67F7-45B2-B930-C059262463F4}"/>
              </a:ext>
            </a:extLst>
          </p:cNvPr>
          <p:cNvSpPr>
            <a:spLocks noGrp="1"/>
          </p:cNvSpPr>
          <p:nvPr>
            <p:ph type="title"/>
          </p:nvPr>
        </p:nvSpPr>
        <p:spPr/>
        <p:txBody>
          <a:bodyPr/>
          <a:lstStyle/>
          <a:p>
            <a:r>
              <a:rPr lang="en-NZ" dirty="0"/>
              <a:t>Triggers</a:t>
            </a:r>
          </a:p>
        </p:txBody>
      </p:sp>
      <p:sp>
        <p:nvSpPr>
          <p:cNvPr id="6" name="TextBox 5">
            <a:extLst>
              <a:ext uri="{FF2B5EF4-FFF2-40B4-BE49-F238E27FC236}">
                <a16:creationId xmlns:a16="http://schemas.microsoft.com/office/drawing/2014/main" id="{7C1E3BB4-0045-4666-91DC-F398F00AA564}"/>
              </a:ext>
            </a:extLst>
          </p:cNvPr>
          <p:cNvSpPr txBox="1"/>
          <p:nvPr/>
        </p:nvSpPr>
        <p:spPr>
          <a:xfrm>
            <a:off x="8211844" y="1336829"/>
            <a:ext cx="3222594" cy="2308324"/>
          </a:xfrm>
          <a:prstGeom prst="rect">
            <a:avLst/>
          </a:prstGeom>
          <a:noFill/>
        </p:spPr>
        <p:txBody>
          <a:bodyPr wrap="square" rtlCol="0">
            <a:spAutoFit/>
          </a:bodyPr>
          <a:lstStyle/>
          <a:p>
            <a:r>
              <a:rPr lang="en-NZ" dirty="0"/>
              <a:t>This trigger immediately encrypts a password upon insertion, so password is NOT stored in raw format. Occurs before </a:t>
            </a:r>
            <a:r>
              <a:rPr lang="en-NZ" dirty="0" err="1"/>
              <a:t>UserAccount</a:t>
            </a:r>
            <a:r>
              <a:rPr lang="en-NZ" dirty="0"/>
              <a:t> insertion so both passwords are stored encrypted.</a:t>
            </a:r>
          </a:p>
        </p:txBody>
      </p:sp>
      <p:sp>
        <p:nvSpPr>
          <p:cNvPr id="7" name="TextBox 6">
            <a:extLst>
              <a:ext uri="{FF2B5EF4-FFF2-40B4-BE49-F238E27FC236}">
                <a16:creationId xmlns:a16="http://schemas.microsoft.com/office/drawing/2014/main" id="{B60F8E8B-85FD-4CD5-AEE7-5782D9E30F95}"/>
              </a:ext>
            </a:extLst>
          </p:cNvPr>
          <p:cNvSpPr txBox="1"/>
          <p:nvPr/>
        </p:nvSpPr>
        <p:spPr>
          <a:xfrm>
            <a:off x="8819964" y="4460120"/>
            <a:ext cx="3138257" cy="2031325"/>
          </a:xfrm>
          <a:prstGeom prst="rect">
            <a:avLst/>
          </a:prstGeom>
          <a:noFill/>
        </p:spPr>
        <p:txBody>
          <a:bodyPr wrap="square" rtlCol="0">
            <a:spAutoFit/>
          </a:bodyPr>
          <a:lstStyle/>
          <a:p>
            <a:r>
              <a:rPr lang="en-NZ" dirty="0"/>
              <a:t>This trigger occurs after an insertion on </a:t>
            </a:r>
            <a:r>
              <a:rPr lang="en-NZ" dirty="0" err="1"/>
              <a:t>AccountDetails</a:t>
            </a:r>
            <a:r>
              <a:rPr lang="en-NZ" dirty="0"/>
              <a:t>, in order to create a table for logging in with the submitted username/password.</a:t>
            </a:r>
          </a:p>
        </p:txBody>
      </p:sp>
      <p:cxnSp>
        <p:nvCxnSpPr>
          <p:cNvPr id="9" name="Straight Connector 8">
            <a:extLst>
              <a:ext uri="{FF2B5EF4-FFF2-40B4-BE49-F238E27FC236}">
                <a16:creationId xmlns:a16="http://schemas.microsoft.com/office/drawing/2014/main" id="{749ECDDC-785F-43B7-8424-DD4364C364EE}"/>
              </a:ext>
            </a:extLst>
          </p:cNvPr>
          <p:cNvCxnSpPr/>
          <p:nvPr/>
        </p:nvCxnSpPr>
        <p:spPr>
          <a:xfrm>
            <a:off x="7164280" y="2490991"/>
            <a:ext cx="86113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DB7CE3C-8AFB-4BD7-A666-C48F9E4CD01C}"/>
              </a:ext>
            </a:extLst>
          </p:cNvPr>
          <p:cNvCxnSpPr>
            <a:endCxn id="7" idx="1"/>
          </p:cNvCxnSpPr>
          <p:nvPr/>
        </p:nvCxnSpPr>
        <p:spPr>
          <a:xfrm>
            <a:off x="8460419" y="5475782"/>
            <a:ext cx="359545" cy="1"/>
          </a:xfrm>
          <a:prstGeom prst="line">
            <a:avLst/>
          </a:prstGeom>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A86C0CAC-0BAA-4802-933E-4161DBDF06F5}"/>
              </a:ext>
            </a:extLst>
          </p:cNvPr>
          <p:cNvPicPr>
            <a:picLocks noChangeAspect="1"/>
          </p:cNvPicPr>
          <p:nvPr/>
        </p:nvPicPr>
        <p:blipFill>
          <a:blip r:embed="rId2"/>
          <a:stretch>
            <a:fillRect/>
          </a:stretch>
        </p:blipFill>
        <p:spPr>
          <a:xfrm>
            <a:off x="428441" y="1446266"/>
            <a:ext cx="6829425" cy="1800225"/>
          </a:xfrm>
          <a:prstGeom prst="rect">
            <a:avLst/>
          </a:prstGeom>
        </p:spPr>
      </p:pic>
      <p:pic>
        <p:nvPicPr>
          <p:cNvPr id="13" name="Picture 12">
            <a:extLst>
              <a:ext uri="{FF2B5EF4-FFF2-40B4-BE49-F238E27FC236}">
                <a16:creationId xmlns:a16="http://schemas.microsoft.com/office/drawing/2014/main" id="{59CE107F-62DD-488F-AB4C-5B19A02815CF}"/>
              </a:ext>
            </a:extLst>
          </p:cNvPr>
          <p:cNvPicPr>
            <a:picLocks noChangeAspect="1"/>
          </p:cNvPicPr>
          <p:nvPr/>
        </p:nvPicPr>
        <p:blipFill>
          <a:blip r:embed="rId3"/>
          <a:stretch>
            <a:fillRect/>
          </a:stretch>
        </p:blipFill>
        <p:spPr>
          <a:xfrm>
            <a:off x="428441" y="4463892"/>
            <a:ext cx="7648575" cy="1847850"/>
          </a:xfrm>
          <a:prstGeom prst="rect">
            <a:avLst/>
          </a:prstGeom>
        </p:spPr>
      </p:pic>
    </p:spTree>
    <p:extLst>
      <p:ext uri="{BB962C8B-B14F-4D97-AF65-F5344CB8AC3E}">
        <p14:creationId xmlns:p14="http://schemas.microsoft.com/office/powerpoint/2010/main" val="11999122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BF0CF-E881-4A77-BBEF-A482C0E9CC7C}"/>
              </a:ext>
            </a:extLst>
          </p:cNvPr>
          <p:cNvSpPr>
            <a:spLocks noGrp="1"/>
          </p:cNvSpPr>
          <p:nvPr>
            <p:ph type="title"/>
          </p:nvPr>
        </p:nvSpPr>
        <p:spPr/>
        <p:txBody>
          <a:bodyPr/>
          <a:lstStyle/>
          <a:p>
            <a:r>
              <a:rPr lang="en-NZ" dirty="0"/>
              <a:t>Triggers</a:t>
            </a:r>
          </a:p>
        </p:txBody>
      </p:sp>
      <p:pic>
        <p:nvPicPr>
          <p:cNvPr id="4" name="Picture 3">
            <a:extLst>
              <a:ext uri="{FF2B5EF4-FFF2-40B4-BE49-F238E27FC236}">
                <a16:creationId xmlns:a16="http://schemas.microsoft.com/office/drawing/2014/main" id="{F9157397-8E18-46D6-80B1-AEDD56EF2B91}"/>
              </a:ext>
            </a:extLst>
          </p:cNvPr>
          <p:cNvPicPr>
            <a:picLocks noChangeAspect="1"/>
          </p:cNvPicPr>
          <p:nvPr/>
        </p:nvPicPr>
        <p:blipFill>
          <a:blip r:embed="rId2"/>
          <a:stretch>
            <a:fillRect/>
          </a:stretch>
        </p:blipFill>
        <p:spPr>
          <a:xfrm>
            <a:off x="213064" y="2912705"/>
            <a:ext cx="12192000" cy="1511983"/>
          </a:xfrm>
          <a:prstGeom prst="rect">
            <a:avLst/>
          </a:prstGeom>
        </p:spPr>
      </p:pic>
      <p:sp>
        <p:nvSpPr>
          <p:cNvPr id="5" name="TextBox 4">
            <a:extLst>
              <a:ext uri="{FF2B5EF4-FFF2-40B4-BE49-F238E27FC236}">
                <a16:creationId xmlns:a16="http://schemas.microsoft.com/office/drawing/2014/main" id="{24553279-20CC-48A8-9505-87796393EA2B}"/>
              </a:ext>
            </a:extLst>
          </p:cNvPr>
          <p:cNvSpPr txBox="1"/>
          <p:nvPr/>
        </p:nvSpPr>
        <p:spPr>
          <a:xfrm>
            <a:off x="3515557" y="1887245"/>
            <a:ext cx="4856086" cy="923330"/>
          </a:xfrm>
          <a:prstGeom prst="rect">
            <a:avLst/>
          </a:prstGeom>
          <a:noFill/>
        </p:spPr>
        <p:txBody>
          <a:bodyPr wrap="square" rtlCol="0">
            <a:spAutoFit/>
          </a:bodyPr>
          <a:lstStyle/>
          <a:p>
            <a:r>
              <a:rPr lang="en-GB" dirty="0"/>
              <a:t>trigger which updates </a:t>
            </a:r>
            <a:r>
              <a:rPr lang="en-GB" dirty="0" err="1"/>
              <a:t>OldDetails</a:t>
            </a:r>
            <a:r>
              <a:rPr lang="en-GB" dirty="0"/>
              <a:t> whenever a row in </a:t>
            </a:r>
            <a:r>
              <a:rPr lang="en-GB" dirty="0" err="1"/>
              <a:t>AccountDetails</a:t>
            </a:r>
            <a:r>
              <a:rPr lang="en-GB" dirty="0"/>
              <a:t> is updated</a:t>
            </a:r>
            <a:endParaRPr lang="en-NZ" dirty="0"/>
          </a:p>
        </p:txBody>
      </p:sp>
    </p:spTree>
    <p:extLst>
      <p:ext uri="{BB962C8B-B14F-4D97-AF65-F5344CB8AC3E}">
        <p14:creationId xmlns:p14="http://schemas.microsoft.com/office/powerpoint/2010/main" val="38151092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D3CA9-E2FD-4FC5-B3BF-927D85F80C4F}"/>
              </a:ext>
            </a:extLst>
          </p:cNvPr>
          <p:cNvSpPr>
            <a:spLocks noGrp="1"/>
          </p:cNvSpPr>
          <p:nvPr>
            <p:ph type="title"/>
          </p:nvPr>
        </p:nvSpPr>
        <p:spPr/>
        <p:txBody>
          <a:bodyPr/>
          <a:lstStyle/>
          <a:p>
            <a:r>
              <a:rPr lang="en-NZ" dirty="0"/>
              <a:t>Inserting Data</a:t>
            </a:r>
          </a:p>
        </p:txBody>
      </p:sp>
      <p:pic>
        <p:nvPicPr>
          <p:cNvPr id="4" name="Picture 3">
            <a:extLst>
              <a:ext uri="{FF2B5EF4-FFF2-40B4-BE49-F238E27FC236}">
                <a16:creationId xmlns:a16="http://schemas.microsoft.com/office/drawing/2014/main" id="{80890163-13DC-4E99-B05A-E69524CF706D}"/>
              </a:ext>
            </a:extLst>
          </p:cNvPr>
          <p:cNvPicPr>
            <a:picLocks noChangeAspect="1"/>
          </p:cNvPicPr>
          <p:nvPr/>
        </p:nvPicPr>
        <p:blipFill>
          <a:blip r:embed="rId2"/>
          <a:stretch>
            <a:fillRect/>
          </a:stretch>
        </p:blipFill>
        <p:spPr>
          <a:xfrm>
            <a:off x="0" y="1354897"/>
            <a:ext cx="12192000" cy="934487"/>
          </a:xfrm>
          <a:prstGeom prst="rect">
            <a:avLst/>
          </a:prstGeom>
        </p:spPr>
      </p:pic>
      <p:pic>
        <p:nvPicPr>
          <p:cNvPr id="6" name="Picture 5">
            <a:extLst>
              <a:ext uri="{FF2B5EF4-FFF2-40B4-BE49-F238E27FC236}">
                <a16:creationId xmlns:a16="http://schemas.microsoft.com/office/drawing/2014/main" id="{7E85B159-C815-477C-99E4-A55CD919244B}"/>
              </a:ext>
            </a:extLst>
          </p:cNvPr>
          <p:cNvPicPr>
            <a:picLocks noChangeAspect="1"/>
          </p:cNvPicPr>
          <p:nvPr/>
        </p:nvPicPr>
        <p:blipFill>
          <a:blip r:embed="rId3"/>
          <a:stretch>
            <a:fillRect/>
          </a:stretch>
        </p:blipFill>
        <p:spPr>
          <a:xfrm>
            <a:off x="2486025" y="4410260"/>
            <a:ext cx="7219950" cy="1428750"/>
          </a:xfrm>
          <a:prstGeom prst="rect">
            <a:avLst/>
          </a:prstGeom>
        </p:spPr>
      </p:pic>
      <p:pic>
        <p:nvPicPr>
          <p:cNvPr id="7" name="Picture 6">
            <a:extLst>
              <a:ext uri="{FF2B5EF4-FFF2-40B4-BE49-F238E27FC236}">
                <a16:creationId xmlns:a16="http://schemas.microsoft.com/office/drawing/2014/main" id="{024CE889-8C11-483D-A2D0-AF802BCFF80E}"/>
              </a:ext>
            </a:extLst>
          </p:cNvPr>
          <p:cNvPicPr>
            <a:picLocks noChangeAspect="1"/>
          </p:cNvPicPr>
          <p:nvPr/>
        </p:nvPicPr>
        <p:blipFill>
          <a:blip r:embed="rId4"/>
          <a:stretch>
            <a:fillRect/>
          </a:stretch>
        </p:blipFill>
        <p:spPr>
          <a:xfrm>
            <a:off x="0" y="2635787"/>
            <a:ext cx="12192000" cy="1010960"/>
          </a:xfrm>
          <a:prstGeom prst="rect">
            <a:avLst/>
          </a:prstGeom>
        </p:spPr>
      </p:pic>
    </p:spTree>
    <p:extLst>
      <p:ext uri="{BB962C8B-B14F-4D97-AF65-F5344CB8AC3E}">
        <p14:creationId xmlns:p14="http://schemas.microsoft.com/office/powerpoint/2010/main" val="9382574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F82C2-A7D5-4488-B839-CFBB7672C196}"/>
              </a:ext>
            </a:extLst>
          </p:cNvPr>
          <p:cNvSpPr>
            <a:spLocks noGrp="1"/>
          </p:cNvSpPr>
          <p:nvPr>
            <p:ph type="title"/>
          </p:nvPr>
        </p:nvSpPr>
        <p:spPr>
          <a:xfrm>
            <a:off x="2592925" y="624110"/>
            <a:ext cx="8911687" cy="760807"/>
          </a:xfrm>
        </p:spPr>
        <p:txBody>
          <a:bodyPr/>
          <a:lstStyle/>
          <a:p>
            <a:r>
              <a:rPr lang="en-NZ" dirty="0"/>
              <a:t>Tables after data insertion</a:t>
            </a:r>
          </a:p>
        </p:txBody>
      </p:sp>
      <p:sp>
        <p:nvSpPr>
          <p:cNvPr id="5" name="TextBox 4">
            <a:extLst>
              <a:ext uri="{FF2B5EF4-FFF2-40B4-BE49-F238E27FC236}">
                <a16:creationId xmlns:a16="http://schemas.microsoft.com/office/drawing/2014/main" id="{F9981A71-4A84-43CD-B0A3-DC220C5A39F3}"/>
              </a:ext>
            </a:extLst>
          </p:cNvPr>
          <p:cNvSpPr txBox="1"/>
          <p:nvPr/>
        </p:nvSpPr>
        <p:spPr>
          <a:xfrm>
            <a:off x="10179451" y="1953088"/>
            <a:ext cx="1953087" cy="369332"/>
          </a:xfrm>
          <a:prstGeom prst="rect">
            <a:avLst/>
          </a:prstGeom>
          <a:noFill/>
        </p:spPr>
        <p:txBody>
          <a:bodyPr wrap="square" rtlCol="0">
            <a:spAutoFit/>
          </a:bodyPr>
          <a:lstStyle/>
          <a:p>
            <a:r>
              <a:rPr lang="en-NZ" dirty="0" err="1"/>
              <a:t>AccountDetails</a:t>
            </a:r>
            <a:endParaRPr lang="en-NZ" dirty="0"/>
          </a:p>
        </p:txBody>
      </p:sp>
      <p:pic>
        <p:nvPicPr>
          <p:cNvPr id="6" name="Picture 5">
            <a:extLst>
              <a:ext uri="{FF2B5EF4-FFF2-40B4-BE49-F238E27FC236}">
                <a16:creationId xmlns:a16="http://schemas.microsoft.com/office/drawing/2014/main" id="{12854FC5-5663-49DA-BAC9-DC4D117FFFAA}"/>
              </a:ext>
            </a:extLst>
          </p:cNvPr>
          <p:cNvPicPr>
            <a:picLocks noChangeAspect="1"/>
          </p:cNvPicPr>
          <p:nvPr/>
        </p:nvPicPr>
        <p:blipFill>
          <a:blip r:embed="rId2"/>
          <a:stretch>
            <a:fillRect/>
          </a:stretch>
        </p:blipFill>
        <p:spPr>
          <a:xfrm>
            <a:off x="448724" y="3930866"/>
            <a:ext cx="5029200" cy="1285875"/>
          </a:xfrm>
          <a:prstGeom prst="rect">
            <a:avLst/>
          </a:prstGeom>
        </p:spPr>
      </p:pic>
      <p:sp>
        <p:nvSpPr>
          <p:cNvPr id="7" name="TextBox 6">
            <a:extLst>
              <a:ext uri="{FF2B5EF4-FFF2-40B4-BE49-F238E27FC236}">
                <a16:creationId xmlns:a16="http://schemas.microsoft.com/office/drawing/2014/main" id="{C230D89E-1F7E-4286-8A8E-73B3D69EF760}"/>
              </a:ext>
            </a:extLst>
          </p:cNvPr>
          <p:cNvSpPr txBox="1"/>
          <p:nvPr/>
        </p:nvSpPr>
        <p:spPr>
          <a:xfrm>
            <a:off x="7430609" y="3558140"/>
            <a:ext cx="3221239" cy="2031325"/>
          </a:xfrm>
          <a:prstGeom prst="rect">
            <a:avLst/>
          </a:prstGeom>
          <a:noFill/>
        </p:spPr>
        <p:txBody>
          <a:bodyPr wrap="square" rtlCol="0">
            <a:spAutoFit/>
          </a:bodyPr>
          <a:lstStyle/>
          <a:p>
            <a:r>
              <a:rPr lang="en-NZ" dirty="0"/>
              <a:t>The existence of this table proves the success of both triggers; it creates a </a:t>
            </a:r>
            <a:r>
              <a:rPr lang="en-NZ" dirty="0" err="1"/>
              <a:t>UserAccount</a:t>
            </a:r>
            <a:r>
              <a:rPr lang="en-NZ" dirty="0"/>
              <a:t> table for each </a:t>
            </a:r>
            <a:r>
              <a:rPr lang="en-NZ" dirty="0" err="1"/>
              <a:t>AccountDetails</a:t>
            </a:r>
            <a:r>
              <a:rPr lang="en-NZ" dirty="0"/>
              <a:t> row inserted, WITH the encrypted password.</a:t>
            </a:r>
          </a:p>
        </p:txBody>
      </p:sp>
      <p:cxnSp>
        <p:nvCxnSpPr>
          <p:cNvPr id="9" name="Straight Connector 8">
            <a:extLst>
              <a:ext uri="{FF2B5EF4-FFF2-40B4-BE49-F238E27FC236}">
                <a16:creationId xmlns:a16="http://schemas.microsoft.com/office/drawing/2014/main" id="{0BE4306C-BC8A-4B54-8F9D-9F17EB785879}"/>
              </a:ext>
            </a:extLst>
          </p:cNvPr>
          <p:cNvCxnSpPr/>
          <p:nvPr/>
        </p:nvCxnSpPr>
        <p:spPr>
          <a:xfrm>
            <a:off x="5939161" y="4483223"/>
            <a:ext cx="1216241" cy="0"/>
          </a:xfrm>
          <a:prstGeom prst="line">
            <a:avLst/>
          </a:prstGeom>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6A081FF5-A321-4CCB-B0ED-D2245A2E8069}"/>
              </a:ext>
            </a:extLst>
          </p:cNvPr>
          <p:cNvPicPr>
            <a:picLocks noChangeAspect="1"/>
          </p:cNvPicPr>
          <p:nvPr/>
        </p:nvPicPr>
        <p:blipFill>
          <a:blip r:embed="rId3"/>
          <a:stretch>
            <a:fillRect/>
          </a:stretch>
        </p:blipFill>
        <p:spPr>
          <a:xfrm>
            <a:off x="112728" y="1634601"/>
            <a:ext cx="10066723" cy="1079454"/>
          </a:xfrm>
          <a:prstGeom prst="rect">
            <a:avLst/>
          </a:prstGeom>
        </p:spPr>
      </p:pic>
    </p:spTree>
    <p:extLst>
      <p:ext uri="{BB962C8B-B14F-4D97-AF65-F5344CB8AC3E}">
        <p14:creationId xmlns:p14="http://schemas.microsoft.com/office/powerpoint/2010/main" val="13429295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F80A4-58C9-48F2-96AB-AFB318600DBB}"/>
              </a:ext>
            </a:extLst>
          </p:cNvPr>
          <p:cNvSpPr>
            <a:spLocks noGrp="1"/>
          </p:cNvSpPr>
          <p:nvPr>
            <p:ph type="title"/>
          </p:nvPr>
        </p:nvSpPr>
        <p:spPr/>
        <p:txBody>
          <a:bodyPr/>
          <a:lstStyle/>
          <a:p>
            <a:r>
              <a:rPr lang="en-NZ" dirty="0"/>
              <a:t>Tables after data insertion</a:t>
            </a:r>
          </a:p>
        </p:txBody>
      </p:sp>
      <p:pic>
        <p:nvPicPr>
          <p:cNvPr id="5" name="Picture 4">
            <a:extLst>
              <a:ext uri="{FF2B5EF4-FFF2-40B4-BE49-F238E27FC236}">
                <a16:creationId xmlns:a16="http://schemas.microsoft.com/office/drawing/2014/main" id="{DBE7E062-4616-4EBA-935D-D96BA74CB404}"/>
              </a:ext>
            </a:extLst>
          </p:cNvPr>
          <p:cNvPicPr>
            <a:picLocks noChangeAspect="1"/>
          </p:cNvPicPr>
          <p:nvPr/>
        </p:nvPicPr>
        <p:blipFill>
          <a:blip r:embed="rId2"/>
          <a:stretch>
            <a:fillRect/>
          </a:stretch>
        </p:blipFill>
        <p:spPr>
          <a:xfrm>
            <a:off x="1763188" y="4493865"/>
            <a:ext cx="4848225" cy="1295400"/>
          </a:xfrm>
          <a:prstGeom prst="rect">
            <a:avLst/>
          </a:prstGeom>
        </p:spPr>
      </p:pic>
      <p:sp>
        <p:nvSpPr>
          <p:cNvPr id="6" name="TextBox 5">
            <a:extLst>
              <a:ext uri="{FF2B5EF4-FFF2-40B4-BE49-F238E27FC236}">
                <a16:creationId xmlns:a16="http://schemas.microsoft.com/office/drawing/2014/main" id="{68BBD2BF-A1BD-48AA-9F1E-BF33819D9B4F}"/>
              </a:ext>
            </a:extLst>
          </p:cNvPr>
          <p:cNvSpPr txBox="1"/>
          <p:nvPr/>
        </p:nvSpPr>
        <p:spPr>
          <a:xfrm>
            <a:off x="8717872" y="2157274"/>
            <a:ext cx="2077375" cy="369332"/>
          </a:xfrm>
          <a:prstGeom prst="rect">
            <a:avLst/>
          </a:prstGeom>
          <a:noFill/>
        </p:spPr>
        <p:txBody>
          <a:bodyPr wrap="square" rtlCol="0">
            <a:spAutoFit/>
          </a:bodyPr>
          <a:lstStyle/>
          <a:p>
            <a:r>
              <a:rPr lang="en-NZ" dirty="0"/>
              <a:t>Blog Post Table</a:t>
            </a:r>
          </a:p>
        </p:txBody>
      </p:sp>
      <p:sp>
        <p:nvSpPr>
          <p:cNvPr id="7" name="TextBox 6">
            <a:extLst>
              <a:ext uri="{FF2B5EF4-FFF2-40B4-BE49-F238E27FC236}">
                <a16:creationId xmlns:a16="http://schemas.microsoft.com/office/drawing/2014/main" id="{7363382B-EB7A-48FE-9207-2AC7F4E6A40D}"/>
              </a:ext>
            </a:extLst>
          </p:cNvPr>
          <p:cNvSpPr txBox="1"/>
          <p:nvPr/>
        </p:nvSpPr>
        <p:spPr>
          <a:xfrm>
            <a:off x="8717872" y="4873840"/>
            <a:ext cx="2645545" cy="369332"/>
          </a:xfrm>
          <a:prstGeom prst="rect">
            <a:avLst/>
          </a:prstGeom>
          <a:noFill/>
        </p:spPr>
        <p:txBody>
          <a:bodyPr wrap="square" rtlCol="0">
            <a:spAutoFit/>
          </a:bodyPr>
          <a:lstStyle/>
          <a:p>
            <a:r>
              <a:rPr lang="en-NZ" dirty="0"/>
              <a:t>Blog Comment Table</a:t>
            </a:r>
          </a:p>
        </p:txBody>
      </p:sp>
      <p:cxnSp>
        <p:nvCxnSpPr>
          <p:cNvPr id="9" name="Straight Connector 8">
            <a:extLst>
              <a:ext uri="{FF2B5EF4-FFF2-40B4-BE49-F238E27FC236}">
                <a16:creationId xmlns:a16="http://schemas.microsoft.com/office/drawing/2014/main" id="{036331FE-1063-4A38-942C-899F1DE1BA87}"/>
              </a:ext>
            </a:extLst>
          </p:cNvPr>
          <p:cNvCxnSpPr/>
          <p:nvPr/>
        </p:nvCxnSpPr>
        <p:spPr>
          <a:xfrm>
            <a:off x="6924583" y="5058506"/>
            <a:ext cx="168675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4BDC10-C11C-4E2A-B380-C81189A599CE}"/>
              </a:ext>
            </a:extLst>
          </p:cNvPr>
          <p:cNvCxnSpPr/>
          <p:nvPr/>
        </p:nvCxnSpPr>
        <p:spPr>
          <a:xfrm>
            <a:off x="7679184" y="2341940"/>
            <a:ext cx="887767" cy="0"/>
          </a:xfrm>
          <a:prstGeom prst="line">
            <a:avLst/>
          </a:prstGeom>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BC98F4F5-24B1-4691-8BBF-310E80EC5223}"/>
              </a:ext>
            </a:extLst>
          </p:cNvPr>
          <p:cNvPicPr>
            <a:picLocks noChangeAspect="1"/>
          </p:cNvPicPr>
          <p:nvPr/>
        </p:nvPicPr>
        <p:blipFill>
          <a:blip r:embed="rId3"/>
          <a:stretch>
            <a:fillRect/>
          </a:stretch>
        </p:blipFill>
        <p:spPr>
          <a:xfrm>
            <a:off x="687388" y="1752965"/>
            <a:ext cx="6505575" cy="1152525"/>
          </a:xfrm>
          <a:prstGeom prst="rect">
            <a:avLst/>
          </a:prstGeom>
        </p:spPr>
      </p:pic>
    </p:spTree>
    <p:extLst>
      <p:ext uri="{BB962C8B-B14F-4D97-AF65-F5344CB8AC3E}">
        <p14:creationId xmlns:p14="http://schemas.microsoft.com/office/powerpoint/2010/main" val="2775918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68267-96FC-4BD5-B7A7-4E9E0C758CCB}"/>
              </a:ext>
            </a:extLst>
          </p:cNvPr>
          <p:cNvSpPr>
            <a:spLocks noGrp="1"/>
          </p:cNvSpPr>
          <p:nvPr>
            <p:ph type="title"/>
          </p:nvPr>
        </p:nvSpPr>
        <p:spPr/>
        <p:txBody>
          <a:bodyPr/>
          <a:lstStyle/>
          <a:p>
            <a:r>
              <a:rPr lang="en-NZ" dirty="0" err="1"/>
              <a:t>Behat</a:t>
            </a:r>
            <a:r>
              <a:rPr lang="en-NZ" dirty="0"/>
              <a:t> Features</a:t>
            </a:r>
            <a:br>
              <a:rPr lang="en-NZ" dirty="0"/>
            </a:br>
            <a:r>
              <a:rPr lang="en-NZ" dirty="0"/>
              <a:t>Feature 1: Login/Authentication</a:t>
            </a:r>
          </a:p>
        </p:txBody>
      </p:sp>
      <p:sp>
        <p:nvSpPr>
          <p:cNvPr id="3" name="Content Placeholder 2">
            <a:extLst>
              <a:ext uri="{FF2B5EF4-FFF2-40B4-BE49-F238E27FC236}">
                <a16:creationId xmlns:a16="http://schemas.microsoft.com/office/drawing/2014/main" id="{4861B05D-2DEB-4153-A1FC-2CD7BF593CB0}"/>
              </a:ext>
            </a:extLst>
          </p:cNvPr>
          <p:cNvSpPr>
            <a:spLocks noGrp="1"/>
          </p:cNvSpPr>
          <p:nvPr>
            <p:ph idx="1"/>
          </p:nvPr>
        </p:nvSpPr>
        <p:spPr/>
        <p:txBody>
          <a:bodyPr/>
          <a:lstStyle/>
          <a:p>
            <a:r>
              <a:rPr lang="en-NZ" dirty="0"/>
              <a:t>Users who want to log into the website with an existing account will be presented with a login form. The login form will contain a username text box input, and a password text box input. The password text box content will be hidden as the user types it. Below the two text input boxes will be 3 buttons; a login button, which will display above the other two. The remaining buttons will be “Forgot your password” and “Sign up” these buttons will be for people who would like to register to the website, and for people who have forgotten their password.</a:t>
            </a:r>
          </a:p>
        </p:txBody>
      </p:sp>
    </p:spTree>
    <p:extLst>
      <p:ext uri="{BB962C8B-B14F-4D97-AF65-F5344CB8AC3E}">
        <p14:creationId xmlns:p14="http://schemas.microsoft.com/office/powerpoint/2010/main" val="42124617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64834-4908-413E-97A8-0EF2B586F8A1}"/>
              </a:ext>
            </a:extLst>
          </p:cNvPr>
          <p:cNvSpPr>
            <a:spLocks noGrp="1"/>
          </p:cNvSpPr>
          <p:nvPr>
            <p:ph type="title"/>
          </p:nvPr>
        </p:nvSpPr>
        <p:spPr/>
        <p:txBody>
          <a:bodyPr/>
          <a:lstStyle/>
          <a:p>
            <a:r>
              <a:rPr lang="en-NZ" dirty="0" err="1"/>
              <a:t>OldDetails</a:t>
            </a:r>
            <a:r>
              <a:rPr lang="en-NZ" dirty="0"/>
              <a:t> table after an entry is updated</a:t>
            </a:r>
          </a:p>
        </p:txBody>
      </p:sp>
      <p:pic>
        <p:nvPicPr>
          <p:cNvPr id="4" name="Picture 3">
            <a:extLst>
              <a:ext uri="{FF2B5EF4-FFF2-40B4-BE49-F238E27FC236}">
                <a16:creationId xmlns:a16="http://schemas.microsoft.com/office/drawing/2014/main" id="{5536B5B7-B8EB-43C0-881A-97EF809AF6AE}"/>
              </a:ext>
            </a:extLst>
          </p:cNvPr>
          <p:cNvPicPr>
            <a:picLocks noChangeAspect="1"/>
          </p:cNvPicPr>
          <p:nvPr/>
        </p:nvPicPr>
        <p:blipFill>
          <a:blip r:embed="rId2"/>
          <a:stretch>
            <a:fillRect/>
          </a:stretch>
        </p:blipFill>
        <p:spPr>
          <a:xfrm>
            <a:off x="437363" y="1991464"/>
            <a:ext cx="6505575" cy="1809750"/>
          </a:xfrm>
          <a:prstGeom prst="rect">
            <a:avLst/>
          </a:prstGeom>
        </p:spPr>
      </p:pic>
      <p:pic>
        <p:nvPicPr>
          <p:cNvPr id="5" name="Picture 4">
            <a:extLst>
              <a:ext uri="{FF2B5EF4-FFF2-40B4-BE49-F238E27FC236}">
                <a16:creationId xmlns:a16="http://schemas.microsoft.com/office/drawing/2014/main" id="{D0E84721-E42A-4A77-9747-C8D0FF6A0E30}"/>
              </a:ext>
            </a:extLst>
          </p:cNvPr>
          <p:cNvPicPr>
            <a:picLocks noChangeAspect="1"/>
          </p:cNvPicPr>
          <p:nvPr/>
        </p:nvPicPr>
        <p:blipFill>
          <a:blip r:embed="rId3"/>
          <a:stretch>
            <a:fillRect/>
          </a:stretch>
        </p:blipFill>
        <p:spPr>
          <a:xfrm>
            <a:off x="8816080" y="2672501"/>
            <a:ext cx="2247900" cy="447675"/>
          </a:xfrm>
          <a:prstGeom prst="rect">
            <a:avLst/>
          </a:prstGeom>
        </p:spPr>
      </p:pic>
      <p:pic>
        <p:nvPicPr>
          <p:cNvPr id="6" name="Picture 5">
            <a:extLst>
              <a:ext uri="{FF2B5EF4-FFF2-40B4-BE49-F238E27FC236}">
                <a16:creationId xmlns:a16="http://schemas.microsoft.com/office/drawing/2014/main" id="{3DCD1144-0491-4FA4-B681-D6ED97F8B601}"/>
              </a:ext>
            </a:extLst>
          </p:cNvPr>
          <p:cNvPicPr>
            <a:picLocks noChangeAspect="1"/>
          </p:cNvPicPr>
          <p:nvPr/>
        </p:nvPicPr>
        <p:blipFill>
          <a:blip r:embed="rId4"/>
          <a:stretch>
            <a:fillRect/>
          </a:stretch>
        </p:blipFill>
        <p:spPr>
          <a:xfrm>
            <a:off x="666750" y="4567238"/>
            <a:ext cx="10858500" cy="771525"/>
          </a:xfrm>
          <a:prstGeom prst="rect">
            <a:avLst/>
          </a:prstGeom>
        </p:spPr>
      </p:pic>
      <p:cxnSp>
        <p:nvCxnSpPr>
          <p:cNvPr id="8" name="Straight Connector 7">
            <a:extLst>
              <a:ext uri="{FF2B5EF4-FFF2-40B4-BE49-F238E27FC236}">
                <a16:creationId xmlns:a16="http://schemas.microsoft.com/office/drawing/2014/main" id="{753AA602-8A77-4494-B19A-9FFF9CBB48DC}"/>
              </a:ext>
            </a:extLst>
          </p:cNvPr>
          <p:cNvCxnSpPr/>
          <p:nvPr/>
        </p:nvCxnSpPr>
        <p:spPr>
          <a:xfrm>
            <a:off x="3994951" y="3684233"/>
            <a:ext cx="3178206" cy="772357"/>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DFA3697-A9F7-4476-9E8F-F114C3195C51}"/>
              </a:ext>
            </a:extLst>
          </p:cNvPr>
          <p:cNvSpPr txBox="1"/>
          <p:nvPr/>
        </p:nvSpPr>
        <p:spPr>
          <a:xfrm>
            <a:off x="6525087" y="3801214"/>
            <a:ext cx="3975439" cy="369332"/>
          </a:xfrm>
          <a:prstGeom prst="rect">
            <a:avLst/>
          </a:prstGeom>
          <a:noFill/>
        </p:spPr>
        <p:txBody>
          <a:bodyPr wrap="square" rtlCol="0">
            <a:spAutoFit/>
          </a:bodyPr>
          <a:lstStyle/>
          <a:p>
            <a:r>
              <a:rPr lang="en-NZ" dirty="0"/>
              <a:t>New detail vs old detail</a:t>
            </a:r>
          </a:p>
        </p:txBody>
      </p:sp>
    </p:spTree>
    <p:extLst>
      <p:ext uri="{BB962C8B-B14F-4D97-AF65-F5344CB8AC3E}">
        <p14:creationId xmlns:p14="http://schemas.microsoft.com/office/powerpoint/2010/main" val="27081336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D76EC-C5EE-4BE6-BC82-E1EF545BEBEE}"/>
              </a:ext>
            </a:extLst>
          </p:cNvPr>
          <p:cNvSpPr>
            <a:spLocks noGrp="1"/>
          </p:cNvSpPr>
          <p:nvPr>
            <p:ph type="title"/>
          </p:nvPr>
        </p:nvSpPr>
        <p:spPr/>
        <p:txBody>
          <a:bodyPr/>
          <a:lstStyle/>
          <a:p>
            <a:r>
              <a:rPr lang="en-NZ" dirty="0"/>
              <a:t>View 1 – basic user info</a:t>
            </a:r>
            <a:br>
              <a:rPr lang="en-NZ" dirty="0"/>
            </a:br>
            <a:r>
              <a:rPr lang="en-NZ" dirty="0"/>
              <a:t>displays basic user information</a:t>
            </a:r>
          </a:p>
        </p:txBody>
      </p:sp>
      <p:pic>
        <p:nvPicPr>
          <p:cNvPr id="4" name="Picture 3">
            <a:extLst>
              <a:ext uri="{FF2B5EF4-FFF2-40B4-BE49-F238E27FC236}">
                <a16:creationId xmlns:a16="http://schemas.microsoft.com/office/drawing/2014/main" id="{D8725B00-E15D-464E-8626-AB04C559A86C}"/>
              </a:ext>
            </a:extLst>
          </p:cNvPr>
          <p:cNvPicPr>
            <a:picLocks noChangeAspect="1"/>
          </p:cNvPicPr>
          <p:nvPr/>
        </p:nvPicPr>
        <p:blipFill>
          <a:blip r:embed="rId2"/>
          <a:stretch>
            <a:fillRect/>
          </a:stretch>
        </p:blipFill>
        <p:spPr>
          <a:xfrm>
            <a:off x="873341" y="2341948"/>
            <a:ext cx="5562600" cy="2990850"/>
          </a:xfrm>
          <a:prstGeom prst="rect">
            <a:avLst/>
          </a:prstGeom>
        </p:spPr>
      </p:pic>
      <p:pic>
        <p:nvPicPr>
          <p:cNvPr id="5" name="Picture 4">
            <a:extLst>
              <a:ext uri="{FF2B5EF4-FFF2-40B4-BE49-F238E27FC236}">
                <a16:creationId xmlns:a16="http://schemas.microsoft.com/office/drawing/2014/main" id="{F626F957-5349-4F91-ACCE-2BCA0D7B4F32}"/>
              </a:ext>
            </a:extLst>
          </p:cNvPr>
          <p:cNvPicPr>
            <a:picLocks noChangeAspect="1"/>
          </p:cNvPicPr>
          <p:nvPr/>
        </p:nvPicPr>
        <p:blipFill>
          <a:blip r:embed="rId3"/>
          <a:stretch>
            <a:fillRect/>
          </a:stretch>
        </p:blipFill>
        <p:spPr>
          <a:xfrm>
            <a:off x="6853377" y="3088550"/>
            <a:ext cx="5143500" cy="1266825"/>
          </a:xfrm>
          <a:prstGeom prst="rect">
            <a:avLst/>
          </a:prstGeom>
        </p:spPr>
      </p:pic>
    </p:spTree>
    <p:extLst>
      <p:ext uri="{BB962C8B-B14F-4D97-AF65-F5344CB8AC3E}">
        <p14:creationId xmlns:p14="http://schemas.microsoft.com/office/powerpoint/2010/main" val="30995586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8103E-D554-47C2-ABC4-E045B060478E}"/>
              </a:ext>
            </a:extLst>
          </p:cNvPr>
          <p:cNvSpPr>
            <a:spLocks noGrp="1"/>
          </p:cNvSpPr>
          <p:nvPr>
            <p:ph type="title"/>
          </p:nvPr>
        </p:nvSpPr>
        <p:spPr/>
        <p:txBody>
          <a:bodyPr/>
          <a:lstStyle/>
          <a:p>
            <a:r>
              <a:rPr lang="en-NZ" dirty="0"/>
              <a:t>View 2 – Display each blog post, with total comments made</a:t>
            </a:r>
          </a:p>
        </p:txBody>
      </p:sp>
      <p:pic>
        <p:nvPicPr>
          <p:cNvPr id="4" name="Picture 3">
            <a:extLst>
              <a:ext uri="{FF2B5EF4-FFF2-40B4-BE49-F238E27FC236}">
                <a16:creationId xmlns:a16="http://schemas.microsoft.com/office/drawing/2014/main" id="{7D7812A6-7B1D-42CA-9E77-8B3CC43E9077}"/>
              </a:ext>
            </a:extLst>
          </p:cNvPr>
          <p:cNvPicPr>
            <a:picLocks noChangeAspect="1"/>
          </p:cNvPicPr>
          <p:nvPr/>
        </p:nvPicPr>
        <p:blipFill>
          <a:blip r:embed="rId2"/>
          <a:stretch>
            <a:fillRect/>
          </a:stretch>
        </p:blipFill>
        <p:spPr>
          <a:xfrm>
            <a:off x="812167" y="2689379"/>
            <a:ext cx="4619625" cy="2171700"/>
          </a:xfrm>
          <a:prstGeom prst="rect">
            <a:avLst/>
          </a:prstGeom>
        </p:spPr>
      </p:pic>
      <p:pic>
        <p:nvPicPr>
          <p:cNvPr id="6" name="Picture 5">
            <a:extLst>
              <a:ext uri="{FF2B5EF4-FFF2-40B4-BE49-F238E27FC236}">
                <a16:creationId xmlns:a16="http://schemas.microsoft.com/office/drawing/2014/main" id="{1489E5B4-BA9A-4B9C-B772-B931681E72F3}"/>
              </a:ext>
            </a:extLst>
          </p:cNvPr>
          <p:cNvPicPr>
            <a:picLocks noChangeAspect="1"/>
          </p:cNvPicPr>
          <p:nvPr/>
        </p:nvPicPr>
        <p:blipFill>
          <a:blip r:embed="rId3"/>
          <a:stretch>
            <a:fillRect/>
          </a:stretch>
        </p:blipFill>
        <p:spPr>
          <a:xfrm>
            <a:off x="7048768" y="3251354"/>
            <a:ext cx="3314700" cy="1047750"/>
          </a:xfrm>
          <a:prstGeom prst="rect">
            <a:avLst/>
          </a:prstGeom>
        </p:spPr>
      </p:pic>
    </p:spTree>
    <p:extLst>
      <p:ext uri="{BB962C8B-B14F-4D97-AF65-F5344CB8AC3E}">
        <p14:creationId xmlns:p14="http://schemas.microsoft.com/office/powerpoint/2010/main" val="14107095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F9339-08F5-4743-8E92-A574A97BA5A4}"/>
              </a:ext>
            </a:extLst>
          </p:cNvPr>
          <p:cNvSpPr>
            <a:spLocks noGrp="1"/>
          </p:cNvSpPr>
          <p:nvPr>
            <p:ph type="title"/>
          </p:nvPr>
        </p:nvSpPr>
        <p:spPr/>
        <p:txBody>
          <a:bodyPr/>
          <a:lstStyle/>
          <a:p>
            <a:r>
              <a:rPr lang="en-NZ" dirty="0"/>
              <a:t>View 3: display each user and the total posts made</a:t>
            </a:r>
          </a:p>
        </p:txBody>
      </p:sp>
      <p:pic>
        <p:nvPicPr>
          <p:cNvPr id="4" name="Picture 3">
            <a:extLst>
              <a:ext uri="{FF2B5EF4-FFF2-40B4-BE49-F238E27FC236}">
                <a16:creationId xmlns:a16="http://schemas.microsoft.com/office/drawing/2014/main" id="{93900D6D-20A6-4660-B31B-AA1D97FE2FED}"/>
              </a:ext>
            </a:extLst>
          </p:cNvPr>
          <p:cNvPicPr>
            <a:picLocks noChangeAspect="1"/>
          </p:cNvPicPr>
          <p:nvPr/>
        </p:nvPicPr>
        <p:blipFill>
          <a:blip r:embed="rId2"/>
          <a:stretch>
            <a:fillRect/>
          </a:stretch>
        </p:blipFill>
        <p:spPr>
          <a:xfrm>
            <a:off x="1117430" y="2971290"/>
            <a:ext cx="4257675" cy="2105025"/>
          </a:xfrm>
          <a:prstGeom prst="rect">
            <a:avLst/>
          </a:prstGeom>
        </p:spPr>
      </p:pic>
      <p:pic>
        <p:nvPicPr>
          <p:cNvPr id="5" name="Picture 4">
            <a:extLst>
              <a:ext uri="{FF2B5EF4-FFF2-40B4-BE49-F238E27FC236}">
                <a16:creationId xmlns:a16="http://schemas.microsoft.com/office/drawing/2014/main" id="{80781939-77C9-46C3-A041-BDCC9A2D2F5F}"/>
              </a:ext>
            </a:extLst>
          </p:cNvPr>
          <p:cNvPicPr>
            <a:picLocks noChangeAspect="1"/>
          </p:cNvPicPr>
          <p:nvPr/>
        </p:nvPicPr>
        <p:blipFill>
          <a:blip r:embed="rId3"/>
          <a:stretch>
            <a:fillRect/>
          </a:stretch>
        </p:blipFill>
        <p:spPr>
          <a:xfrm>
            <a:off x="8125980" y="3618989"/>
            <a:ext cx="2047875" cy="809625"/>
          </a:xfrm>
          <a:prstGeom prst="rect">
            <a:avLst/>
          </a:prstGeom>
        </p:spPr>
      </p:pic>
    </p:spTree>
    <p:extLst>
      <p:ext uri="{BB962C8B-B14F-4D97-AF65-F5344CB8AC3E}">
        <p14:creationId xmlns:p14="http://schemas.microsoft.com/office/powerpoint/2010/main" val="3085701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31EF6-78B9-4F77-B24B-B164A342C2BE}"/>
              </a:ext>
            </a:extLst>
          </p:cNvPr>
          <p:cNvSpPr>
            <a:spLocks noGrp="1"/>
          </p:cNvSpPr>
          <p:nvPr>
            <p:ph type="title"/>
          </p:nvPr>
        </p:nvSpPr>
        <p:spPr/>
        <p:txBody>
          <a:bodyPr/>
          <a:lstStyle/>
          <a:p>
            <a:r>
              <a:rPr lang="en-NZ" dirty="0"/>
              <a:t>Scenario: username entered does not exist in database</a:t>
            </a:r>
          </a:p>
        </p:txBody>
      </p:sp>
      <p:sp>
        <p:nvSpPr>
          <p:cNvPr id="3" name="Content Placeholder 2">
            <a:extLst>
              <a:ext uri="{FF2B5EF4-FFF2-40B4-BE49-F238E27FC236}">
                <a16:creationId xmlns:a16="http://schemas.microsoft.com/office/drawing/2014/main" id="{442687BB-0AF8-4024-843C-6FE0357844BA}"/>
              </a:ext>
            </a:extLst>
          </p:cNvPr>
          <p:cNvSpPr>
            <a:spLocks noGrp="1"/>
          </p:cNvSpPr>
          <p:nvPr>
            <p:ph idx="1"/>
          </p:nvPr>
        </p:nvSpPr>
        <p:spPr/>
        <p:txBody>
          <a:bodyPr/>
          <a:lstStyle/>
          <a:p>
            <a:r>
              <a:rPr lang="en-NZ" sz="2400" b="1" dirty="0"/>
              <a:t>Given</a:t>
            </a:r>
            <a:r>
              <a:rPr lang="en-NZ" sz="2400" dirty="0"/>
              <a:t> the entered username does not exist</a:t>
            </a:r>
          </a:p>
          <a:p>
            <a:r>
              <a:rPr lang="en-NZ" sz="2400" b="1" dirty="0"/>
              <a:t>When</a:t>
            </a:r>
            <a:r>
              <a:rPr lang="en-NZ" sz="2400" dirty="0"/>
              <a:t> the username is submitted into the form</a:t>
            </a:r>
          </a:p>
          <a:p>
            <a:r>
              <a:rPr lang="en-NZ" sz="2400" b="1" dirty="0"/>
              <a:t>Then</a:t>
            </a:r>
            <a:r>
              <a:rPr lang="en-NZ" sz="2400" dirty="0"/>
              <a:t> display a message telling the user that the name does not exist</a:t>
            </a:r>
          </a:p>
          <a:p>
            <a:r>
              <a:rPr lang="en-NZ" sz="2400" b="1" dirty="0"/>
              <a:t>And </a:t>
            </a:r>
            <a:r>
              <a:rPr lang="en-NZ" sz="2400" dirty="0"/>
              <a:t>clear the form, allowing them to try again</a:t>
            </a:r>
          </a:p>
          <a:p>
            <a:endParaRPr lang="en-NZ" dirty="0"/>
          </a:p>
        </p:txBody>
      </p:sp>
    </p:spTree>
    <p:extLst>
      <p:ext uri="{BB962C8B-B14F-4D97-AF65-F5344CB8AC3E}">
        <p14:creationId xmlns:p14="http://schemas.microsoft.com/office/powerpoint/2010/main" val="1511763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D3A1E-B5FF-45A9-9F42-3B605566D359}"/>
              </a:ext>
            </a:extLst>
          </p:cNvPr>
          <p:cNvSpPr>
            <a:spLocks noGrp="1"/>
          </p:cNvSpPr>
          <p:nvPr>
            <p:ph type="title"/>
          </p:nvPr>
        </p:nvSpPr>
        <p:spPr/>
        <p:txBody>
          <a:bodyPr/>
          <a:lstStyle/>
          <a:p>
            <a:r>
              <a:rPr lang="en-NZ" dirty="0"/>
              <a:t>Scenario: password entered with correct username is incorrect</a:t>
            </a:r>
          </a:p>
        </p:txBody>
      </p:sp>
      <p:sp>
        <p:nvSpPr>
          <p:cNvPr id="3" name="Content Placeholder 2">
            <a:extLst>
              <a:ext uri="{FF2B5EF4-FFF2-40B4-BE49-F238E27FC236}">
                <a16:creationId xmlns:a16="http://schemas.microsoft.com/office/drawing/2014/main" id="{67B41AEA-CE60-4C8A-ABC7-FB446465D12D}"/>
              </a:ext>
            </a:extLst>
          </p:cNvPr>
          <p:cNvSpPr>
            <a:spLocks noGrp="1"/>
          </p:cNvSpPr>
          <p:nvPr>
            <p:ph idx="1"/>
          </p:nvPr>
        </p:nvSpPr>
        <p:spPr/>
        <p:txBody>
          <a:bodyPr>
            <a:normAutofit/>
          </a:bodyPr>
          <a:lstStyle/>
          <a:p>
            <a:r>
              <a:rPr lang="en-NZ" sz="2400" b="1" dirty="0"/>
              <a:t>Given </a:t>
            </a:r>
            <a:r>
              <a:rPr lang="en-NZ" sz="2400" dirty="0"/>
              <a:t>The entered username is correct, but the password isn’t</a:t>
            </a:r>
          </a:p>
          <a:p>
            <a:r>
              <a:rPr lang="en-NZ" sz="2400" b="1" dirty="0"/>
              <a:t>When </a:t>
            </a:r>
            <a:r>
              <a:rPr lang="en-NZ" sz="2400" dirty="0"/>
              <a:t>the submit button is clicked with an incorrect password</a:t>
            </a:r>
          </a:p>
          <a:p>
            <a:r>
              <a:rPr lang="en-NZ" sz="2400" b="1" dirty="0"/>
              <a:t>Then </a:t>
            </a:r>
            <a:r>
              <a:rPr lang="en-NZ" sz="2400" dirty="0"/>
              <a:t>display a message telling the user that the password is incorrect</a:t>
            </a:r>
          </a:p>
          <a:p>
            <a:r>
              <a:rPr lang="en-NZ" sz="2400" b="1" dirty="0"/>
              <a:t>And </a:t>
            </a:r>
            <a:r>
              <a:rPr lang="en-NZ" sz="2400" dirty="0"/>
              <a:t>clear the password field, allowing them to try again</a:t>
            </a:r>
          </a:p>
          <a:p>
            <a:endParaRPr lang="en-NZ" sz="2400" dirty="0"/>
          </a:p>
        </p:txBody>
      </p:sp>
    </p:spTree>
    <p:extLst>
      <p:ext uri="{BB962C8B-B14F-4D97-AF65-F5344CB8AC3E}">
        <p14:creationId xmlns:p14="http://schemas.microsoft.com/office/powerpoint/2010/main" val="1534394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82FEA-D242-4050-885A-E9DF3D1AA141}"/>
              </a:ext>
            </a:extLst>
          </p:cNvPr>
          <p:cNvSpPr>
            <a:spLocks noGrp="1"/>
          </p:cNvSpPr>
          <p:nvPr>
            <p:ph type="title"/>
          </p:nvPr>
        </p:nvSpPr>
        <p:spPr/>
        <p:txBody>
          <a:bodyPr/>
          <a:lstStyle/>
          <a:p>
            <a:r>
              <a:rPr lang="en-NZ" dirty="0"/>
              <a:t>Scenario: user forgot their password</a:t>
            </a:r>
          </a:p>
        </p:txBody>
      </p:sp>
      <p:sp>
        <p:nvSpPr>
          <p:cNvPr id="3" name="Content Placeholder 2">
            <a:extLst>
              <a:ext uri="{FF2B5EF4-FFF2-40B4-BE49-F238E27FC236}">
                <a16:creationId xmlns:a16="http://schemas.microsoft.com/office/drawing/2014/main" id="{68C33206-1298-4BD3-A1FE-E1BCE3053479}"/>
              </a:ext>
            </a:extLst>
          </p:cNvPr>
          <p:cNvSpPr>
            <a:spLocks noGrp="1"/>
          </p:cNvSpPr>
          <p:nvPr>
            <p:ph idx="1"/>
          </p:nvPr>
        </p:nvSpPr>
        <p:spPr/>
        <p:txBody>
          <a:bodyPr>
            <a:normAutofit/>
          </a:bodyPr>
          <a:lstStyle/>
          <a:p>
            <a:r>
              <a:rPr lang="en-NZ" sz="2400" b="1" dirty="0"/>
              <a:t>Given </a:t>
            </a:r>
            <a:r>
              <a:rPr lang="en-NZ" sz="2400" dirty="0"/>
              <a:t>the user has an account but has forgotten their password</a:t>
            </a:r>
          </a:p>
          <a:p>
            <a:r>
              <a:rPr lang="en-NZ" sz="2400" b="1" dirty="0"/>
              <a:t>When</a:t>
            </a:r>
            <a:r>
              <a:rPr lang="en-NZ" sz="2400" dirty="0"/>
              <a:t> the user clicks the button “forgotten your password”</a:t>
            </a:r>
          </a:p>
          <a:p>
            <a:r>
              <a:rPr lang="en-NZ" sz="2400" b="1" dirty="0"/>
              <a:t>Then </a:t>
            </a:r>
            <a:r>
              <a:rPr lang="en-NZ" sz="2400" dirty="0"/>
              <a:t>redirect the user to a page where they can confirm their identity</a:t>
            </a:r>
          </a:p>
          <a:p>
            <a:r>
              <a:rPr lang="en-NZ" sz="2400" b="1" dirty="0"/>
              <a:t>And </a:t>
            </a:r>
            <a:r>
              <a:rPr lang="en-NZ" sz="2400" dirty="0"/>
              <a:t>provide fields allowing them to reset password when authentication conditions are met</a:t>
            </a:r>
          </a:p>
          <a:p>
            <a:endParaRPr lang="en-NZ" sz="2400" dirty="0"/>
          </a:p>
        </p:txBody>
      </p:sp>
    </p:spTree>
    <p:extLst>
      <p:ext uri="{BB962C8B-B14F-4D97-AF65-F5344CB8AC3E}">
        <p14:creationId xmlns:p14="http://schemas.microsoft.com/office/powerpoint/2010/main" val="1683963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1AEFC-8DC7-4BC7-8EED-E36B321F37D9}"/>
              </a:ext>
            </a:extLst>
          </p:cNvPr>
          <p:cNvSpPr>
            <a:spLocks noGrp="1"/>
          </p:cNvSpPr>
          <p:nvPr>
            <p:ph type="title"/>
          </p:nvPr>
        </p:nvSpPr>
        <p:spPr/>
        <p:txBody>
          <a:bodyPr/>
          <a:lstStyle/>
          <a:p>
            <a:r>
              <a:rPr lang="en-NZ" dirty="0" err="1"/>
              <a:t>Behat</a:t>
            </a:r>
            <a:r>
              <a:rPr lang="en-NZ" dirty="0"/>
              <a:t> Features</a:t>
            </a:r>
            <a:br>
              <a:rPr lang="en-NZ" dirty="0"/>
            </a:br>
            <a:r>
              <a:rPr lang="en-NZ" dirty="0"/>
              <a:t>Feature 2: Registration</a:t>
            </a:r>
          </a:p>
        </p:txBody>
      </p:sp>
      <p:sp>
        <p:nvSpPr>
          <p:cNvPr id="3" name="Content Placeholder 2">
            <a:extLst>
              <a:ext uri="{FF2B5EF4-FFF2-40B4-BE49-F238E27FC236}">
                <a16:creationId xmlns:a16="http://schemas.microsoft.com/office/drawing/2014/main" id="{C3FAD612-2980-44DA-810F-49B54DD52906}"/>
              </a:ext>
            </a:extLst>
          </p:cNvPr>
          <p:cNvSpPr>
            <a:spLocks noGrp="1"/>
          </p:cNvSpPr>
          <p:nvPr>
            <p:ph idx="1"/>
          </p:nvPr>
        </p:nvSpPr>
        <p:spPr/>
        <p:txBody>
          <a:bodyPr/>
          <a:lstStyle/>
          <a:p>
            <a:r>
              <a:rPr lang="en-NZ" dirty="0"/>
              <a:t>Users who wish to create an account on this website must be able to enter in all their information in the provided fields. The form with said fields will contain Username, password, email address, first name, last name, address line 1, address line 2, phone number, and date of birth. Below these fields will be a button which will create an account on the condition that fields such as email address and username do not already exist in the database.</a:t>
            </a:r>
          </a:p>
        </p:txBody>
      </p:sp>
    </p:spTree>
    <p:extLst>
      <p:ext uri="{BB962C8B-B14F-4D97-AF65-F5344CB8AC3E}">
        <p14:creationId xmlns:p14="http://schemas.microsoft.com/office/powerpoint/2010/main" val="1480451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660B8-AB81-4CE2-91BC-8918FDA19191}"/>
              </a:ext>
            </a:extLst>
          </p:cNvPr>
          <p:cNvSpPr>
            <a:spLocks noGrp="1"/>
          </p:cNvSpPr>
          <p:nvPr>
            <p:ph type="title"/>
          </p:nvPr>
        </p:nvSpPr>
        <p:spPr/>
        <p:txBody>
          <a:bodyPr/>
          <a:lstStyle/>
          <a:p>
            <a:r>
              <a:rPr lang="en-NZ" dirty="0"/>
              <a:t>Scenario: Entering a username that’s already in use</a:t>
            </a:r>
          </a:p>
        </p:txBody>
      </p:sp>
      <p:sp>
        <p:nvSpPr>
          <p:cNvPr id="3" name="Content Placeholder 2">
            <a:extLst>
              <a:ext uri="{FF2B5EF4-FFF2-40B4-BE49-F238E27FC236}">
                <a16:creationId xmlns:a16="http://schemas.microsoft.com/office/drawing/2014/main" id="{E7A2300D-2859-433A-8067-BD57EBF3E357}"/>
              </a:ext>
            </a:extLst>
          </p:cNvPr>
          <p:cNvSpPr>
            <a:spLocks noGrp="1"/>
          </p:cNvSpPr>
          <p:nvPr>
            <p:ph idx="1"/>
          </p:nvPr>
        </p:nvSpPr>
        <p:spPr/>
        <p:txBody>
          <a:bodyPr/>
          <a:lstStyle/>
          <a:p>
            <a:r>
              <a:rPr lang="en-NZ" b="1" dirty="0"/>
              <a:t>Given </a:t>
            </a:r>
            <a:r>
              <a:rPr lang="en-NZ" dirty="0"/>
              <a:t>the desired username is in use</a:t>
            </a:r>
          </a:p>
          <a:p>
            <a:r>
              <a:rPr lang="en-NZ" b="1" dirty="0"/>
              <a:t>When </a:t>
            </a:r>
            <a:r>
              <a:rPr lang="en-NZ" dirty="0"/>
              <a:t>the user tries to submit the existing username</a:t>
            </a:r>
          </a:p>
          <a:p>
            <a:r>
              <a:rPr lang="en-NZ" b="1" dirty="0"/>
              <a:t>Then </a:t>
            </a:r>
            <a:r>
              <a:rPr lang="en-NZ" dirty="0"/>
              <a:t>a message will display telling them the name is already in use</a:t>
            </a:r>
          </a:p>
          <a:p>
            <a:r>
              <a:rPr lang="en-NZ" b="1" dirty="0"/>
              <a:t>And </a:t>
            </a:r>
            <a:r>
              <a:rPr lang="en-NZ" dirty="0"/>
              <a:t>the form will clear so they can try again</a:t>
            </a:r>
          </a:p>
          <a:p>
            <a:endParaRPr lang="en-NZ" dirty="0"/>
          </a:p>
        </p:txBody>
      </p:sp>
    </p:spTree>
    <p:extLst>
      <p:ext uri="{BB962C8B-B14F-4D97-AF65-F5344CB8AC3E}">
        <p14:creationId xmlns:p14="http://schemas.microsoft.com/office/powerpoint/2010/main" val="1677227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E81A3-00A1-449D-8410-091E1F72BBFE}"/>
              </a:ext>
            </a:extLst>
          </p:cNvPr>
          <p:cNvSpPr>
            <a:spLocks noGrp="1"/>
          </p:cNvSpPr>
          <p:nvPr>
            <p:ph type="title"/>
          </p:nvPr>
        </p:nvSpPr>
        <p:spPr/>
        <p:txBody>
          <a:bodyPr/>
          <a:lstStyle/>
          <a:p>
            <a:r>
              <a:rPr lang="en-NZ" dirty="0"/>
              <a:t>Scenario: Entering a password that’s too weak</a:t>
            </a:r>
          </a:p>
        </p:txBody>
      </p:sp>
      <p:sp>
        <p:nvSpPr>
          <p:cNvPr id="3" name="Content Placeholder 2">
            <a:extLst>
              <a:ext uri="{FF2B5EF4-FFF2-40B4-BE49-F238E27FC236}">
                <a16:creationId xmlns:a16="http://schemas.microsoft.com/office/drawing/2014/main" id="{D0F8A2F4-243B-45F1-9026-21391FCF31A2}"/>
              </a:ext>
            </a:extLst>
          </p:cNvPr>
          <p:cNvSpPr>
            <a:spLocks noGrp="1"/>
          </p:cNvSpPr>
          <p:nvPr>
            <p:ph idx="1"/>
          </p:nvPr>
        </p:nvSpPr>
        <p:spPr/>
        <p:txBody>
          <a:bodyPr/>
          <a:lstStyle/>
          <a:p>
            <a:r>
              <a:rPr lang="en-NZ" b="1" dirty="0"/>
              <a:t>Given </a:t>
            </a:r>
            <a:r>
              <a:rPr lang="en-NZ" dirty="0"/>
              <a:t>the desired password is too weak</a:t>
            </a:r>
          </a:p>
          <a:p>
            <a:r>
              <a:rPr lang="en-NZ" b="1" dirty="0"/>
              <a:t>When </a:t>
            </a:r>
            <a:r>
              <a:rPr lang="en-NZ" dirty="0"/>
              <a:t>the user tries to submit the password</a:t>
            </a:r>
          </a:p>
          <a:p>
            <a:r>
              <a:rPr lang="en-NZ" b="1" dirty="0"/>
              <a:t>Then </a:t>
            </a:r>
            <a:r>
              <a:rPr lang="en-NZ" dirty="0"/>
              <a:t>a message will display telling them the password is too weak</a:t>
            </a:r>
          </a:p>
          <a:p>
            <a:r>
              <a:rPr lang="en-NZ" b="1" dirty="0"/>
              <a:t>And </a:t>
            </a:r>
            <a:r>
              <a:rPr lang="en-NZ" dirty="0"/>
              <a:t>the form will clear so they can try again</a:t>
            </a:r>
          </a:p>
          <a:p>
            <a:endParaRPr lang="en-NZ" dirty="0"/>
          </a:p>
        </p:txBody>
      </p:sp>
    </p:spTree>
    <p:extLst>
      <p:ext uri="{BB962C8B-B14F-4D97-AF65-F5344CB8AC3E}">
        <p14:creationId xmlns:p14="http://schemas.microsoft.com/office/powerpoint/2010/main" val="11438772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186</TotalTime>
  <Words>1009</Words>
  <Application>Microsoft Office PowerPoint</Application>
  <PresentationFormat>Widescreen</PresentationFormat>
  <Paragraphs>84</Paragraphs>
  <Slides>33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Century Gothic</vt:lpstr>
      <vt:lpstr>Wingdings 3</vt:lpstr>
      <vt:lpstr>Wisp</vt:lpstr>
      <vt:lpstr>Social Media Features Presentation</vt:lpstr>
      <vt:lpstr>What’s in this presentation:</vt:lpstr>
      <vt:lpstr>Behat Features Feature 1: Login/Authentication</vt:lpstr>
      <vt:lpstr>Scenario: username entered does not exist in database</vt:lpstr>
      <vt:lpstr>Scenario: password entered with correct username is incorrect</vt:lpstr>
      <vt:lpstr>Scenario: user forgot their password</vt:lpstr>
      <vt:lpstr>Behat Features Feature 2: Registration</vt:lpstr>
      <vt:lpstr>Scenario: Entering a username that’s already in use</vt:lpstr>
      <vt:lpstr>Scenario: Entering a password that’s too weak</vt:lpstr>
      <vt:lpstr>Example: login</vt:lpstr>
      <vt:lpstr>Mock HTML</vt:lpstr>
      <vt:lpstr>HTML Code</vt:lpstr>
      <vt:lpstr>Mock HTML - Registration</vt:lpstr>
      <vt:lpstr>HTML Code</vt:lpstr>
      <vt:lpstr>Mock HTML – Create Post</vt:lpstr>
      <vt:lpstr>HTML Code</vt:lpstr>
      <vt:lpstr>Entity Relationship Diagram</vt:lpstr>
      <vt:lpstr>ER Diagram</vt:lpstr>
      <vt:lpstr>Class Diagram</vt:lpstr>
      <vt:lpstr>SQL Queries – DB Creation and Table Creation</vt:lpstr>
      <vt:lpstr>AccountDetails Table</vt:lpstr>
      <vt:lpstr>SQL Queries</vt:lpstr>
      <vt:lpstr>SQL Queries</vt:lpstr>
      <vt:lpstr>Existing Tables</vt:lpstr>
      <vt:lpstr>Triggers</vt:lpstr>
      <vt:lpstr>Triggers</vt:lpstr>
      <vt:lpstr>Inserting Data</vt:lpstr>
      <vt:lpstr>Tables after data insertion</vt:lpstr>
      <vt:lpstr>Tables after data insertion</vt:lpstr>
      <vt:lpstr>OldDetails table after an entry is updated</vt:lpstr>
      <vt:lpstr>View 1 – basic user info displays basic user information</vt:lpstr>
      <vt:lpstr>View 2 – Display each blog post, with total comments made</vt:lpstr>
      <vt:lpstr>View 3: display each user and the total posts made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Media Features Presentation</dc:title>
  <dc:creator>Max Fareaux</dc:creator>
  <cp:lastModifiedBy>Max Fareaux</cp:lastModifiedBy>
  <cp:revision>1</cp:revision>
  <dcterms:created xsi:type="dcterms:W3CDTF">2019-09-06T05:45:42Z</dcterms:created>
  <dcterms:modified xsi:type="dcterms:W3CDTF">2019-09-10T09:44:36Z</dcterms:modified>
</cp:coreProperties>
</file>