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FBB0C5-C44E-44B8-B538-ACBBF677E8BB}" v="71" dt="2019-11-10T01:39:39.6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 Owens [mao0418]" userId="402ba0f2-096b-44eb-b279-bff992c8e3fc" providerId="ADAL" clId="{B2FBB0C5-C44E-44B8-B538-ACBBF677E8BB}"/>
    <pc:docChg chg="custSel addSld delSld modSld">
      <pc:chgData name="Max Owens [mao0418]" userId="402ba0f2-096b-44eb-b279-bff992c8e3fc" providerId="ADAL" clId="{B2FBB0C5-C44E-44B8-B538-ACBBF677E8BB}" dt="2019-11-10T01:41:02.379" v="7997" actId="20577"/>
      <pc:docMkLst>
        <pc:docMk/>
      </pc:docMkLst>
      <pc:sldChg chg="modSp add">
        <pc:chgData name="Max Owens [mao0418]" userId="402ba0f2-096b-44eb-b279-bff992c8e3fc" providerId="ADAL" clId="{B2FBB0C5-C44E-44B8-B538-ACBBF677E8BB}" dt="2019-11-07T03:30:22.225" v="71" actId="20577"/>
        <pc:sldMkLst>
          <pc:docMk/>
          <pc:sldMk cId="1611317427" sldId="256"/>
        </pc:sldMkLst>
        <pc:spChg chg="mod">
          <ac:chgData name="Max Owens [mao0418]" userId="402ba0f2-096b-44eb-b279-bff992c8e3fc" providerId="ADAL" clId="{B2FBB0C5-C44E-44B8-B538-ACBBF677E8BB}" dt="2019-11-07T03:29:46.442" v="27" actId="20577"/>
          <ac:spMkLst>
            <pc:docMk/>
            <pc:sldMk cId="1611317427" sldId="256"/>
            <ac:spMk id="2" creationId="{71C1FF4E-5771-46E7-93C5-DA912768DD0A}"/>
          </ac:spMkLst>
        </pc:spChg>
        <pc:spChg chg="mod">
          <ac:chgData name="Max Owens [mao0418]" userId="402ba0f2-096b-44eb-b279-bff992c8e3fc" providerId="ADAL" clId="{B2FBB0C5-C44E-44B8-B538-ACBBF677E8BB}" dt="2019-11-07T03:30:22.225" v="71" actId="20577"/>
          <ac:spMkLst>
            <pc:docMk/>
            <pc:sldMk cId="1611317427" sldId="256"/>
            <ac:spMk id="3" creationId="{9A9DDCF1-C1EF-4360-B3DE-6E1D0139088C}"/>
          </ac:spMkLst>
        </pc:spChg>
      </pc:sldChg>
      <pc:sldChg chg="add del">
        <pc:chgData name="Max Owens [mao0418]" userId="402ba0f2-096b-44eb-b279-bff992c8e3fc" providerId="ADAL" clId="{B2FBB0C5-C44E-44B8-B538-ACBBF677E8BB}" dt="2019-11-07T03:29:27.761" v="3" actId="2696"/>
        <pc:sldMkLst>
          <pc:docMk/>
          <pc:sldMk cId="1736077511" sldId="257"/>
        </pc:sldMkLst>
      </pc:sldChg>
      <pc:sldChg chg="modSp add">
        <pc:chgData name="Max Owens [mao0418]" userId="402ba0f2-096b-44eb-b279-bff992c8e3fc" providerId="ADAL" clId="{B2FBB0C5-C44E-44B8-B538-ACBBF677E8BB}" dt="2019-11-08T22:42:31.532" v="705" actId="20577"/>
        <pc:sldMkLst>
          <pc:docMk/>
          <pc:sldMk cId="2957832087" sldId="257"/>
        </pc:sldMkLst>
        <pc:spChg chg="mod">
          <ac:chgData name="Max Owens [mao0418]" userId="402ba0f2-096b-44eb-b279-bff992c8e3fc" providerId="ADAL" clId="{B2FBB0C5-C44E-44B8-B538-ACBBF677E8BB}" dt="2019-11-08T22:36:30.961" v="202" actId="20577"/>
          <ac:spMkLst>
            <pc:docMk/>
            <pc:sldMk cId="2957832087" sldId="257"/>
            <ac:spMk id="2" creationId="{7DBCC3EE-B8B5-448C-A6D9-2EE412104940}"/>
          </ac:spMkLst>
        </pc:spChg>
        <pc:spChg chg="mod">
          <ac:chgData name="Max Owens [mao0418]" userId="402ba0f2-096b-44eb-b279-bff992c8e3fc" providerId="ADAL" clId="{B2FBB0C5-C44E-44B8-B538-ACBBF677E8BB}" dt="2019-11-08T22:42:31.532" v="705" actId="20577"/>
          <ac:spMkLst>
            <pc:docMk/>
            <pc:sldMk cId="2957832087" sldId="257"/>
            <ac:spMk id="3" creationId="{F9F882B2-8A0C-4FD6-BE97-D0C0263045C6}"/>
          </ac:spMkLst>
        </pc:spChg>
      </pc:sldChg>
      <pc:sldChg chg="addSp modSp add">
        <pc:chgData name="Max Owens [mao0418]" userId="402ba0f2-096b-44eb-b279-bff992c8e3fc" providerId="ADAL" clId="{B2FBB0C5-C44E-44B8-B538-ACBBF677E8BB}" dt="2019-11-08T22:50:31.460" v="770" actId="1076"/>
        <pc:sldMkLst>
          <pc:docMk/>
          <pc:sldMk cId="1905668303" sldId="258"/>
        </pc:sldMkLst>
        <pc:spChg chg="mod">
          <ac:chgData name="Max Owens [mao0418]" userId="402ba0f2-096b-44eb-b279-bff992c8e3fc" providerId="ADAL" clId="{B2FBB0C5-C44E-44B8-B538-ACBBF677E8BB}" dt="2019-11-08T22:43:30.893" v="748" actId="20577"/>
          <ac:spMkLst>
            <pc:docMk/>
            <pc:sldMk cId="1905668303" sldId="258"/>
            <ac:spMk id="2" creationId="{F73D7E7A-FAD9-4155-9B72-521DBB07FAF3}"/>
          </ac:spMkLst>
        </pc:spChg>
        <pc:spChg chg="mod">
          <ac:chgData name="Max Owens [mao0418]" userId="402ba0f2-096b-44eb-b279-bff992c8e3fc" providerId="ADAL" clId="{B2FBB0C5-C44E-44B8-B538-ACBBF677E8BB}" dt="2019-11-08T22:45:46.546" v="752" actId="1076"/>
          <ac:spMkLst>
            <pc:docMk/>
            <pc:sldMk cId="1905668303" sldId="258"/>
            <ac:spMk id="3" creationId="{79491C85-705C-4689-8433-23B79325B9FF}"/>
          </ac:spMkLst>
        </pc:spChg>
        <pc:spChg chg="add mod">
          <ac:chgData name="Max Owens [mao0418]" userId="402ba0f2-096b-44eb-b279-bff992c8e3fc" providerId="ADAL" clId="{B2FBB0C5-C44E-44B8-B538-ACBBF677E8BB}" dt="2019-11-08T22:49:41.705" v="764" actId="1076"/>
          <ac:spMkLst>
            <pc:docMk/>
            <pc:sldMk cId="1905668303" sldId="258"/>
            <ac:spMk id="6" creationId="{0DD5524C-947C-4E59-9D23-95E289FD3718}"/>
          </ac:spMkLst>
        </pc:spChg>
        <pc:picChg chg="add mod">
          <ac:chgData name="Max Owens [mao0418]" userId="402ba0f2-096b-44eb-b279-bff992c8e3fc" providerId="ADAL" clId="{B2FBB0C5-C44E-44B8-B538-ACBBF677E8BB}" dt="2019-11-08T22:46:05.865" v="756" actId="1076"/>
          <ac:picMkLst>
            <pc:docMk/>
            <pc:sldMk cId="1905668303" sldId="258"/>
            <ac:picMk id="4" creationId="{644B613B-64C5-407A-BB24-015E20E4E889}"/>
          </ac:picMkLst>
        </pc:picChg>
        <pc:picChg chg="add mod">
          <ac:chgData name="Max Owens [mao0418]" userId="402ba0f2-096b-44eb-b279-bff992c8e3fc" providerId="ADAL" clId="{B2FBB0C5-C44E-44B8-B538-ACBBF677E8BB}" dt="2019-11-08T22:47:27.576" v="759" actId="1076"/>
          <ac:picMkLst>
            <pc:docMk/>
            <pc:sldMk cId="1905668303" sldId="258"/>
            <ac:picMk id="5" creationId="{89CC9ABF-B189-4522-B643-5D966FD2223E}"/>
          </ac:picMkLst>
        </pc:picChg>
        <pc:picChg chg="add mod">
          <ac:chgData name="Max Owens [mao0418]" userId="402ba0f2-096b-44eb-b279-bff992c8e3fc" providerId="ADAL" clId="{B2FBB0C5-C44E-44B8-B538-ACBBF677E8BB}" dt="2019-11-08T22:49:57.324" v="767" actId="1076"/>
          <ac:picMkLst>
            <pc:docMk/>
            <pc:sldMk cId="1905668303" sldId="258"/>
            <ac:picMk id="7" creationId="{153E385A-CDE4-486C-99FF-3F5470A30136}"/>
          </ac:picMkLst>
        </pc:picChg>
        <pc:picChg chg="add mod">
          <ac:chgData name="Max Owens [mao0418]" userId="402ba0f2-096b-44eb-b279-bff992c8e3fc" providerId="ADAL" clId="{B2FBB0C5-C44E-44B8-B538-ACBBF677E8BB}" dt="2019-11-08T22:50:31.460" v="770" actId="1076"/>
          <ac:picMkLst>
            <pc:docMk/>
            <pc:sldMk cId="1905668303" sldId="258"/>
            <ac:picMk id="8" creationId="{70337E92-1643-44E1-BF48-52F6571BF98A}"/>
          </ac:picMkLst>
        </pc:picChg>
      </pc:sldChg>
      <pc:sldChg chg="add del">
        <pc:chgData name="Max Owens [mao0418]" userId="402ba0f2-096b-44eb-b279-bff992c8e3fc" providerId="ADAL" clId="{B2FBB0C5-C44E-44B8-B538-ACBBF677E8BB}" dt="2019-11-07T03:29:28.436" v="4" actId="2696"/>
        <pc:sldMkLst>
          <pc:docMk/>
          <pc:sldMk cId="3281951179" sldId="258"/>
        </pc:sldMkLst>
      </pc:sldChg>
      <pc:sldChg chg="modSp add">
        <pc:chgData name="Max Owens [mao0418]" userId="402ba0f2-096b-44eb-b279-bff992c8e3fc" providerId="ADAL" clId="{B2FBB0C5-C44E-44B8-B538-ACBBF677E8BB}" dt="2019-11-08T22:59:38.605" v="1990" actId="20577"/>
        <pc:sldMkLst>
          <pc:docMk/>
          <pc:sldMk cId="2432181318" sldId="259"/>
        </pc:sldMkLst>
        <pc:spChg chg="mod">
          <ac:chgData name="Max Owens [mao0418]" userId="402ba0f2-096b-44eb-b279-bff992c8e3fc" providerId="ADAL" clId="{B2FBB0C5-C44E-44B8-B538-ACBBF677E8BB}" dt="2019-11-08T22:51:37.898" v="835" actId="313"/>
          <ac:spMkLst>
            <pc:docMk/>
            <pc:sldMk cId="2432181318" sldId="259"/>
            <ac:spMk id="2" creationId="{94C08196-E2FD-4CD9-A51F-87AD7373C7FE}"/>
          </ac:spMkLst>
        </pc:spChg>
        <pc:spChg chg="mod">
          <ac:chgData name="Max Owens [mao0418]" userId="402ba0f2-096b-44eb-b279-bff992c8e3fc" providerId="ADAL" clId="{B2FBB0C5-C44E-44B8-B538-ACBBF677E8BB}" dt="2019-11-08T22:59:38.605" v="1990" actId="20577"/>
          <ac:spMkLst>
            <pc:docMk/>
            <pc:sldMk cId="2432181318" sldId="259"/>
            <ac:spMk id="3" creationId="{6A501F2F-0892-496B-A415-14F42B4510A5}"/>
          </ac:spMkLst>
        </pc:spChg>
      </pc:sldChg>
      <pc:sldChg chg="addSp delSp modSp add">
        <pc:chgData name="Max Owens [mao0418]" userId="402ba0f2-096b-44eb-b279-bff992c8e3fc" providerId="ADAL" clId="{B2FBB0C5-C44E-44B8-B538-ACBBF677E8BB}" dt="2019-11-08T23:04:37.184" v="2097" actId="1076"/>
        <pc:sldMkLst>
          <pc:docMk/>
          <pc:sldMk cId="2462012639" sldId="260"/>
        </pc:sldMkLst>
        <pc:spChg chg="mod">
          <ac:chgData name="Max Owens [mao0418]" userId="402ba0f2-096b-44eb-b279-bff992c8e3fc" providerId="ADAL" clId="{B2FBB0C5-C44E-44B8-B538-ACBBF677E8BB}" dt="2019-11-08T23:00:25.273" v="2035" actId="20577"/>
          <ac:spMkLst>
            <pc:docMk/>
            <pc:sldMk cId="2462012639" sldId="260"/>
            <ac:spMk id="2" creationId="{97E9CF63-DD0C-48FC-805F-C1F7EBF242AC}"/>
          </ac:spMkLst>
        </pc:spChg>
        <pc:spChg chg="mod">
          <ac:chgData name="Max Owens [mao0418]" userId="402ba0f2-096b-44eb-b279-bff992c8e3fc" providerId="ADAL" clId="{B2FBB0C5-C44E-44B8-B538-ACBBF677E8BB}" dt="2019-11-08T23:00:37.557" v="2053" actId="1076"/>
          <ac:spMkLst>
            <pc:docMk/>
            <pc:sldMk cId="2462012639" sldId="260"/>
            <ac:spMk id="3" creationId="{C3D283CA-AFE1-4651-90CD-2FE12288227C}"/>
          </ac:spMkLst>
        </pc:spChg>
        <pc:spChg chg="add mod">
          <ac:chgData name="Max Owens [mao0418]" userId="402ba0f2-096b-44eb-b279-bff992c8e3fc" providerId="ADAL" clId="{B2FBB0C5-C44E-44B8-B538-ACBBF677E8BB}" dt="2019-11-08T23:00:57.479" v="2079" actId="1076"/>
          <ac:spMkLst>
            <pc:docMk/>
            <pc:sldMk cId="2462012639" sldId="260"/>
            <ac:spMk id="4" creationId="{93D061C8-65DC-48B1-A56D-2FCB931C15E0}"/>
          </ac:spMkLst>
        </pc:spChg>
        <pc:picChg chg="add del mod">
          <ac:chgData name="Max Owens [mao0418]" userId="402ba0f2-096b-44eb-b279-bff992c8e3fc" providerId="ADAL" clId="{B2FBB0C5-C44E-44B8-B538-ACBBF677E8BB}" dt="2019-11-08T23:04:33.935" v="2095" actId="478"/>
          <ac:picMkLst>
            <pc:docMk/>
            <pc:sldMk cId="2462012639" sldId="260"/>
            <ac:picMk id="5" creationId="{D569BB94-FD79-4195-A6FE-F6C22B48212C}"/>
          </ac:picMkLst>
        </pc:picChg>
        <pc:picChg chg="add mod">
          <ac:chgData name="Max Owens [mao0418]" userId="402ba0f2-096b-44eb-b279-bff992c8e3fc" providerId="ADAL" clId="{B2FBB0C5-C44E-44B8-B538-ACBBF677E8BB}" dt="2019-11-08T23:01:45.949" v="2083" actId="1076"/>
          <ac:picMkLst>
            <pc:docMk/>
            <pc:sldMk cId="2462012639" sldId="260"/>
            <ac:picMk id="6" creationId="{7254C121-6EC3-4375-BD6B-9478C61CE618}"/>
          </ac:picMkLst>
        </pc:picChg>
        <pc:picChg chg="add mod">
          <ac:chgData name="Max Owens [mao0418]" userId="402ba0f2-096b-44eb-b279-bff992c8e3fc" providerId="ADAL" clId="{B2FBB0C5-C44E-44B8-B538-ACBBF677E8BB}" dt="2019-11-08T23:02:02.624" v="2085" actId="1076"/>
          <ac:picMkLst>
            <pc:docMk/>
            <pc:sldMk cId="2462012639" sldId="260"/>
            <ac:picMk id="7" creationId="{088B84FF-D1EF-4D70-AD55-B017C457BDB4}"/>
          </ac:picMkLst>
        </pc:picChg>
        <pc:picChg chg="add mod">
          <ac:chgData name="Max Owens [mao0418]" userId="402ba0f2-096b-44eb-b279-bff992c8e3fc" providerId="ADAL" clId="{B2FBB0C5-C44E-44B8-B538-ACBBF677E8BB}" dt="2019-11-08T23:03:19.283" v="2094" actId="1076"/>
          <ac:picMkLst>
            <pc:docMk/>
            <pc:sldMk cId="2462012639" sldId="260"/>
            <ac:picMk id="8" creationId="{02E01EA3-7A80-4DEA-AF89-879480F8D775}"/>
          </ac:picMkLst>
        </pc:picChg>
        <pc:picChg chg="add mod">
          <ac:chgData name="Max Owens [mao0418]" userId="402ba0f2-096b-44eb-b279-bff992c8e3fc" providerId="ADAL" clId="{B2FBB0C5-C44E-44B8-B538-ACBBF677E8BB}" dt="2019-11-08T23:03:15.635" v="2092" actId="1076"/>
          <ac:picMkLst>
            <pc:docMk/>
            <pc:sldMk cId="2462012639" sldId="260"/>
            <ac:picMk id="9" creationId="{CE587787-09AE-48FA-83C3-65DF75F44267}"/>
          </ac:picMkLst>
        </pc:picChg>
        <pc:picChg chg="add mod">
          <ac:chgData name="Max Owens [mao0418]" userId="402ba0f2-096b-44eb-b279-bff992c8e3fc" providerId="ADAL" clId="{B2FBB0C5-C44E-44B8-B538-ACBBF677E8BB}" dt="2019-11-08T23:04:37.184" v="2097" actId="1076"/>
          <ac:picMkLst>
            <pc:docMk/>
            <pc:sldMk cId="2462012639" sldId="260"/>
            <ac:picMk id="10" creationId="{307D2692-A7AB-4DF1-A6EC-04B79D391C93}"/>
          </ac:picMkLst>
        </pc:picChg>
      </pc:sldChg>
      <pc:sldChg chg="addSp delSp modSp add">
        <pc:chgData name="Max Owens [mao0418]" userId="402ba0f2-096b-44eb-b279-bff992c8e3fc" providerId="ADAL" clId="{B2FBB0C5-C44E-44B8-B538-ACBBF677E8BB}" dt="2019-11-08T23:12:18.972" v="2551"/>
        <pc:sldMkLst>
          <pc:docMk/>
          <pc:sldMk cId="2304979695" sldId="261"/>
        </pc:sldMkLst>
        <pc:spChg chg="mod">
          <ac:chgData name="Max Owens [mao0418]" userId="402ba0f2-096b-44eb-b279-bff992c8e3fc" providerId="ADAL" clId="{B2FBB0C5-C44E-44B8-B538-ACBBF677E8BB}" dt="2019-11-08T23:05:34.234" v="2124" actId="20577"/>
          <ac:spMkLst>
            <pc:docMk/>
            <pc:sldMk cId="2304979695" sldId="261"/>
            <ac:spMk id="2" creationId="{544B0F0D-BBFA-435A-BBB1-915C23AA5E36}"/>
          </ac:spMkLst>
        </pc:spChg>
        <pc:spChg chg="mod">
          <ac:chgData name="Max Owens [mao0418]" userId="402ba0f2-096b-44eb-b279-bff992c8e3fc" providerId="ADAL" clId="{B2FBB0C5-C44E-44B8-B538-ACBBF677E8BB}" dt="2019-11-08T23:06:57.354" v="2540" actId="1076"/>
          <ac:spMkLst>
            <pc:docMk/>
            <pc:sldMk cId="2304979695" sldId="261"/>
            <ac:spMk id="3" creationId="{E2E738F7-57CC-411C-A1F7-F9A2E12E15AE}"/>
          </ac:spMkLst>
        </pc:spChg>
        <pc:spChg chg="add del mod">
          <ac:chgData name="Max Owens [mao0418]" userId="402ba0f2-096b-44eb-b279-bff992c8e3fc" providerId="ADAL" clId="{B2FBB0C5-C44E-44B8-B538-ACBBF677E8BB}" dt="2019-11-08T23:12:18.972" v="2551"/>
          <ac:spMkLst>
            <pc:docMk/>
            <pc:sldMk cId="2304979695" sldId="261"/>
            <ac:spMk id="5" creationId="{547D5B0D-8B28-453B-8BAC-6D47774C3E75}"/>
          </ac:spMkLst>
        </pc:spChg>
        <pc:picChg chg="add mod">
          <ac:chgData name="Max Owens [mao0418]" userId="402ba0f2-096b-44eb-b279-bff992c8e3fc" providerId="ADAL" clId="{B2FBB0C5-C44E-44B8-B538-ACBBF677E8BB}" dt="2019-11-08T23:07:19.306" v="2542" actId="1076"/>
          <ac:picMkLst>
            <pc:docMk/>
            <pc:sldMk cId="2304979695" sldId="261"/>
            <ac:picMk id="4" creationId="{C16328B5-0216-4F9B-8B69-7E1B1A5A91B3}"/>
          </ac:picMkLst>
        </pc:picChg>
      </pc:sldChg>
      <pc:sldChg chg="modSp add">
        <pc:chgData name="Max Owens [mao0418]" userId="402ba0f2-096b-44eb-b279-bff992c8e3fc" providerId="ADAL" clId="{B2FBB0C5-C44E-44B8-B538-ACBBF677E8BB}" dt="2019-11-08T23:32:04.387" v="3581" actId="20577"/>
        <pc:sldMkLst>
          <pc:docMk/>
          <pc:sldMk cId="1961538714" sldId="262"/>
        </pc:sldMkLst>
        <pc:spChg chg="mod">
          <ac:chgData name="Max Owens [mao0418]" userId="402ba0f2-096b-44eb-b279-bff992c8e3fc" providerId="ADAL" clId="{B2FBB0C5-C44E-44B8-B538-ACBBF677E8BB}" dt="2019-11-08T23:18:19.426" v="2635" actId="20577"/>
          <ac:spMkLst>
            <pc:docMk/>
            <pc:sldMk cId="1961538714" sldId="262"/>
            <ac:spMk id="2" creationId="{872FDD74-D22B-4783-BE49-BEDA95B0BCF8}"/>
          </ac:spMkLst>
        </pc:spChg>
        <pc:spChg chg="mod">
          <ac:chgData name="Max Owens [mao0418]" userId="402ba0f2-096b-44eb-b279-bff992c8e3fc" providerId="ADAL" clId="{B2FBB0C5-C44E-44B8-B538-ACBBF677E8BB}" dt="2019-11-08T23:32:04.387" v="3581" actId="20577"/>
          <ac:spMkLst>
            <pc:docMk/>
            <pc:sldMk cId="1961538714" sldId="262"/>
            <ac:spMk id="3" creationId="{ED729364-9BD5-4C52-A2BA-8835DA37687C}"/>
          </ac:spMkLst>
        </pc:spChg>
      </pc:sldChg>
      <pc:sldChg chg="modSp add">
        <pc:chgData name="Max Owens [mao0418]" userId="402ba0f2-096b-44eb-b279-bff992c8e3fc" providerId="ADAL" clId="{B2FBB0C5-C44E-44B8-B538-ACBBF677E8BB}" dt="2019-11-09T02:57:18.827" v="4564" actId="20577"/>
        <pc:sldMkLst>
          <pc:docMk/>
          <pc:sldMk cId="3308385131" sldId="263"/>
        </pc:sldMkLst>
        <pc:spChg chg="mod">
          <ac:chgData name="Max Owens [mao0418]" userId="402ba0f2-096b-44eb-b279-bff992c8e3fc" providerId="ADAL" clId="{B2FBB0C5-C44E-44B8-B538-ACBBF677E8BB}" dt="2019-11-09T02:52:54.330" v="3751" actId="20577"/>
          <ac:spMkLst>
            <pc:docMk/>
            <pc:sldMk cId="3308385131" sldId="263"/>
            <ac:spMk id="2" creationId="{E64533CB-4C8A-47CF-AD86-EFF17CDAA129}"/>
          </ac:spMkLst>
        </pc:spChg>
        <pc:spChg chg="mod">
          <ac:chgData name="Max Owens [mao0418]" userId="402ba0f2-096b-44eb-b279-bff992c8e3fc" providerId="ADAL" clId="{B2FBB0C5-C44E-44B8-B538-ACBBF677E8BB}" dt="2019-11-09T02:57:18.827" v="4564" actId="20577"/>
          <ac:spMkLst>
            <pc:docMk/>
            <pc:sldMk cId="3308385131" sldId="263"/>
            <ac:spMk id="3" creationId="{19209B99-EC40-4CC8-A9A5-9E8EF008F9DB}"/>
          </ac:spMkLst>
        </pc:spChg>
      </pc:sldChg>
      <pc:sldChg chg="modSp add">
        <pc:chgData name="Max Owens [mao0418]" userId="402ba0f2-096b-44eb-b279-bff992c8e3fc" providerId="ADAL" clId="{B2FBB0C5-C44E-44B8-B538-ACBBF677E8BB}" dt="2019-11-09T02:55:31.771" v="4174" actId="20577"/>
        <pc:sldMkLst>
          <pc:docMk/>
          <pc:sldMk cId="3566409460" sldId="264"/>
        </pc:sldMkLst>
        <pc:spChg chg="mod">
          <ac:chgData name="Max Owens [mao0418]" userId="402ba0f2-096b-44eb-b279-bff992c8e3fc" providerId="ADAL" clId="{B2FBB0C5-C44E-44B8-B538-ACBBF677E8BB}" dt="2019-11-09T02:55:01.711" v="4046" actId="20577"/>
          <ac:spMkLst>
            <pc:docMk/>
            <pc:sldMk cId="3566409460" sldId="264"/>
            <ac:spMk id="2" creationId="{AEBF0C5D-EB87-4B5B-B6C8-F1D2C8FC5039}"/>
          </ac:spMkLst>
        </pc:spChg>
        <pc:spChg chg="mod">
          <ac:chgData name="Max Owens [mao0418]" userId="402ba0f2-096b-44eb-b279-bff992c8e3fc" providerId="ADAL" clId="{B2FBB0C5-C44E-44B8-B538-ACBBF677E8BB}" dt="2019-11-09T02:55:31.771" v="4174" actId="20577"/>
          <ac:spMkLst>
            <pc:docMk/>
            <pc:sldMk cId="3566409460" sldId="264"/>
            <ac:spMk id="3" creationId="{A819CAE7-4341-4070-9434-DDFD7FA4DB16}"/>
          </ac:spMkLst>
        </pc:spChg>
      </pc:sldChg>
      <pc:sldChg chg="addSp modSp add">
        <pc:chgData name="Max Owens [mao0418]" userId="402ba0f2-096b-44eb-b279-bff992c8e3fc" providerId="ADAL" clId="{B2FBB0C5-C44E-44B8-B538-ACBBF677E8BB}" dt="2019-11-09T03:00:02.735" v="4626" actId="1076"/>
        <pc:sldMkLst>
          <pc:docMk/>
          <pc:sldMk cId="1398074106" sldId="265"/>
        </pc:sldMkLst>
        <pc:spChg chg="mod">
          <ac:chgData name="Max Owens [mao0418]" userId="402ba0f2-096b-44eb-b279-bff992c8e3fc" providerId="ADAL" clId="{B2FBB0C5-C44E-44B8-B538-ACBBF677E8BB}" dt="2019-11-09T02:57:27.799" v="4602" actId="20577"/>
          <ac:spMkLst>
            <pc:docMk/>
            <pc:sldMk cId="1398074106" sldId="265"/>
            <ac:spMk id="2" creationId="{6ADE26AA-CBD7-4637-8A28-49F3EADE5868}"/>
          </ac:spMkLst>
        </pc:spChg>
        <pc:spChg chg="mod">
          <ac:chgData name="Max Owens [mao0418]" userId="402ba0f2-096b-44eb-b279-bff992c8e3fc" providerId="ADAL" clId="{B2FBB0C5-C44E-44B8-B538-ACBBF677E8BB}" dt="2019-11-09T02:57:39.345" v="4606" actId="1076"/>
          <ac:spMkLst>
            <pc:docMk/>
            <pc:sldMk cId="1398074106" sldId="265"/>
            <ac:spMk id="3" creationId="{07A9210F-0818-4962-B645-3F9C57B0EE16}"/>
          </ac:spMkLst>
        </pc:spChg>
        <pc:spChg chg="add mod">
          <ac:chgData name="Max Owens [mao0418]" userId="402ba0f2-096b-44eb-b279-bff992c8e3fc" providerId="ADAL" clId="{B2FBB0C5-C44E-44B8-B538-ACBBF677E8BB}" dt="2019-11-09T02:59:21.505" v="4619" actId="1076"/>
          <ac:spMkLst>
            <pc:docMk/>
            <pc:sldMk cId="1398074106" sldId="265"/>
            <ac:spMk id="6" creationId="{214E9BFA-BDAE-4844-B64D-2B07595A1019}"/>
          </ac:spMkLst>
        </pc:spChg>
        <pc:picChg chg="add mod">
          <ac:chgData name="Max Owens [mao0418]" userId="402ba0f2-096b-44eb-b279-bff992c8e3fc" providerId="ADAL" clId="{B2FBB0C5-C44E-44B8-B538-ACBBF677E8BB}" dt="2019-11-09T02:59:23.993" v="4620" actId="14100"/>
          <ac:picMkLst>
            <pc:docMk/>
            <pc:sldMk cId="1398074106" sldId="265"/>
            <ac:picMk id="4" creationId="{7DBFD216-8B0A-4EED-9EF7-9F3C2D2C52FA}"/>
          </ac:picMkLst>
        </pc:picChg>
        <pc:picChg chg="add mod">
          <ac:chgData name="Max Owens [mao0418]" userId="402ba0f2-096b-44eb-b279-bff992c8e3fc" providerId="ADAL" clId="{B2FBB0C5-C44E-44B8-B538-ACBBF677E8BB}" dt="2019-11-09T02:58:21.544" v="4612" actId="1076"/>
          <ac:picMkLst>
            <pc:docMk/>
            <pc:sldMk cId="1398074106" sldId="265"/>
            <ac:picMk id="5" creationId="{4F4FE619-EC36-451E-9C64-C1E3E221317B}"/>
          </ac:picMkLst>
        </pc:picChg>
        <pc:picChg chg="add mod">
          <ac:chgData name="Max Owens [mao0418]" userId="402ba0f2-096b-44eb-b279-bff992c8e3fc" providerId="ADAL" clId="{B2FBB0C5-C44E-44B8-B538-ACBBF677E8BB}" dt="2019-11-09T02:59:49.680" v="4623" actId="1076"/>
          <ac:picMkLst>
            <pc:docMk/>
            <pc:sldMk cId="1398074106" sldId="265"/>
            <ac:picMk id="7" creationId="{C830AA26-DCEE-4E0F-AE2B-63E12848484D}"/>
          </ac:picMkLst>
        </pc:picChg>
        <pc:picChg chg="add mod">
          <ac:chgData name="Max Owens [mao0418]" userId="402ba0f2-096b-44eb-b279-bff992c8e3fc" providerId="ADAL" clId="{B2FBB0C5-C44E-44B8-B538-ACBBF677E8BB}" dt="2019-11-09T03:00:02.735" v="4626" actId="1076"/>
          <ac:picMkLst>
            <pc:docMk/>
            <pc:sldMk cId="1398074106" sldId="265"/>
            <ac:picMk id="8" creationId="{657881A2-88DB-49E3-9DD8-D779F1FBA1E5}"/>
          </ac:picMkLst>
        </pc:picChg>
      </pc:sldChg>
      <pc:sldChg chg="modSp add">
        <pc:chgData name="Max Owens [mao0418]" userId="402ba0f2-096b-44eb-b279-bff992c8e3fc" providerId="ADAL" clId="{B2FBB0C5-C44E-44B8-B538-ACBBF677E8BB}" dt="2019-11-09T03:01:27.956" v="5030" actId="313"/>
        <pc:sldMkLst>
          <pc:docMk/>
          <pc:sldMk cId="1040489544" sldId="266"/>
        </pc:sldMkLst>
        <pc:spChg chg="mod">
          <ac:chgData name="Max Owens [mao0418]" userId="402ba0f2-096b-44eb-b279-bff992c8e3fc" providerId="ADAL" clId="{B2FBB0C5-C44E-44B8-B538-ACBBF677E8BB}" dt="2019-11-09T03:00:14.847" v="4628"/>
          <ac:spMkLst>
            <pc:docMk/>
            <pc:sldMk cId="1040489544" sldId="266"/>
            <ac:spMk id="2" creationId="{6044229B-4FFD-40D1-A2E0-FE6BF186857E}"/>
          </ac:spMkLst>
        </pc:spChg>
        <pc:spChg chg="mod">
          <ac:chgData name="Max Owens [mao0418]" userId="402ba0f2-096b-44eb-b279-bff992c8e3fc" providerId="ADAL" clId="{B2FBB0C5-C44E-44B8-B538-ACBBF677E8BB}" dt="2019-11-09T03:01:27.956" v="5030" actId="313"/>
          <ac:spMkLst>
            <pc:docMk/>
            <pc:sldMk cId="1040489544" sldId="266"/>
            <ac:spMk id="3" creationId="{608C7540-3409-4DB0-9777-4DF6BE117143}"/>
          </ac:spMkLst>
        </pc:spChg>
      </pc:sldChg>
      <pc:sldChg chg="addSp delSp modSp add">
        <pc:chgData name="Max Owens [mao0418]" userId="402ba0f2-096b-44eb-b279-bff992c8e3fc" providerId="ADAL" clId="{B2FBB0C5-C44E-44B8-B538-ACBBF677E8BB}" dt="2019-11-09T03:08:08.833" v="5149" actId="1076"/>
        <pc:sldMkLst>
          <pc:docMk/>
          <pc:sldMk cId="2274941647" sldId="267"/>
        </pc:sldMkLst>
        <pc:spChg chg="mod">
          <ac:chgData name="Max Owens [mao0418]" userId="402ba0f2-096b-44eb-b279-bff992c8e3fc" providerId="ADAL" clId="{B2FBB0C5-C44E-44B8-B538-ACBBF677E8BB}" dt="2019-11-09T03:01:40.471" v="5057" actId="20577"/>
          <ac:spMkLst>
            <pc:docMk/>
            <pc:sldMk cId="2274941647" sldId="267"/>
            <ac:spMk id="2" creationId="{E74D44F0-9FCD-493E-B8EC-6ECE68B29AEB}"/>
          </ac:spMkLst>
        </pc:spChg>
        <pc:spChg chg="mod">
          <ac:chgData name="Max Owens [mao0418]" userId="402ba0f2-096b-44eb-b279-bff992c8e3fc" providerId="ADAL" clId="{B2FBB0C5-C44E-44B8-B538-ACBBF677E8BB}" dt="2019-11-09T03:02:56.614" v="5132" actId="1076"/>
          <ac:spMkLst>
            <pc:docMk/>
            <pc:sldMk cId="2274941647" sldId="267"/>
            <ac:spMk id="3" creationId="{D3F32320-C70D-4AB8-B08E-460452D0602D}"/>
          </ac:spMkLst>
        </pc:spChg>
        <pc:picChg chg="add del mod">
          <ac:chgData name="Max Owens [mao0418]" userId="402ba0f2-096b-44eb-b279-bff992c8e3fc" providerId="ADAL" clId="{B2FBB0C5-C44E-44B8-B538-ACBBF677E8BB}" dt="2019-11-09T03:02:33.989" v="5062" actId="478"/>
          <ac:picMkLst>
            <pc:docMk/>
            <pc:sldMk cId="2274941647" sldId="267"/>
            <ac:picMk id="4" creationId="{9C8D5978-67DA-4B41-8C54-FB6ED4A029F9}"/>
          </ac:picMkLst>
        </pc:picChg>
        <pc:picChg chg="add del">
          <ac:chgData name="Max Owens [mao0418]" userId="402ba0f2-096b-44eb-b279-bff992c8e3fc" providerId="ADAL" clId="{B2FBB0C5-C44E-44B8-B538-ACBBF677E8BB}" dt="2019-11-09T03:02:15.196" v="5061" actId="478"/>
          <ac:picMkLst>
            <pc:docMk/>
            <pc:sldMk cId="2274941647" sldId="267"/>
            <ac:picMk id="5" creationId="{5D44D69C-CBEA-4D68-9292-FD81839FBCF0}"/>
          </ac:picMkLst>
        </pc:picChg>
        <pc:picChg chg="add del mod">
          <ac:chgData name="Max Owens [mao0418]" userId="402ba0f2-096b-44eb-b279-bff992c8e3fc" providerId="ADAL" clId="{B2FBB0C5-C44E-44B8-B538-ACBBF677E8BB}" dt="2019-11-09T03:03:13.650" v="5134" actId="478"/>
          <ac:picMkLst>
            <pc:docMk/>
            <pc:sldMk cId="2274941647" sldId="267"/>
            <ac:picMk id="6" creationId="{D137AE98-8DCA-4DF2-B691-64E1629D1CE0}"/>
          </ac:picMkLst>
        </pc:picChg>
        <pc:picChg chg="add mod">
          <ac:chgData name="Max Owens [mao0418]" userId="402ba0f2-096b-44eb-b279-bff992c8e3fc" providerId="ADAL" clId="{B2FBB0C5-C44E-44B8-B538-ACBBF677E8BB}" dt="2019-11-09T03:03:15.640" v="5136" actId="1076"/>
          <ac:picMkLst>
            <pc:docMk/>
            <pc:sldMk cId="2274941647" sldId="267"/>
            <ac:picMk id="7" creationId="{F8C3E250-A1B3-4C80-A11C-35E16745AA62}"/>
          </ac:picMkLst>
        </pc:picChg>
        <pc:picChg chg="add mod">
          <ac:chgData name="Max Owens [mao0418]" userId="402ba0f2-096b-44eb-b279-bff992c8e3fc" providerId="ADAL" clId="{B2FBB0C5-C44E-44B8-B538-ACBBF677E8BB}" dt="2019-11-09T03:06:12.348" v="5141" actId="1076"/>
          <ac:picMkLst>
            <pc:docMk/>
            <pc:sldMk cId="2274941647" sldId="267"/>
            <ac:picMk id="8" creationId="{0EE1AF52-3012-4441-803A-D927C45C66EE}"/>
          </ac:picMkLst>
        </pc:picChg>
        <pc:picChg chg="add mod">
          <ac:chgData name="Max Owens [mao0418]" userId="402ba0f2-096b-44eb-b279-bff992c8e3fc" providerId="ADAL" clId="{B2FBB0C5-C44E-44B8-B538-ACBBF677E8BB}" dt="2019-11-09T03:06:41.334" v="5144" actId="1076"/>
          <ac:picMkLst>
            <pc:docMk/>
            <pc:sldMk cId="2274941647" sldId="267"/>
            <ac:picMk id="9" creationId="{2DD67CE2-755F-4581-A181-6619C40B9E5C}"/>
          </ac:picMkLst>
        </pc:picChg>
        <pc:picChg chg="add mod">
          <ac:chgData name="Max Owens [mao0418]" userId="402ba0f2-096b-44eb-b279-bff992c8e3fc" providerId="ADAL" clId="{B2FBB0C5-C44E-44B8-B538-ACBBF677E8BB}" dt="2019-11-09T03:08:01.887" v="5146" actId="1076"/>
          <ac:picMkLst>
            <pc:docMk/>
            <pc:sldMk cId="2274941647" sldId="267"/>
            <ac:picMk id="10" creationId="{59806799-0C55-48A9-A8AD-3EC81EA6B2F8}"/>
          </ac:picMkLst>
        </pc:picChg>
        <pc:picChg chg="add mod">
          <ac:chgData name="Max Owens [mao0418]" userId="402ba0f2-096b-44eb-b279-bff992c8e3fc" providerId="ADAL" clId="{B2FBB0C5-C44E-44B8-B538-ACBBF677E8BB}" dt="2019-11-09T03:08:08.833" v="5149" actId="1076"/>
          <ac:picMkLst>
            <pc:docMk/>
            <pc:sldMk cId="2274941647" sldId="267"/>
            <ac:picMk id="11" creationId="{ED5252AD-4F08-4730-9AB2-FCEDC105C995}"/>
          </ac:picMkLst>
        </pc:picChg>
      </pc:sldChg>
      <pc:sldChg chg="add del">
        <pc:chgData name="Max Owens [mao0418]" userId="402ba0f2-096b-44eb-b279-bff992c8e3fc" providerId="ADAL" clId="{B2FBB0C5-C44E-44B8-B538-ACBBF677E8BB}" dt="2019-11-09T03:08:13.841" v="5152" actId="2696"/>
        <pc:sldMkLst>
          <pc:docMk/>
          <pc:sldMk cId="1110018405" sldId="268"/>
        </pc:sldMkLst>
      </pc:sldChg>
      <pc:sldChg chg="modSp add">
        <pc:chgData name="Max Owens [mao0418]" userId="402ba0f2-096b-44eb-b279-bff992c8e3fc" providerId="ADAL" clId="{B2FBB0C5-C44E-44B8-B538-ACBBF677E8BB}" dt="2019-11-09T03:10:26.779" v="5951" actId="20577"/>
        <pc:sldMkLst>
          <pc:docMk/>
          <pc:sldMk cId="60012017" sldId="269"/>
        </pc:sldMkLst>
        <pc:spChg chg="mod">
          <ac:chgData name="Max Owens [mao0418]" userId="402ba0f2-096b-44eb-b279-bff992c8e3fc" providerId="ADAL" clId="{B2FBB0C5-C44E-44B8-B538-ACBBF677E8BB}" dt="2019-11-09T03:08:26.150" v="5184" actId="20577"/>
          <ac:spMkLst>
            <pc:docMk/>
            <pc:sldMk cId="60012017" sldId="269"/>
            <ac:spMk id="2" creationId="{49D81A3D-ABC3-4DFD-9012-B91193469EFE}"/>
          </ac:spMkLst>
        </pc:spChg>
        <pc:spChg chg="mod">
          <ac:chgData name="Max Owens [mao0418]" userId="402ba0f2-096b-44eb-b279-bff992c8e3fc" providerId="ADAL" clId="{B2FBB0C5-C44E-44B8-B538-ACBBF677E8BB}" dt="2019-11-09T03:10:26.779" v="5951" actId="20577"/>
          <ac:spMkLst>
            <pc:docMk/>
            <pc:sldMk cId="60012017" sldId="269"/>
            <ac:spMk id="3" creationId="{D1B51E5C-221E-4F2A-81F1-B61E0F3C002A}"/>
          </ac:spMkLst>
        </pc:spChg>
      </pc:sldChg>
      <pc:sldChg chg="modSp add">
        <pc:chgData name="Max Owens [mao0418]" userId="402ba0f2-096b-44eb-b279-bff992c8e3fc" providerId="ADAL" clId="{B2FBB0C5-C44E-44B8-B538-ACBBF677E8BB}" dt="2019-11-09T03:13:36.555" v="7008" actId="20577"/>
        <pc:sldMkLst>
          <pc:docMk/>
          <pc:sldMk cId="3365600001" sldId="270"/>
        </pc:sldMkLst>
        <pc:spChg chg="mod">
          <ac:chgData name="Max Owens [mao0418]" userId="402ba0f2-096b-44eb-b279-bff992c8e3fc" providerId="ADAL" clId="{B2FBB0C5-C44E-44B8-B538-ACBBF677E8BB}" dt="2019-11-09T03:10:39.372" v="5953"/>
          <ac:spMkLst>
            <pc:docMk/>
            <pc:sldMk cId="3365600001" sldId="270"/>
            <ac:spMk id="2" creationId="{E6488801-FE2C-4F93-AEEB-DFAA60C85184}"/>
          </ac:spMkLst>
        </pc:spChg>
        <pc:spChg chg="mod">
          <ac:chgData name="Max Owens [mao0418]" userId="402ba0f2-096b-44eb-b279-bff992c8e3fc" providerId="ADAL" clId="{B2FBB0C5-C44E-44B8-B538-ACBBF677E8BB}" dt="2019-11-09T03:13:36.555" v="7008" actId="20577"/>
          <ac:spMkLst>
            <pc:docMk/>
            <pc:sldMk cId="3365600001" sldId="270"/>
            <ac:spMk id="3" creationId="{B687BE86-DD85-48AD-B912-32DFC408A3BB}"/>
          </ac:spMkLst>
        </pc:spChg>
      </pc:sldChg>
      <pc:sldChg chg="modSp add">
        <pc:chgData name="Max Owens [mao0418]" userId="402ba0f2-096b-44eb-b279-bff992c8e3fc" providerId="ADAL" clId="{B2FBB0C5-C44E-44B8-B538-ACBBF677E8BB}" dt="2019-11-10T01:35:24.060" v="7958" actId="20577"/>
        <pc:sldMkLst>
          <pc:docMk/>
          <pc:sldMk cId="2008989216" sldId="271"/>
        </pc:sldMkLst>
        <pc:spChg chg="mod">
          <ac:chgData name="Max Owens [mao0418]" userId="402ba0f2-096b-44eb-b279-bff992c8e3fc" providerId="ADAL" clId="{B2FBB0C5-C44E-44B8-B538-ACBBF677E8BB}" dt="2019-11-10T01:24:25.605" v="7151" actId="20577"/>
          <ac:spMkLst>
            <pc:docMk/>
            <pc:sldMk cId="2008989216" sldId="271"/>
            <ac:spMk id="2" creationId="{4035BD90-55EE-4A87-B1AE-0B48DF5E5300}"/>
          </ac:spMkLst>
        </pc:spChg>
        <pc:spChg chg="mod">
          <ac:chgData name="Max Owens [mao0418]" userId="402ba0f2-096b-44eb-b279-bff992c8e3fc" providerId="ADAL" clId="{B2FBB0C5-C44E-44B8-B538-ACBBF677E8BB}" dt="2019-11-10T01:35:24.060" v="7958" actId="20577"/>
          <ac:spMkLst>
            <pc:docMk/>
            <pc:sldMk cId="2008989216" sldId="271"/>
            <ac:spMk id="3" creationId="{D23250E0-8A89-4156-AC64-CC9E85EACA71}"/>
          </ac:spMkLst>
        </pc:spChg>
      </pc:sldChg>
      <pc:sldChg chg="addSp modSp add">
        <pc:chgData name="Max Owens [mao0418]" userId="402ba0f2-096b-44eb-b279-bff992c8e3fc" providerId="ADAL" clId="{B2FBB0C5-C44E-44B8-B538-ACBBF677E8BB}" dt="2019-11-10T01:39:42.889" v="7975" actId="1076"/>
        <pc:sldMkLst>
          <pc:docMk/>
          <pc:sldMk cId="3657023219" sldId="272"/>
        </pc:sldMkLst>
        <pc:spChg chg="mod">
          <ac:chgData name="Max Owens [mao0418]" userId="402ba0f2-096b-44eb-b279-bff992c8e3fc" providerId="ADAL" clId="{B2FBB0C5-C44E-44B8-B538-ACBBF677E8BB}" dt="2019-11-10T01:17:00.114" v="7066" actId="20577"/>
          <ac:spMkLst>
            <pc:docMk/>
            <pc:sldMk cId="3657023219" sldId="272"/>
            <ac:spMk id="2" creationId="{14F058D0-C2D2-4851-A3B3-A057BAB129FF}"/>
          </ac:spMkLst>
        </pc:spChg>
        <pc:spChg chg="mod">
          <ac:chgData name="Max Owens [mao0418]" userId="402ba0f2-096b-44eb-b279-bff992c8e3fc" providerId="ADAL" clId="{B2FBB0C5-C44E-44B8-B538-ACBBF677E8BB}" dt="2019-11-10T01:37:18.269" v="7962" actId="1076"/>
          <ac:spMkLst>
            <pc:docMk/>
            <pc:sldMk cId="3657023219" sldId="272"/>
            <ac:spMk id="3" creationId="{7C45309C-7D76-4B2E-A770-EAC387807132}"/>
          </ac:spMkLst>
        </pc:spChg>
        <pc:spChg chg="add mod">
          <ac:chgData name="Max Owens [mao0418]" userId="402ba0f2-096b-44eb-b279-bff992c8e3fc" providerId="ADAL" clId="{B2FBB0C5-C44E-44B8-B538-ACBBF677E8BB}" dt="2019-11-10T01:39:16.653" v="7972" actId="1076"/>
          <ac:spMkLst>
            <pc:docMk/>
            <pc:sldMk cId="3657023219" sldId="272"/>
            <ac:spMk id="5" creationId="{24E384CC-345E-49C2-8138-96BB8AA5A931}"/>
          </ac:spMkLst>
        </pc:spChg>
        <pc:picChg chg="add mod">
          <ac:chgData name="Max Owens [mao0418]" userId="402ba0f2-096b-44eb-b279-bff992c8e3fc" providerId="ADAL" clId="{B2FBB0C5-C44E-44B8-B538-ACBBF677E8BB}" dt="2019-11-10T01:37:37.568" v="7967" actId="14100"/>
          <ac:picMkLst>
            <pc:docMk/>
            <pc:sldMk cId="3657023219" sldId="272"/>
            <ac:picMk id="4" creationId="{A9DE9652-B2D2-4156-AEC7-F2AC10D9AC0C}"/>
          </ac:picMkLst>
        </pc:picChg>
        <pc:picChg chg="add mod">
          <ac:chgData name="Max Owens [mao0418]" userId="402ba0f2-096b-44eb-b279-bff992c8e3fc" providerId="ADAL" clId="{B2FBB0C5-C44E-44B8-B538-ACBBF677E8BB}" dt="2019-11-10T01:39:42.889" v="7975" actId="1076"/>
          <ac:picMkLst>
            <pc:docMk/>
            <pc:sldMk cId="3657023219" sldId="272"/>
            <ac:picMk id="6" creationId="{6724CC54-B21F-4217-8D39-434DA7D9E207}"/>
          </ac:picMkLst>
        </pc:picChg>
      </pc:sldChg>
      <pc:sldChg chg="modSp add">
        <pc:chgData name="Max Owens [mao0418]" userId="402ba0f2-096b-44eb-b279-bff992c8e3fc" providerId="ADAL" clId="{B2FBB0C5-C44E-44B8-B538-ACBBF677E8BB}" dt="2019-11-10T01:41:02.379" v="7997" actId="20577"/>
        <pc:sldMkLst>
          <pc:docMk/>
          <pc:sldMk cId="466037635" sldId="273"/>
        </pc:sldMkLst>
        <pc:spChg chg="mod">
          <ac:chgData name="Max Owens [mao0418]" userId="402ba0f2-096b-44eb-b279-bff992c8e3fc" providerId="ADAL" clId="{B2FBB0C5-C44E-44B8-B538-ACBBF677E8BB}" dt="2019-11-10T01:17:08.374" v="7068"/>
          <ac:spMkLst>
            <pc:docMk/>
            <pc:sldMk cId="466037635" sldId="273"/>
            <ac:spMk id="2" creationId="{294CB86C-555B-4C6F-AC10-D10013F82C76}"/>
          </ac:spMkLst>
        </pc:spChg>
        <pc:spChg chg="mod">
          <ac:chgData name="Max Owens [mao0418]" userId="402ba0f2-096b-44eb-b279-bff992c8e3fc" providerId="ADAL" clId="{B2FBB0C5-C44E-44B8-B538-ACBBF677E8BB}" dt="2019-11-10T01:41:02.379" v="7997" actId="20577"/>
          <ac:spMkLst>
            <pc:docMk/>
            <pc:sldMk cId="466037635" sldId="273"/>
            <ac:spMk id="3" creationId="{5A553374-D47F-4D44-9F3E-B1104FD388FE}"/>
          </ac:spMkLst>
        </pc:spChg>
      </pc:sldChg>
      <pc:sldChg chg="modSp add">
        <pc:chgData name="Max Owens [mao0418]" userId="402ba0f2-096b-44eb-b279-bff992c8e3fc" providerId="ADAL" clId="{B2FBB0C5-C44E-44B8-B538-ACBBF677E8BB}" dt="2019-11-10T01:17:17.485" v="7070"/>
        <pc:sldMkLst>
          <pc:docMk/>
          <pc:sldMk cId="3588911183" sldId="274"/>
        </pc:sldMkLst>
        <pc:spChg chg="mod">
          <ac:chgData name="Max Owens [mao0418]" userId="402ba0f2-096b-44eb-b279-bff992c8e3fc" providerId="ADAL" clId="{B2FBB0C5-C44E-44B8-B538-ACBBF677E8BB}" dt="2019-11-10T01:17:17.485" v="7070"/>
          <ac:spMkLst>
            <pc:docMk/>
            <pc:sldMk cId="3588911183" sldId="274"/>
            <ac:spMk id="2" creationId="{52E056D0-1402-4CF3-BCED-3AB8B6105E9F}"/>
          </ac:spMkLst>
        </pc:spChg>
      </pc:sldChg>
      <pc:sldChg chg="modSp add">
        <pc:chgData name="Max Owens [mao0418]" userId="402ba0f2-096b-44eb-b279-bff992c8e3fc" providerId="ADAL" clId="{B2FBB0C5-C44E-44B8-B538-ACBBF677E8BB}" dt="2019-11-10T01:17:24.253" v="7072"/>
        <pc:sldMkLst>
          <pc:docMk/>
          <pc:sldMk cId="2415546138" sldId="275"/>
        </pc:sldMkLst>
        <pc:spChg chg="mod">
          <ac:chgData name="Max Owens [mao0418]" userId="402ba0f2-096b-44eb-b279-bff992c8e3fc" providerId="ADAL" clId="{B2FBB0C5-C44E-44B8-B538-ACBBF677E8BB}" dt="2019-11-10T01:17:24.253" v="7072"/>
          <ac:spMkLst>
            <pc:docMk/>
            <pc:sldMk cId="2415546138" sldId="275"/>
            <ac:spMk id="2" creationId="{8343EED4-D483-4757-B687-42E6637E9365}"/>
          </ac:spMkLst>
        </pc:spChg>
      </pc:sldChg>
      <pc:sldChg chg="modSp add">
        <pc:chgData name="Max Owens [mao0418]" userId="402ba0f2-096b-44eb-b279-bff992c8e3fc" providerId="ADAL" clId="{B2FBB0C5-C44E-44B8-B538-ACBBF677E8BB}" dt="2019-11-10T01:17:29.692" v="7074"/>
        <pc:sldMkLst>
          <pc:docMk/>
          <pc:sldMk cId="102641589" sldId="276"/>
        </pc:sldMkLst>
        <pc:spChg chg="mod">
          <ac:chgData name="Max Owens [mao0418]" userId="402ba0f2-096b-44eb-b279-bff992c8e3fc" providerId="ADAL" clId="{B2FBB0C5-C44E-44B8-B538-ACBBF677E8BB}" dt="2019-11-10T01:17:29.692" v="7074"/>
          <ac:spMkLst>
            <pc:docMk/>
            <pc:sldMk cId="102641589" sldId="276"/>
            <ac:spMk id="2" creationId="{52E94C12-8006-4F30-B8E7-34CC157CAB9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3DEFAB-DE24-4A7E-8C2E-71BA099596A1}" type="datetimeFigureOut">
              <a:rPr lang="en-NZ" smtClean="0"/>
              <a:t>10/11/2019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D0EFF5B-38AE-4F19-89EB-8C9FB4C3C840}" type="slidenum">
              <a:rPr lang="en-NZ" smtClean="0"/>
              <a:t>‹#›</a:t>
            </a:fld>
            <a:endParaRPr lang="en-NZ"/>
          </a:p>
        </p:txBody>
      </p:sp>
    </p:spTree>
    <p:extLst>
      <p:ext uri="{BB962C8B-B14F-4D97-AF65-F5344CB8AC3E}">
        <p14:creationId xmlns:p14="http://schemas.microsoft.com/office/powerpoint/2010/main" val="1652353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DEFAB-DE24-4A7E-8C2E-71BA099596A1}" type="datetimeFigureOut">
              <a:rPr lang="en-NZ" smtClean="0"/>
              <a:t>10/11/2019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D0EFF5B-38AE-4F19-89EB-8C9FB4C3C840}" type="slidenum">
              <a:rPr lang="en-NZ" smtClean="0"/>
              <a:t>‹#›</a:t>
            </a:fld>
            <a:endParaRPr lang="en-NZ"/>
          </a:p>
        </p:txBody>
      </p:sp>
    </p:spTree>
    <p:extLst>
      <p:ext uri="{BB962C8B-B14F-4D97-AF65-F5344CB8AC3E}">
        <p14:creationId xmlns:p14="http://schemas.microsoft.com/office/powerpoint/2010/main" val="129210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DEFAB-DE24-4A7E-8C2E-71BA099596A1}" type="datetimeFigureOut">
              <a:rPr lang="en-NZ" smtClean="0"/>
              <a:t>10/11/2019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D0EFF5B-38AE-4F19-89EB-8C9FB4C3C840}" type="slidenum">
              <a:rPr lang="en-NZ" smtClean="0"/>
              <a:t>‹#›</a:t>
            </a:fld>
            <a:endParaRPr lang="en-NZ"/>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5266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DEFAB-DE24-4A7E-8C2E-71BA099596A1}" type="datetimeFigureOut">
              <a:rPr lang="en-NZ" smtClean="0"/>
              <a:t>10/11/2019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D0EFF5B-38AE-4F19-89EB-8C9FB4C3C840}" type="slidenum">
              <a:rPr lang="en-NZ" smtClean="0"/>
              <a:t>‹#›</a:t>
            </a:fld>
            <a:endParaRPr lang="en-NZ"/>
          </a:p>
        </p:txBody>
      </p:sp>
    </p:spTree>
    <p:extLst>
      <p:ext uri="{BB962C8B-B14F-4D97-AF65-F5344CB8AC3E}">
        <p14:creationId xmlns:p14="http://schemas.microsoft.com/office/powerpoint/2010/main" val="139095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DEFAB-DE24-4A7E-8C2E-71BA099596A1}" type="datetimeFigureOut">
              <a:rPr lang="en-NZ" smtClean="0"/>
              <a:t>10/11/2019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D0EFF5B-38AE-4F19-89EB-8C9FB4C3C840}" type="slidenum">
              <a:rPr lang="en-NZ" smtClean="0"/>
              <a:t>‹#›</a:t>
            </a:fld>
            <a:endParaRPr lang="en-NZ"/>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2187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DEFAB-DE24-4A7E-8C2E-71BA099596A1}" type="datetimeFigureOut">
              <a:rPr lang="en-NZ" smtClean="0"/>
              <a:t>10/11/2019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D0EFF5B-38AE-4F19-89EB-8C9FB4C3C840}" type="slidenum">
              <a:rPr lang="en-NZ" smtClean="0"/>
              <a:t>‹#›</a:t>
            </a:fld>
            <a:endParaRPr lang="en-NZ"/>
          </a:p>
        </p:txBody>
      </p:sp>
    </p:spTree>
    <p:extLst>
      <p:ext uri="{BB962C8B-B14F-4D97-AF65-F5344CB8AC3E}">
        <p14:creationId xmlns:p14="http://schemas.microsoft.com/office/powerpoint/2010/main" val="2657427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DEFAB-DE24-4A7E-8C2E-71BA099596A1}" type="datetimeFigureOut">
              <a:rPr lang="en-NZ" smtClean="0"/>
              <a:t>10/11/2019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D0EFF5B-38AE-4F19-89EB-8C9FB4C3C840}" type="slidenum">
              <a:rPr lang="en-NZ" smtClean="0"/>
              <a:t>‹#›</a:t>
            </a:fld>
            <a:endParaRPr lang="en-NZ"/>
          </a:p>
        </p:txBody>
      </p:sp>
    </p:spTree>
    <p:extLst>
      <p:ext uri="{BB962C8B-B14F-4D97-AF65-F5344CB8AC3E}">
        <p14:creationId xmlns:p14="http://schemas.microsoft.com/office/powerpoint/2010/main" val="303144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DEFAB-DE24-4A7E-8C2E-71BA099596A1}" type="datetimeFigureOut">
              <a:rPr lang="en-NZ" smtClean="0"/>
              <a:t>10/11/2019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D0EFF5B-38AE-4F19-89EB-8C9FB4C3C840}" type="slidenum">
              <a:rPr lang="en-NZ" smtClean="0"/>
              <a:t>‹#›</a:t>
            </a:fld>
            <a:endParaRPr lang="en-NZ"/>
          </a:p>
        </p:txBody>
      </p:sp>
    </p:spTree>
    <p:extLst>
      <p:ext uri="{BB962C8B-B14F-4D97-AF65-F5344CB8AC3E}">
        <p14:creationId xmlns:p14="http://schemas.microsoft.com/office/powerpoint/2010/main" val="2951413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DEFAB-DE24-4A7E-8C2E-71BA099596A1}" type="datetimeFigureOut">
              <a:rPr lang="en-NZ" smtClean="0"/>
              <a:t>10/11/2019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D0EFF5B-38AE-4F19-89EB-8C9FB4C3C840}" type="slidenum">
              <a:rPr lang="en-NZ" smtClean="0"/>
              <a:t>‹#›</a:t>
            </a:fld>
            <a:endParaRPr lang="en-NZ"/>
          </a:p>
        </p:txBody>
      </p:sp>
    </p:spTree>
    <p:extLst>
      <p:ext uri="{BB962C8B-B14F-4D97-AF65-F5344CB8AC3E}">
        <p14:creationId xmlns:p14="http://schemas.microsoft.com/office/powerpoint/2010/main" val="412199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DEFAB-DE24-4A7E-8C2E-71BA099596A1}" type="datetimeFigureOut">
              <a:rPr lang="en-NZ" smtClean="0"/>
              <a:t>10/11/2019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8D0EFF5B-38AE-4F19-89EB-8C9FB4C3C840}" type="slidenum">
              <a:rPr lang="en-NZ" smtClean="0"/>
              <a:t>‹#›</a:t>
            </a:fld>
            <a:endParaRPr lang="en-NZ"/>
          </a:p>
        </p:txBody>
      </p:sp>
    </p:spTree>
    <p:extLst>
      <p:ext uri="{BB962C8B-B14F-4D97-AF65-F5344CB8AC3E}">
        <p14:creationId xmlns:p14="http://schemas.microsoft.com/office/powerpoint/2010/main" val="436892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3DEFAB-DE24-4A7E-8C2E-71BA099596A1}" type="datetimeFigureOut">
              <a:rPr lang="en-NZ" smtClean="0"/>
              <a:t>10/11/2019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D0EFF5B-38AE-4F19-89EB-8C9FB4C3C840}" type="slidenum">
              <a:rPr lang="en-NZ" smtClean="0"/>
              <a:t>‹#›</a:t>
            </a:fld>
            <a:endParaRPr lang="en-NZ"/>
          </a:p>
        </p:txBody>
      </p:sp>
    </p:spTree>
    <p:extLst>
      <p:ext uri="{BB962C8B-B14F-4D97-AF65-F5344CB8AC3E}">
        <p14:creationId xmlns:p14="http://schemas.microsoft.com/office/powerpoint/2010/main" val="4195174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3DEFAB-DE24-4A7E-8C2E-71BA099596A1}" type="datetimeFigureOut">
              <a:rPr lang="en-NZ" smtClean="0"/>
              <a:t>10/11/2019</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8D0EFF5B-38AE-4F19-89EB-8C9FB4C3C840}" type="slidenum">
              <a:rPr lang="en-NZ" smtClean="0"/>
              <a:t>‹#›</a:t>
            </a:fld>
            <a:endParaRPr lang="en-NZ"/>
          </a:p>
        </p:txBody>
      </p:sp>
    </p:spTree>
    <p:extLst>
      <p:ext uri="{BB962C8B-B14F-4D97-AF65-F5344CB8AC3E}">
        <p14:creationId xmlns:p14="http://schemas.microsoft.com/office/powerpoint/2010/main" val="3955319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3DEFAB-DE24-4A7E-8C2E-71BA099596A1}" type="datetimeFigureOut">
              <a:rPr lang="en-NZ" smtClean="0"/>
              <a:t>10/11/2019</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8D0EFF5B-38AE-4F19-89EB-8C9FB4C3C840}" type="slidenum">
              <a:rPr lang="en-NZ" smtClean="0"/>
              <a:t>‹#›</a:t>
            </a:fld>
            <a:endParaRPr lang="en-NZ"/>
          </a:p>
        </p:txBody>
      </p:sp>
    </p:spTree>
    <p:extLst>
      <p:ext uri="{BB962C8B-B14F-4D97-AF65-F5344CB8AC3E}">
        <p14:creationId xmlns:p14="http://schemas.microsoft.com/office/powerpoint/2010/main" val="2971231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DEFAB-DE24-4A7E-8C2E-71BA099596A1}" type="datetimeFigureOut">
              <a:rPr lang="en-NZ" smtClean="0"/>
              <a:t>10/11/2019</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8D0EFF5B-38AE-4F19-89EB-8C9FB4C3C840}" type="slidenum">
              <a:rPr lang="en-NZ" smtClean="0"/>
              <a:t>‹#›</a:t>
            </a:fld>
            <a:endParaRPr lang="en-NZ"/>
          </a:p>
        </p:txBody>
      </p:sp>
    </p:spTree>
    <p:extLst>
      <p:ext uri="{BB962C8B-B14F-4D97-AF65-F5344CB8AC3E}">
        <p14:creationId xmlns:p14="http://schemas.microsoft.com/office/powerpoint/2010/main" val="3363470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3DEFAB-DE24-4A7E-8C2E-71BA099596A1}" type="datetimeFigureOut">
              <a:rPr lang="en-NZ" smtClean="0"/>
              <a:t>10/11/2019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D0EFF5B-38AE-4F19-89EB-8C9FB4C3C840}" type="slidenum">
              <a:rPr lang="en-NZ" smtClean="0"/>
              <a:t>‹#›</a:t>
            </a:fld>
            <a:endParaRPr lang="en-NZ"/>
          </a:p>
        </p:txBody>
      </p:sp>
    </p:spTree>
    <p:extLst>
      <p:ext uri="{BB962C8B-B14F-4D97-AF65-F5344CB8AC3E}">
        <p14:creationId xmlns:p14="http://schemas.microsoft.com/office/powerpoint/2010/main" val="106172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3DEFAB-DE24-4A7E-8C2E-71BA099596A1}" type="datetimeFigureOut">
              <a:rPr lang="en-NZ" smtClean="0"/>
              <a:t>10/11/2019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8D0EFF5B-38AE-4F19-89EB-8C9FB4C3C840}" type="slidenum">
              <a:rPr lang="en-NZ" smtClean="0"/>
              <a:t>‹#›</a:t>
            </a:fld>
            <a:endParaRPr lang="en-NZ"/>
          </a:p>
        </p:txBody>
      </p:sp>
    </p:spTree>
    <p:extLst>
      <p:ext uri="{BB962C8B-B14F-4D97-AF65-F5344CB8AC3E}">
        <p14:creationId xmlns:p14="http://schemas.microsoft.com/office/powerpoint/2010/main" val="3872129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83DEFAB-DE24-4A7E-8C2E-71BA099596A1}" type="datetimeFigureOut">
              <a:rPr lang="en-NZ" smtClean="0"/>
              <a:t>10/11/2019</a:t>
            </a:fld>
            <a:endParaRPr lang="en-NZ"/>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D0EFF5B-38AE-4F19-89EB-8C9FB4C3C840}" type="slidenum">
              <a:rPr lang="en-NZ" smtClean="0"/>
              <a:t>‹#›</a:t>
            </a:fld>
            <a:endParaRPr lang="en-NZ"/>
          </a:p>
        </p:txBody>
      </p:sp>
    </p:spTree>
    <p:extLst>
      <p:ext uri="{BB962C8B-B14F-4D97-AF65-F5344CB8AC3E}">
        <p14:creationId xmlns:p14="http://schemas.microsoft.com/office/powerpoint/2010/main" val="3955348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hyperlink" Target="https://docs.microsoft.com/en-us/dotnet/csharp/programming-guide/inside-a-program/coding-conventions"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www.c-sharpcorner.com/article/c-sharp-coding-standards/" TargetMode="Externa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en.wikipedia.org/wiki/Software_construction" TargetMode="Externa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https://www.techopedia.com/definition/25976/software-development-life-cycle-model-sdl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hyperlink" Target="https://docs.microsoft.com/en-us/windows/win32/appuistart/-user-interface-principles"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ssw.com.au/ssw/Standards/rules/rulestobetterwindowsforms.aspx"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1FF4E-5771-46E7-93C5-DA912768DD0A}"/>
              </a:ext>
            </a:extLst>
          </p:cNvPr>
          <p:cNvSpPr>
            <a:spLocks noGrp="1"/>
          </p:cNvSpPr>
          <p:nvPr>
            <p:ph type="ctrTitle"/>
          </p:nvPr>
        </p:nvSpPr>
        <p:spPr/>
        <p:txBody>
          <a:bodyPr/>
          <a:lstStyle/>
          <a:p>
            <a:r>
              <a:rPr lang="en-NZ" dirty="0"/>
              <a:t>PR283 Assignment Part B</a:t>
            </a:r>
          </a:p>
        </p:txBody>
      </p:sp>
      <p:sp>
        <p:nvSpPr>
          <p:cNvPr id="3" name="Subtitle 2">
            <a:extLst>
              <a:ext uri="{FF2B5EF4-FFF2-40B4-BE49-F238E27FC236}">
                <a16:creationId xmlns:a16="http://schemas.microsoft.com/office/drawing/2014/main" id="{9A9DDCF1-C1EF-4360-B3DE-6E1D0139088C}"/>
              </a:ext>
            </a:extLst>
          </p:cNvPr>
          <p:cNvSpPr>
            <a:spLocks noGrp="1"/>
          </p:cNvSpPr>
          <p:nvPr>
            <p:ph type="subTitle" idx="1"/>
          </p:nvPr>
        </p:nvSpPr>
        <p:spPr/>
        <p:txBody>
          <a:bodyPr/>
          <a:lstStyle/>
          <a:p>
            <a:r>
              <a:rPr lang="en-NZ" dirty="0"/>
              <a:t>Theory Presentation</a:t>
            </a:r>
          </a:p>
          <a:p>
            <a:r>
              <a:rPr lang="en-NZ" dirty="0"/>
              <a:t>Max Owens - 99125006</a:t>
            </a:r>
          </a:p>
        </p:txBody>
      </p:sp>
    </p:spTree>
    <p:extLst>
      <p:ext uri="{BB962C8B-B14F-4D97-AF65-F5344CB8AC3E}">
        <p14:creationId xmlns:p14="http://schemas.microsoft.com/office/powerpoint/2010/main" val="1611317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26AA-CBD7-4637-8A28-49F3EADE5868}"/>
              </a:ext>
            </a:extLst>
          </p:cNvPr>
          <p:cNvSpPr>
            <a:spLocks noGrp="1"/>
          </p:cNvSpPr>
          <p:nvPr>
            <p:ph type="title"/>
          </p:nvPr>
        </p:nvSpPr>
        <p:spPr/>
        <p:txBody>
          <a:bodyPr/>
          <a:lstStyle/>
          <a:p>
            <a:r>
              <a:rPr lang="en-NZ" dirty="0"/>
              <a:t>Credible references for this theory</a:t>
            </a:r>
          </a:p>
        </p:txBody>
      </p:sp>
      <p:sp>
        <p:nvSpPr>
          <p:cNvPr id="3" name="Content Placeholder 2">
            <a:extLst>
              <a:ext uri="{FF2B5EF4-FFF2-40B4-BE49-F238E27FC236}">
                <a16:creationId xmlns:a16="http://schemas.microsoft.com/office/drawing/2014/main" id="{07A9210F-0818-4962-B645-3F9C57B0EE16}"/>
              </a:ext>
            </a:extLst>
          </p:cNvPr>
          <p:cNvSpPr>
            <a:spLocks noGrp="1"/>
          </p:cNvSpPr>
          <p:nvPr>
            <p:ph idx="1"/>
          </p:nvPr>
        </p:nvSpPr>
        <p:spPr>
          <a:xfrm>
            <a:off x="366616" y="1619051"/>
            <a:ext cx="4036709" cy="1268411"/>
          </a:xfrm>
        </p:spPr>
        <p:txBody>
          <a:bodyPr/>
          <a:lstStyle/>
          <a:p>
            <a:r>
              <a:rPr lang="en-NZ" dirty="0">
                <a:hlinkClick r:id="rId2"/>
              </a:rPr>
              <a:t>https://docs.microsoft.com/en-us/dotnet/csharp/programming-guide/inside-a-program/coding-conventions</a:t>
            </a:r>
            <a:r>
              <a:rPr lang="en-NZ" dirty="0"/>
              <a:t> </a:t>
            </a:r>
          </a:p>
        </p:txBody>
      </p:sp>
      <p:pic>
        <p:nvPicPr>
          <p:cNvPr id="4" name="Picture 3">
            <a:extLst>
              <a:ext uri="{FF2B5EF4-FFF2-40B4-BE49-F238E27FC236}">
                <a16:creationId xmlns:a16="http://schemas.microsoft.com/office/drawing/2014/main" id="{7DBFD216-8B0A-4EED-9EF7-9F3C2D2C52FA}"/>
              </a:ext>
            </a:extLst>
          </p:cNvPr>
          <p:cNvPicPr>
            <a:picLocks noChangeAspect="1"/>
          </p:cNvPicPr>
          <p:nvPr/>
        </p:nvPicPr>
        <p:blipFill>
          <a:blip r:embed="rId3"/>
          <a:stretch>
            <a:fillRect/>
          </a:stretch>
        </p:blipFill>
        <p:spPr>
          <a:xfrm>
            <a:off x="431862" y="2887462"/>
            <a:ext cx="4264425" cy="1950996"/>
          </a:xfrm>
          <a:prstGeom prst="rect">
            <a:avLst/>
          </a:prstGeom>
        </p:spPr>
      </p:pic>
      <p:pic>
        <p:nvPicPr>
          <p:cNvPr id="5" name="Picture 4">
            <a:extLst>
              <a:ext uri="{FF2B5EF4-FFF2-40B4-BE49-F238E27FC236}">
                <a16:creationId xmlns:a16="http://schemas.microsoft.com/office/drawing/2014/main" id="{4F4FE619-EC36-451E-9C64-C1E3E221317B}"/>
              </a:ext>
            </a:extLst>
          </p:cNvPr>
          <p:cNvPicPr>
            <a:picLocks noChangeAspect="1"/>
          </p:cNvPicPr>
          <p:nvPr/>
        </p:nvPicPr>
        <p:blipFill>
          <a:blip r:embed="rId4"/>
          <a:stretch>
            <a:fillRect/>
          </a:stretch>
        </p:blipFill>
        <p:spPr>
          <a:xfrm>
            <a:off x="677334" y="5067295"/>
            <a:ext cx="3546722" cy="1456449"/>
          </a:xfrm>
          <a:prstGeom prst="rect">
            <a:avLst/>
          </a:prstGeom>
        </p:spPr>
      </p:pic>
      <p:sp>
        <p:nvSpPr>
          <p:cNvPr id="6" name="TextBox 5">
            <a:extLst>
              <a:ext uri="{FF2B5EF4-FFF2-40B4-BE49-F238E27FC236}">
                <a16:creationId xmlns:a16="http://schemas.microsoft.com/office/drawing/2014/main" id="{214E9BFA-BDAE-4844-B64D-2B07595A1019}"/>
              </a:ext>
            </a:extLst>
          </p:cNvPr>
          <p:cNvSpPr txBox="1"/>
          <p:nvPr/>
        </p:nvSpPr>
        <p:spPr>
          <a:xfrm>
            <a:off x="6720396" y="1485601"/>
            <a:ext cx="3178206" cy="923330"/>
          </a:xfrm>
          <a:prstGeom prst="rect">
            <a:avLst/>
          </a:prstGeom>
          <a:noFill/>
        </p:spPr>
        <p:txBody>
          <a:bodyPr wrap="square" rtlCol="0">
            <a:spAutoFit/>
          </a:bodyPr>
          <a:lstStyle/>
          <a:p>
            <a:r>
              <a:rPr lang="en-NZ" dirty="0">
                <a:hlinkClick r:id="rId5"/>
              </a:rPr>
              <a:t>https://www.c-sharpcorner.com/article/c-sharp-coding-standards/</a:t>
            </a:r>
            <a:r>
              <a:rPr lang="en-NZ" dirty="0"/>
              <a:t> </a:t>
            </a:r>
          </a:p>
        </p:txBody>
      </p:sp>
      <p:pic>
        <p:nvPicPr>
          <p:cNvPr id="7" name="Picture 6">
            <a:extLst>
              <a:ext uri="{FF2B5EF4-FFF2-40B4-BE49-F238E27FC236}">
                <a16:creationId xmlns:a16="http://schemas.microsoft.com/office/drawing/2014/main" id="{C830AA26-DCEE-4E0F-AE2B-63E12848484D}"/>
              </a:ext>
            </a:extLst>
          </p:cNvPr>
          <p:cNvPicPr>
            <a:picLocks noChangeAspect="1"/>
          </p:cNvPicPr>
          <p:nvPr/>
        </p:nvPicPr>
        <p:blipFill>
          <a:blip r:embed="rId6"/>
          <a:stretch>
            <a:fillRect/>
          </a:stretch>
        </p:blipFill>
        <p:spPr>
          <a:xfrm>
            <a:off x="6734064" y="2539291"/>
            <a:ext cx="2539938" cy="2153426"/>
          </a:xfrm>
          <a:prstGeom prst="rect">
            <a:avLst/>
          </a:prstGeom>
        </p:spPr>
      </p:pic>
      <p:pic>
        <p:nvPicPr>
          <p:cNvPr id="8" name="Picture 7">
            <a:extLst>
              <a:ext uri="{FF2B5EF4-FFF2-40B4-BE49-F238E27FC236}">
                <a16:creationId xmlns:a16="http://schemas.microsoft.com/office/drawing/2014/main" id="{657881A2-88DB-49E3-9DD8-D779F1FBA1E5}"/>
              </a:ext>
            </a:extLst>
          </p:cNvPr>
          <p:cNvPicPr>
            <a:picLocks noChangeAspect="1"/>
          </p:cNvPicPr>
          <p:nvPr/>
        </p:nvPicPr>
        <p:blipFill>
          <a:blip r:embed="rId7"/>
          <a:stretch>
            <a:fillRect/>
          </a:stretch>
        </p:blipFill>
        <p:spPr>
          <a:xfrm>
            <a:off x="6442322" y="4998027"/>
            <a:ext cx="3873531" cy="1594983"/>
          </a:xfrm>
          <a:prstGeom prst="rect">
            <a:avLst/>
          </a:prstGeom>
        </p:spPr>
      </p:pic>
    </p:spTree>
    <p:extLst>
      <p:ext uri="{BB962C8B-B14F-4D97-AF65-F5344CB8AC3E}">
        <p14:creationId xmlns:p14="http://schemas.microsoft.com/office/powerpoint/2010/main" val="1398074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4229B-4FFD-40D1-A2E0-FE6BF186857E}"/>
              </a:ext>
            </a:extLst>
          </p:cNvPr>
          <p:cNvSpPr>
            <a:spLocks noGrp="1"/>
          </p:cNvSpPr>
          <p:nvPr>
            <p:ph type="title"/>
          </p:nvPr>
        </p:nvSpPr>
        <p:spPr/>
        <p:txBody>
          <a:bodyPr/>
          <a:lstStyle/>
          <a:p>
            <a:r>
              <a:rPr lang="en-NZ" dirty="0"/>
              <a:t>Show/Say what you have done / used / implemented</a:t>
            </a:r>
          </a:p>
        </p:txBody>
      </p:sp>
      <p:sp>
        <p:nvSpPr>
          <p:cNvPr id="3" name="Content Placeholder 2">
            <a:extLst>
              <a:ext uri="{FF2B5EF4-FFF2-40B4-BE49-F238E27FC236}">
                <a16:creationId xmlns:a16="http://schemas.microsoft.com/office/drawing/2014/main" id="{608C7540-3409-4DB0-9777-4DF6BE117143}"/>
              </a:ext>
            </a:extLst>
          </p:cNvPr>
          <p:cNvSpPr>
            <a:spLocks noGrp="1"/>
          </p:cNvSpPr>
          <p:nvPr>
            <p:ph idx="1"/>
          </p:nvPr>
        </p:nvSpPr>
        <p:spPr/>
        <p:txBody>
          <a:bodyPr/>
          <a:lstStyle/>
          <a:p>
            <a:r>
              <a:rPr lang="en-NZ" dirty="0"/>
              <a:t>In my project I made it a priority that as I developed my program I strictly followed good practice and widely accepted standards. By using Microsoft available documentation and the documentation provided by C# Corner.com, I believe I have managed to maintain my code to a high standard, a standard set by Microsoft themselves. </a:t>
            </a:r>
          </a:p>
        </p:txBody>
      </p:sp>
    </p:spTree>
    <p:extLst>
      <p:ext uri="{BB962C8B-B14F-4D97-AF65-F5344CB8AC3E}">
        <p14:creationId xmlns:p14="http://schemas.microsoft.com/office/powerpoint/2010/main" val="1040489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D44F0-9FCD-493E-B8EC-6ECE68B29AEB}"/>
              </a:ext>
            </a:extLst>
          </p:cNvPr>
          <p:cNvSpPr>
            <a:spLocks noGrp="1"/>
          </p:cNvSpPr>
          <p:nvPr>
            <p:ph type="title"/>
          </p:nvPr>
        </p:nvSpPr>
        <p:spPr/>
        <p:txBody>
          <a:bodyPr/>
          <a:lstStyle/>
          <a:p>
            <a:r>
              <a:rPr lang="en-NZ" dirty="0"/>
              <a:t>Evidence of Previous Slide</a:t>
            </a:r>
          </a:p>
        </p:txBody>
      </p:sp>
      <p:sp>
        <p:nvSpPr>
          <p:cNvPr id="3" name="Content Placeholder 2">
            <a:extLst>
              <a:ext uri="{FF2B5EF4-FFF2-40B4-BE49-F238E27FC236}">
                <a16:creationId xmlns:a16="http://schemas.microsoft.com/office/drawing/2014/main" id="{D3F32320-C70D-4AB8-B08E-460452D0602D}"/>
              </a:ext>
            </a:extLst>
          </p:cNvPr>
          <p:cNvSpPr>
            <a:spLocks noGrp="1"/>
          </p:cNvSpPr>
          <p:nvPr>
            <p:ph idx="1"/>
          </p:nvPr>
        </p:nvSpPr>
        <p:spPr>
          <a:xfrm>
            <a:off x="197940" y="1270000"/>
            <a:ext cx="6984095" cy="431691"/>
          </a:xfrm>
        </p:spPr>
        <p:txBody>
          <a:bodyPr/>
          <a:lstStyle/>
          <a:p>
            <a:r>
              <a:rPr lang="en-NZ" dirty="0"/>
              <a:t>“Use parenthesis to make clauses in an expression apparent”</a:t>
            </a:r>
          </a:p>
        </p:txBody>
      </p:sp>
      <p:pic>
        <p:nvPicPr>
          <p:cNvPr id="7" name="Picture 6">
            <a:extLst>
              <a:ext uri="{FF2B5EF4-FFF2-40B4-BE49-F238E27FC236}">
                <a16:creationId xmlns:a16="http://schemas.microsoft.com/office/drawing/2014/main" id="{F8C3E250-A1B3-4C80-A11C-35E16745AA62}"/>
              </a:ext>
            </a:extLst>
          </p:cNvPr>
          <p:cNvPicPr>
            <a:picLocks noChangeAspect="1"/>
          </p:cNvPicPr>
          <p:nvPr/>
        </p:nvPicPr>
        <p:blipFill>
          <a:blip r:embed="rId2"/>
          <a:stretch>
            <a:fillRect/>
          </a:stretch>
        </p:blipFill>
        <p:spPr>
          <a:xfrm>
            <a:off x="296985" y="1701691"/>
            <a:ext cx="5934075" cy="2971800"/>
          </a:xfrm>
          <a:prstGeom prst="rect">
            <a:avLst/>
          </a:prstGeom>
        </p:spPr>
      </p:pic>
      <p:pic>
        <p:nvPicPr>
          <p:cNvPr id="8" name="Picture 7">
            <a:extLst>
              <a:ext uri="{FF2B5EF4-FFF2-40B4-BE49-F238E27FC236}">
                <a16:creationId xmlns:a16="http://schemas.microsoft.com/office/drawing/2014/main" id="{0EE1AF52-3012-4441-803A-D927C45C66EE}"/>
              </a:ext>
            </a:extLst>
          </p:cNvPr>
          <p:cNvPicPr>
            <a:picLocks noChangeAspect="1"/>
          </p:cNvPicPr>
          <p:nvPr/>
        </p:nvPicPr>
        <p:blipFill>
          <a:blip r:embed="rId3"/>
          <a:stretch>
            <a:fillRect/>
          </a:stretch>
        </p:blipFill>
        <p:spPr>
          <a:xfrm>
            <a:off x="7536622" y="833546"/>
            <a:ext cx="4433547" cy="1096854"/>
          </a:xfrm>
          <a:prstGeom prst="rect">
            <a:avLst/>
          </a:prstGeom>
        </p:spPr>
      </p:pic>
      <p:pic>
        <p:nvPicPr>
          <p:cNvPr id="9" name="Picture 8">
            <a:extLst>
              <a:ext uri="{FF2B5EF4-FFF2-40B4-BE49-F238E27FC236}">
                <a16:creationId xmlns:a16="http://schemas.microsoft.com/office/drawing/2014/main" id="{2DD67CE2-755F-4581-A181-6619C40B9E5C}"/>
              </a:ext>
            </a:extLst>
          </p:cNvPr>
          <p:cNvPicPr>
            <a:picLocks noChangeAspect="1"/>
          </p:cNvPicPr>
          <p:nvPr/>
        </p:nvPicPr>
        <p:blipFill>
          <a:blip r:embed="rId4"/>
          <a:stretch>
            <a:fillRect/>
          </a:stretch>
        </p:blipFill>
        <p:spPr>
          <a:xfrm>
            <a:off x="6257925" y="2243907"/>
            <a:ext cx="5934075" cy="693785"/>
          </a:xfrm>
          <a:prstGeom prst="rect">
            <a:avLst/>
          </a:prstGeom>
        </p:spPr>
      </p:pic>
      <p:pic>
        <p:nvPicPr>
          <p:cNvPr id="10" name="Picture 9">
            <a:extLst>
              <a:ext uri="{FF2B5EF4-FFF2-40B4-BE49-F238E27FC236}">
                <a16:creationId xmlns:a16="http://schemas.microsoft.com/office/drawing/2014/main" id="{59806799-0C55-48A9-A8AD-3EC81EA6B2F8}"/>
              </a:ext>
            </a:extLst>
          </p:cNvPr>
          <p:cNvPicPr>
            <a:picLocks noChangeAspect="1"/>
          </p:cNvPicPr>
          <p:nvPr/>
        </p:nvPicPr>
        <p:blipFill>
          <a:blip r:embed="rId5"/>
          <a:stretch>
            <a:fillRect/>
          </a:stretch>
        </p:blipFill>
        <p:spPr>
          <a:xfrm>
            <a:off x="7664944" y="5272227"/>
            <a:ext cx="3467100" cy="1143000"/>
          </a:xfrm>
          <a:prstGeom prst="rect">
            <a:avLst/>
          </a:prstGeom>
        </p:spPr>
      </p:pic>
      <p:pic>
        <p:nvPicPr>
          <p:cNvPr id="11" name="Picture 10">
            <a:extLst>
              <a:ext uri="{FF2B5EF4-FFF2-40B4-BE49-F238E27FC236}">
                <a16:creationId xmlns:a16="http://schemas.microsoft.com/office/drawing/2014/main" id="{ED5252AD-4F08-4730-9AB2-FCEDC105C995}"/>
              </a:ext>
            </a:extLst>
          </p:cNvPr>
          <p:cNvPicPr>
            <a:picLocks noChangeAspect="1"/>
          </p:cNvPicPr>
          <p:nvPr/>
        </p:nvPicPr>
        <p:blipFill>
          <a:blip r:embed="rId6"/>
          <a:stretch>
            <a:fillRect/>
          </a:stretch>
        </p:blipFill>
        <p:spPr>
          <a:xfrm>
            <a:off x="6817680" y="3113726"/>
            <a:ext cx="4814563" cy="1982467"/>
          </a:xfrm>
          <a:prstGeom prst="rect">
            <a:avLst/>
          </a:prstGeom>
        </p:spPr>
      </p:pic>
    </p:spTree>
    <p:extLst>
      <p:ext uri="{BB962C8B-B14F-4D97-AF65-F5344CB8AC3E}">
        <p14:creationId xmlns:p14="http://schemas.microsoft.com/office/powerpoint/2010/main" val="2274941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81A3D-ABC3-4DFD-9012-B91193469EFE}"/>
              </a:ext>
            </a:extLst>
          </p:cNvPr>
          <p:cNvSpPr>
            <a:spLocks noGrp="1"/>
          </p:cNvSpPr>
          <p:nvPr>
            <p:ph type="title"/>
          </p:nvPr>
        </p:nvSpPr>
        <p:spPr/>
        <p:txBody>
          <a:bodyPr/>
          <a:lstStyle/>
          <a:p>
            <a:r>
              <a:rPr lang="en-NZ" dirty="0"/>
              <a:t>Comparing Other Approaches</a:t>
            </a:r>
          </a:p>
        </p:txBody>
      </p:sp>
      <p:sp>
        <p:nvSpPr>
          <p:cNvPr id="3" name="Content Placeholder 2">
            <a:extLst>
              <a:ext uri="{FF2B5EF4-FFF2-40B4-BE49-F238E27FC236}">
                <a16:creationId xmlns:a16="http://schemas.microsoft.com/office/drawing/2014/main" id="{D1B51E5C-221E-4F2A-81F1-B61E0F3C002A}"/>
              </a:ext>
            </a:extLst>
          </p:cNvPr>
          <p:cNvSpPr>
            <a:spLocks noGrp="1"/>
          </p:cNvSpPr>
          <p:nvPr>
            <p:ph idx="1"/>
          </p:nvPr>
        </p:nvSpPr>
        <p:spPr/>
        <p:txBody>
          <a:bodyPr/>
          <a:lstStyle/>
          <a:p>
            <a:r>
              <a:rPr lang="en-NZ" dirty="0"/>
              <a:t>In reality, the ‘other approach’ I could potentially use would be not following any coding conventions at all. While yes, this would mean less time is spent structuring code and checking whether I’m following guidelines, and overall reduce time spent constructing, it would mean reusability and readability of my code would be terrible. It would be very difficult to revisit code created in the past, if variable names are poor and there’s too much crammed into one function. The way I have done it means that people should have very little trouble (or no trouble at all!) understanding my code from beginning to end.</a:t>
            </a:r>
          </a:p>
        </p:txBody>
      </p:sp>
    </p:spTree>
    <p:extLst>
      <p:ext uri="{BB962C8B-B14F-4D97-AF65-F5344CB8AC3E}">
        <p14:creationId xmlns:p14="http://schemas.microsoft.com/office/powerpoint/2010/main" val="60012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8801-FE2C-4F93-AEEB-DFAA60C85184}"/>
              </a:ext>
            </a:extLst>
          </p:cNvPr>
          <p:cNvSpPr>
            <a:spLocks noGrp="1"/>
          </p:cNvSpPr>
          <p:nvPr>
            <p:ph type="title"/>
          </p:nvPr>
        </p:nvSpPr>
        <p:spPr/>
        <p:txBody>
          <a:bodyPr/>
          <a:lstStyle/>
          <a:p>
            <a:r>
              <a:rPr lang="en-NZ" dirty="0"/>
              <a:t>Evaluation of the effectiveness of my approach/potential improvement</a:t>
            </a:r>
          </a:p>
        </p:txBody>
      </p:sp>
      <p:sp>
        <p:nvSpPr>
          <p:cNvPr id="3" name="Content Placeholder 2">
            <a:extLst>
              <a:ext uri="{FF2B5EF4-FFF2-40B4-BE49-F238E27FC236}">
                <a16:creationId xmlns:a16="http://schemas.microsoft.com/office/drawing/2014/main" id="{B687BE86-DD85-48AD-B912-32DFC408A3BB}"/>
              </a:ext>
            </a:extLst>
          </p:cNvPr>
          <p:cNvSpPr>
            <a:spLocks noGrp="1"/>
          </p:cNvSpPr>
          <p:nvPr>
            <p:ph idx="1"/>
          </p:nvPr>
        </p:nvSpPr>
        <p:spPr/>
        <p:txBody>
          <a:bodyPr/>
          <a:lstStyle/>
          <a:p>
            <a:r>
              <a:rPr lang="en-NZ" dirty="0"/>
              <a:t>The effectiveness of the coding conventions for C# is that because I followed it, it meant that with 3 different coding projects due around the same time I was able to hop between them with ease and was able to understand how they all functioned. The similarity in style and structure meant that readability was high and very little time was spent re-studying my own design trying to figure out what it was I was trying to do.</a:t>
            </a:r>
          </a:p>
          <a:p>
            <a:r>
              <a:rPr lang="en-NZ" dirty="0"/>
              <a:t>A potential improvement for next time would definitely be that I can study a variety of coding conventions. While yes, the Microsoft documentation is well structured and thought out, other approaches may better suit my coding style, and may be more up to date than Microsoft’s own documentation. Even applying different conventions at once may turn out to be more successful than originally anticipated. More research will definitely be carried out in </a:t>
            </a:r>
            <a:r>
              <a:rPr lang="en-NZ"/>
              <a:t>the future. </a:t>
            </a:r>
            <a:endParaRPr lang="en-NZ" dirty="0"/>
          </a:p>
        </p:txBody>
      </p:sp>
    </p:spTree>
    <p:extLst>
      <p:ext uri="{BB962C8B-B14F-4D97-AF65-F5344CB8AC3E}">
        <p14:creationId xmlns:p14="http://schemas.microsoft.com/office/powerpoint/2010/main" val="3365600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5BD90-55EE-4A87-B1AE-0B48DF5E5300}"/>
              </a:ext>
            </a:extLst>
          </p:cNvPr>
          <p:cNvSpPr>
            <a:spLocks noGrp="1"/>
          </p:cNvSpPr>
          <p:nvPr>
            <p:ph type="title"/>
          </p:nvPr>
        </p:nvSpPr>
        <p:spPr/>
        <p:txBody>
          <a:bodyPr>
            <a:normAutofit fontScale="90000"/>
          </a:bodyPr>
          <a:lstStyle/>
          <a:p>
            <a:r>
              <a:rPr lang="en-NZ" dirty="0"/>
              <a:t>Item #2: Use appropriate software life cycle models and software construction steps</a:t>
            </a:r>
          </a:p>
        </p:txBody>
      </p:sp>
      <p:sp>
        <p:nvSpPr>
          <p:cNvPr id="3" name="Content Placeholder 2">
            <a:extLst>
              <a:ext uri="{FF2B5EF4-FFF2-40B4-BE49-F238E27FC236}">
                <a16:creationId xmlns:a16="http://schemas.microsoft.com/office/drawing/2014/main" id="{D23250E0-8A89-4156-AC64-CC9E85EACA71}"/>
              </a:ext>
            </a:extLst>
          </p:cNvPr>
          <p:cNvSpPr>
            <a:spLocks noGrp="1"/>
          </p:cNvSpPr>
          <p:nvPr>
            <p:ph idx="1"/>
          </p:nvPr>
        </p:nvSpPr>
        <p:spPr/>
        <p:txBody>
          <a:bodyPr/>
          <a:lstStyle/>
          <a:p>
            <a:r>
              <a:rPr lang="en-NZ" dirty="0"/>
              <a:t>Software life cycle models are techniques/approaches which dictate in which order/which method you should follow to complete a software project, from start to finish. They are excellent at assisting people to pace themselves, and maximise efficiency. Certain life cycle models are excellent at doing different things. My point being, that there is no one life cycle which can accomplish all development projects. </a:t>
            </a:r>
          </a:p>
          <a:p>
            <a:r>
              <a:rPr lang="en-NZ" dirty="0"/>
              <a:t>Software Construction Steps dictates that development must follow a variety of steps that should be taken in order for a software project to be successful. These steps can vary, and much like the various life cycle models, each can be successful for different approaches/projects.</a:t>
            </a:r>
          </a:p>
        </p:txBody>
      </p:sp>
    </p:spTree>
    <p:extLst>
      <p:ext uri="{BB962C8B-B14F-4D97-AF65-F5344CB8AC3E}">
        <p14:creationId xmlns:p14="http://schemas.microsoft.com/office/powerpoint/2010/main" val="2008989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58D0-C2D2-4851-A3B3-A057BAB129FF}"/>
              </a:ext>
            </a:extLst>
          </p:cNvPr>
          <p:cNvSpPr>
            <a:spLocks noGrp="1"/>
          </p:cNvSpPr>
          <p:nvPr>
            <p:ph type="title"/>
          </p:nvPr>
        </p:nvSpPr>
        <p:spPr/>
        <p:txBody>
          <a:bodyPr/>
          <a:lstStyle/>
          <a:p>
            <a:r>
              <a:rPr lang="en-NZ" dirty="0"/>
              <a:t>Credible References for this theory:</a:t>
            </a:r>
          </a:p>
        </p:txBody>
      </p:sp>
      <p:sp>
        <p:nvSpPr>
          <p:cNvPr id="3" name="Content Placeholder 2">
            <a:extLst>
              <a:ext uri="{FF2B5EF4-FFF2-40B4-BE49-F238E27FC236}">
                <a16:creationId xmlns:a16="http://schemas.microsoft.com/office/drawing/2014/main" id="{7C45309C-7D76-4B2E-A770-EAC387807132}"/>
              </a:ext>
            </a:extLst>
          </p:cNvPr>
          <p:cNvSpPr>
            <a:spLocks noGrp="1"/>
          </p:cNvSpPr>
          <p:nvPr>
            <p:ph idx="1"/>
          </p:nvPr>
        </p:nvSpPr>
        <p:spPr>
          <a:xfrm>
            <a:off x="135796" y="1594706"/>
            <a:ext cx="6158472" cy="671388"/>
          </a:xfrm>
        </p:spPr>
        <p:txBody>
          <a:bodyPr/>
          <a:lstStyle/>
          <a:p>
            <a:r>
              <a:rPr lang="en-NZ" dirty="0">
                <a:hlinkClick r:id="rId2"/>
              </a:rPr>
              <a:t>https://en.wikipedia.org/wiki/Software_construction</a:t>
            </a:r>
            <a:r>
              <a:rPr lang="en-NZ" dirty="0"/>
              <a:t> </a:t>
            </a:r>
          </a:p>
        </p:txBody>
      </p:sp>
      <p:pic>
        <p:nvPicPr>
          <p:cNvPr id="4" name="Picture 3">
            <a:extLst>
              <a:ext uri="{FF2B5EF4-FFF2-40B4-BE49-F238E27FC236}">
                <a16:creationId xmlns:a16="http://schemas.microsoft.com/office/drawing/2014/main" id="{A9DE9652-B2D2-4156-AEC7-F2AC10D9AC0C}"/>
              </a:ext>
            </a:extLst>
          </p:cNvPr>
          <p:cNvPicPr>
            <a:picLocks noChangeAspect="1"/>
          </p:cNvPicPr>
          <p:nvPr/>
        </p:nvPicPr>
        <p:blipFill>
          <a:blip r:embed="rId3"/>
          <a:stretch>
            <a:fillRect/>
          </a:stretch>
        </p:blipFill>
        <p:spPr>
          <a:xfrm>
            <a:off x="677334" y="2001916"/>
            <a:ext cx="2563016" cy="4684528"/>
          </a:xfrm>
          <a:prstGeom prst="rect">
            <a:avLst/>
          </a:prstGeom>
        </p:spPr>
      </p:pic>
      <p:sp>
        <p:nvSpPr>
          <p:cNvPr id="5" name="TextBox 4">
            <a:extLst>
              <a:ext uri="{FF2B5EF4-FFF2-40B4-BE49-F238E27FC236}">
                <a16:creationId xmlns:a16="http://schemas.microsoft.com/office/drawing/2014/main" id="{24E384CC-345E-49C2-8138-96BB8AA5A931}"/>
              </a:ext>
            </a:extLst>
          </p:cNvPr>
          <p:cNvSpPr txBox="1"/>
          <p:nvPr/>
        </p:nvSpPr>
        <p:spPr>
          <a:xfrm>
            <a:off x="6684886" y="1509180"/>
            <a:ext cx="3580601" cy="1200329"/>
          </a:xfrm>
          <a:prstGeom prst="rect">
            <a:avLst/>
          </a:prstGeom>
          <a:noFill/>
        </p:spPr>
        <p:txBody>
          <a:bodyPr wrap="square" rtlCol="0">
            <a:spAutoFit/>
          </a:bodyPr>
          <a:lstStyle/>
          <a:p>
            <a:r>
              <a:rPr lang="en-NZ" dirty="0">
                <a:hlinkClick r:id="rId4"/>
              </a:rPr>
              <a:t>https://www.techopedia.com/definition/25976/software-development-life-cycle-model-sdlc</a:t>
            </a:r>
            <a:r>
              <a:rPr lang="en-NZ" dirty="0"/>
              <a:t> </a:t>
            </a:r>
          </a:p>
        </p:txBody>
      </p:sp>
      <p:pic>
        <p:nvPicPr>
          <p:cNvPr id="6" name="Picture 5">
            <a:extLst>
              <a:ext uri="{FF2B5EF4-FFF2-40B4-BE49-F238E27FC236}">
                <a16:creationId xmlns:a16="http://schemas.microsoft.com/office/drawing/2014/main" id="{6724CC54-B21F-4217-8D39-434DA7D9E207}"/>
              </a:ext>
            </a:extLst>
          </p:cNvPr>
          <p:cNvPicPr>
            <a:picLocks noChangeAspect="1"/>
          </p:cNvPicPr>
          <p:nvPr/>
        </p:nvPicPr>
        <p:blipFill>
          <a:blip r:embed="rId5"/>
          <a:stretch>
            <a:fillRect/>
          </a:stretch>
        </p:blipFill>
        <p:spPr>
          <a:xfrm>
            <a:off x="6707639" y="2829980"/>
            <a:ext cx="3880791" cy="3706608"/>
          </a:xfrm>
          <a:prstGeom prst="rect">
            <a:avLst/>
          </a:prstGeom>
        </p:spPr>
      </p:pic>
    </p:spTree>
    <p:extLst>
      <p:ext uri="{BB962C8B-B14F-4D97-AF65-F5344CB8AC3E}">
        <p14:creationId xmlns:p14="http://schemas.microsoft.com/office/powerpoint/2010/main" val="3657023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CB86C-555B-4C6F-AC10-D10013F82C76}"/>
              </a:ext>
            </a:extLst>
          </p:cNvPr>
          <p:cNvSpPr>
            <a:spLocks noGrp="1"/>
          </p:cNvSpPr>
          <p:nvPr>
            <p:ph type="title"/>
          </p:nvPr>
        </p:nvSpPr>
        <p:spPr/>
        <p:txBody>
          <a:bodyPr/>
          <a:lstStyle/>
          <a:p>
            <a:r>
              <a:rPr lang="en-NZ" dirty="0"/>
              <a:t>Show/Say what you have done / used / implemented</a:t>
            </a:r>
          </a:p>
        </p:txBody>
      </p:sp>
      <p:sp>
        <p:nvSpPr>
          <p:cNvPr id="3" name="Content Placeholder 2">
            <a:extLst>
              <a:ext uri="{FF2B5EF4-FFF2-40B4-BE49-F238E27FC236}">
                <a16:creationId xmlns:a16="http://schemas.microsoft.com/office/drawing/2014/main" id="{5A553374-D47F-4D44-9F3E-B1104FD388FE}"/>
              </a:ext>
            </a:extLst>
          </p:cNvPr>
          <p:cNvSpPr>
            <a:spLocks noGrp="1"/>
          </p:cNvSpPr>
          <p:nvPr>
            <p:ph idx="1"/>
          </p:nvPr>
        </p:nvSpPr>
        <p:spPr/>
        <p:txBody>
          <a:bodyPr/>
          <a:lstStyle/>
          <a:p>
            <a:r>
              <a:rPr lang="en-NZ" dirty="0"/>
              <a:t>In </a:t>
            </a:r>
            <a:r>
              <a:rPr lang="en-NZ"/>
              <a:t>my project I </a:t>
            </a:r>
          </a:p>
        </p:txBody>
      </p:sp>
    </p:spTree>
    <p:extLst>
      <p:ext uri="{BB962C8B-B14F-4D97-AF65-F5344CB8AC3E}">
        <p14:creationId xmlns:p14="http://schemas.microsoft.com/office/powerpoint/2010/main" val="466037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56D0-1402-4CF3-BCED-3AB8B6105E9F}"/>
              </a:ext>
            </a:extLst>
          </p:cNvPr>
          <p:cNvSpPr>
            <a:spLocks noGrp="1"/>
          </p:cNvSpPr>
          <p:nvPr>
            <p:ph type="title"/>
          </p:nvPr>
        </p:nvSpPr>
        <p:spPr/>
        <p:txBody>
          <a:bodyPr/>
          <a:lstStyle/>
          <a:p>
            <a:r>
              <a:rPr lang="en-NZ" dirty="0"/>
              <a:t>Evidence of Previous Slide</a:t>
            </a:r>
          </a:p>
        </p:txBody>
      </p:sp>
      <p:sp>
        <p:nvSpPr>
          <p:cNvPr id="3" name="Content Placeholder 2">
            <a:extLst>
              <a:ext uri="{FF2B5EF4-FFF2-40B4-BE49-F238E27FC236}">
                <a16:creationId xmlns:a16="http://schemas.microsoft.com/office/drawing/2014/main" id="{26C8582D-A61E-4AE0-8B8D-6089730D3F0D}"/>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3588911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EED4-D483-4757-B687-42E6637E9365}"/>
              </a:ext>
            </a:extLst>
          </p:cNvPr>
          <p:cNvSpPr>
            <a:spLocks noGrp="1"/>
          </p:cNvSpPr>
          <p:nvPr>
            <p:ph type="title"/>
          </p:nvPr>
        </p:nvSpPr>
        <p:spPr/>
        <p:txBody>
          <a:bodyPr/>
          <a:lstStyle/>
          <a:p>
            <a:r>
              <a:rPr lang="en-NZ" dirty="0"/>
              <a:t>Comparing Other Approaches</a:t>
            </a:r>
          </a:p>
        </p:txBody>
      </p:sp>
      <p:sp>
        <p:nvSpPr>
          <p:cNvPr id="3" name="Content Placeholder 2">
            <a:extLst>
              <a:ext uri="{FF2B5EF4-FFF2-40B4-BE49-F238E27FC236}">
                <a16:creationId xmlns:a16="http://schemas.microsoft.com/office/drawing/2014/main" id="{5757A442-A639-4CE3-8AB3-2A63483A7E72}"/>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2415546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0C5D-EB87-4B5B-B6C8-F1D2C8FC5039}"/>
              </a:ext>
            </a:extLst>
          </p:cNvPr>
          <p:cNvSpPr>
            <a:spLocks noGrp="1"/>
          </p:cNvSpPr>
          <p:nvPr>
            <p:ph type="title"/>
          </p:nvPr>
        </p:nvSpPr>
        <p:spPr/>
        <p:txBody>
          <a:bodyPr/>
          <a:lstStyle/>
          <a:p>
            <a:r>
              <a:rPr lang="en-NZ" dirty="0"/>
              <a:t>Referenced Material for the program</a:t>
            </a:r>
          </a:p>
        </p:txBody>
      </p:sp>
      <p:sp>
        <p:nvSpPr>
          <p:cNvPr id="3" name="Content Placeholder 2">
            <a:extLst>
              <a:ext uri="{FF2B5EF4-FFF2-40B4-BE49-F238E27FC236}">
                <a16:creationId xmlns:a16="http://schemas.microsoft.com/office/drawing/2014/main" id="{A819CAE7-4341-4070-9434-DDFD7FA4DB16}"/>
              </a:ext>
            </a:extLst>
          </p:cNvPr>
          <p:cNvSpPr>
            <a:spLocks noGrp="1"/>
          </p:cNvSpPr>
          <p:nvPr>
            <p:ph idx="1"/>
          </p:nvPr>
        </p:nvSpPr>
        <p:spPr/>
        <p:txBody>
          <a:bodyPr/>
          <a:lstStyle/>
          <a:p>
            <a:r>
              <a:rPr lang="en-NZ" dirty="0"/>
              <a:t>I used Alistair’s model which was available on Moodle to build on, extend and implement my view. </a:t>
            </a:r>
          </a:p>
        </p:txBody>
      </p:sp>
    </p:spTree>
    <p:extLst>
      <p:ext uri="{BB962C8B-B14F-4D97-AF65-F5344CB8AC3E}">
        <p14:creationId xmlns:p14="http://schemas.microsoft.com/office/powerpoint/2010/main" val="3566409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4C12-8006-4F30-B8E7-34CC157CAB90}"/>
              </a:ext>
            </a:extLst>
          </p:cNvPr>
          <p:cNvSpPr>
            <a:spLocks noGrp="1"/>
          </p:cNvSpPr>
          <p:nvPr>
            <p:ph type="title"/>
          </p:nvPr>
        </p:nvSpPr>
        <p:spPr/>
        <p:txBody>
          <a:bodyPr/>
          <a:lstStyle/>
          <a:p>
            <a:r>
              <a:rPr lang="en-NZ" dirty="0"/>
              <a:t>Evaluation of the effectiveness of my approach/potential improvement</a:t>
            </a:r>
          </a:p>
        </p:txBody>
      </p:sp>
      <p:sp>
        <p:nvSpPr>
          <p:cNvPr id="3" name="Content Placeholder 2">
            <a:extLst>
              <a:ext uri="{FF2B5EF4-FFF2-40B4-BE49-F238E27FC236}">
                <a16:creationId xmlns:a16="http://schemas.microsoft.com/office/drawing/2014/main" id="{3DFFAA66-6719-4010-B0BA-AFE1306162CB}"/>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02641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CC3EE-B8B5-448C-A6D9-2EE412104940}"/>
              </a:ext>
            </a:extLst>
          </p:cNvPr>
          <p:cNvSpPr>
            <a:spLocks noGrp="1"/>
          </p:cNvSpPr>
          <p:nvPr>
            <p:ph type="title"/>
          </p:nvPr>
        </p:nvSpPr>
        <p:spPr/>
        <p:txBody>
          <a:bodyPr/>
          <a:lstStyle/>
          <a:p>
            <a:r>
              <a:rPr lang="en-NZ" dirty="0"/>
              <a:t>Item #4: Design User Interfaces which conform to recognised usability criteria</a:t>
            </a:r>
          </a:p>
        </p:txBody>
      </p:sp>
      <p:sp>
        <p:nvSpPr>
          <p:cNvPr id="3" name="Content Placeholder 2">
            <a:extLst>
              <a:ext uri="{FF2B5EF4-FFF2-40B4-BE49-F238E27FC236}">
                <a16:creationId xmlns:a16="http://schemas.microsoft.com/office/drawing/2014/main" id="{F9F882B2-8A0C-4FD6-BE97-D0C0263045C6}"/>
              </a:ext>
            </a:extLst>
          </p:cNvPr>
          <p:cNvSpPr>
            <a:spLocks noGrp="1"/>
          </p:cNvSpPr>
          <p:nvPr>
            <p:ph idx="1"/>
          </p:nvPr>
        </p:nvSpPr>
        <p:spPr/>
        <p:txBody>
          <a:bodyPr/>
          <a:lstStyle/>
          <a:p>
            <a:r>
              <a:rPr lang="en-NZ" dirty="0"/>
              <a:t>This item dictates that all windows forms and the layout/design of these forms all follow a pre-set criteria of usability, which basically means that the UI has to be easy to look at and use rather than having users tilt their heads in confusion and wonder who the genius was that put the exit button in the middle of the form, or changed all the occurrences of the word ‘The’ to ‘</a:t>
            </a:r>
            <a:r>
              <a:rPr lang="en-NZ" dirty="0" err="1"/>
              <a:t>Teh</a:t>
            </a:r>
            <a:r>
              <a:rPr lang="en-NZ" dirty="0"/>
              <a:t>’.</a:t>
            </a:r>
          </a:p>
        </p:txBody>
      </p:sp>
    </p:spTree>
    <p:extLst>
      <p:ext uri="{BB962C8B-B14F-4D97-AF65-F5344CB8AC3E}">
        <p14:creationId xmlns:p14="http://schemas.microsoft.com/office/powerpoint/2010/main" val="2957832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D7E7A-FAD9-4155-9B72-521DBB07FAF3}"/>
              </a:ext>
            </a:extLst>
          </p:cNvPr>
          <p:cNvSpPr>
            <a:spLocks noGrp="1"/>
          </p:cNvSpPr>
          <p:nvPr>
            <p:ph type="title"/>
          </p:nvPr>
        </p:nvSpPr>
        <p:spPr/>
        <p:txBody>
          <a:bodyPr/>
          <a:lstStyle/>
          <a:p>
            <a:r>
              <a:rPr lang="en-NZ" dirty="0"/>
              <a:t>Credible References of this theory</a:t>
            </a:r>
          </a:p>
        </p:txBody>
      </p:sp>
      <p:sp>
        <p:nvSpPr>
          <p:cNvPr id="3" name="Content Placeholder 2">
            <a:extLst>
              <a:ext uri="{FF2B5EF4-FFF2-40B4-BE49-F238E27FC236}">
                <a16:creationId xmlns:a16="http://schemas.microsoft.com/office/drawing/2014/main" id="{79491C85-705C-4689-8433-23B79325B9FF}"/>
              </a:ext>
            </a:extLst>
          </p:cNvPr>
          <p:cNvSpPr>
            <a:spLocks noGrp="1"/>
          </p:cNvSpPr>
          <p:nvPr>
            <p:ph idx="1"/>
          </p:nvPr>
        </p:nvSpPr>
        <p:spPr>
          <a:xfrm>
            <a:off x="242328" y="1328376"/>
            <a:ext cx="4542736" cy="1204048"/>
          </a:xfrm>
        </p:spPr>
        <p:txBody>
          <a:bodyPr/>
          <a:lstStyle/>
          <a:p>
            <a:r>
              <a:rPr lang="en-NZ" dirty="0">
                <a:hlinkClick r:id="rId2"/>
              </a:rPr>
              <a:t>https://docs.microsoft.com/en-us/windows/win32/appuistart/-user-interface-principles</a:t>
            </a:r>
            <a:endParaRPr lang="en-NZ" dirty="0"/>
          </a:p>
          <a:p>
            <a:endParaRPr lang="en-NZ" dirty="0"/>
          </a:p>
        </p:txBody>
      </p:sp>
      <p:pic>
        <p:nvPicPr>
          <p:cNvPr id="4" name="Picture 3">
            <a:extLst>
              <a:ext uri="{FF2B5EF4-FFF2-40B4-BE49-F238E27FC236}">
                <a16:creationId xmlns:a16="http://schemas.microsoft.com/office/drawing/2014/main" id="{644B613B-64C5-407A-BB24-015E20E4E889}"/>
              </a:ext>
            </a:extLst>
          </p:cNvPr>
          <p:cNvPicPr>
            <a:picLocks noChangeAspect="1"/>
          </p:cNvPicPr>
          <p:nvPr/>
        </p:nvPicPr>
        <p:blipFill>
          <a:blip r:embed="rId3"/>
          <a:stretch>
            <a:fillRect/>
          </a:stretch>
        </p:blipFill>
        <p:spPr>
          <a:xfrm>
            <a:off x="0" y="2317524"/>
            <a:ext cx="5619565" cy="1736602"/>
          </a:xfrm>
          <a:prstGeom prst="rect">
            <a:avLst/>
          </a:prstGeom>
        </p:spPr>
      </p:pic>
      <p:pic>
        <p:nvPicPr>
          <p:cNvPr id="5" name="Picture 4">
            <a:extLst>
              <a:ext uri="{FF2B5EF4-FFF2-40B4-BE49-F238E27FC236}">
                <a16:creationId xmlns:a16="http://schemas.microsoft.com/office/drawing/2014/main" id="{89CC9ABF-B189-4522-B643-5D966FD2223E}"/>
              </a:ext>
            </a:extLst>
          </p:cNvPr>
          <p:cNvPicPr>
            <a:picLocks noChangeAspect="1"/>
          </p:cNvPicPr>
          <p:nvPr/>
        </p:nvPicPr>
        <p:blipFill>
          <a:blip r:embed="rId4"/>
          <a:stretch>
            <a:fillRect/>
          </a:stretch>
        </p:blipFill>
        <p:spPr>
          <a:xfrm>
            <a:off x="548798" y="3757805"/>
            <a:ext cx="3395850" cy="2908354"/>
          </a:xfrm>
          <a:prstGeom prst="rect">
            <a:avLst/>
          </a:prstGeom>
        </p:spPr>
      </p:pic>
      <p:sp>
        <p:nvSpPr>
          <p:cNvPr id="6" name="Rectangle 5">
            <a:extLst>
              <a:ext uri="{FF2B5EF4-FFF2-40B4-BE49-F238E27FC236}">
                <a16:creationId xmlns:a16="http://schemas.microsoft.com/office/drawing/2014/main" id="{0DD5524C-947C-4E59-9D23-95E289FD3718}"/>
              </a:ext>
            </a:extLst>
          </p:cNvPr>
          <p:cNvSpPr/>
          <p:nvPr/>
        </p:nvSpPr>
        <p:spPr>
          <a:xfrm>
            <a:off x="5968753" y="1279056"/>
            <a:ext cx="4169546" cy="923330"/>
          </a:xfrm>
          <a:prstGeom prst="rect">
            <a:avLst/>
          </a:prstGeom>
        </p:spPr>
        <p:txBody>
          <a:bodyPr wrap="square">
            <a:spAutoFit/>
          </a:bodyPr>
          <a:lstStyle/>
          <a:p>
            <a:r>
              <a:rPr lang="en-NZ" dirty="0">
                <a:hlinkClick r:id="rId5"/>
              </a:rPr>
              <a:t>https://www.ssw.com.au/ssw/Standards/rules/rulestobetterwindowsforms.aspx</a:t>
            </a:r>
            <a:r>
              <a:rPr lang="en-NZ" dirty="0"/>
              <a:t> </a:t>
            </a:r>
          </a:p>
        </p:txBody>
      </p:sp>
      <p:pic>
        <p:nvPicPr>
          <p:cNvPr id="7" name="Picture 6">
            <a:extLst>
              <a:ext uri="{FF2B5EF4-FFF2-40B4-BE49-F238E27FC236}">
                <a16:creationId xmlns:a16="http://schemas.microsoft.com/office/drawing/2014/main" id="{153E385A-CDE4-486C-99FF-3F5470A30136}"/>
              </a:ext>
            </a:extLst>
          </p:cNvPr>
          <p:cNvPicPr>
            <a:picLocks noChangeAspect="1"/>
          </p:cNvPicPr>
          <p:nvPr/>
        </p:nvPicPr>
        <p:blipFill>
          <a:blip r:embed="rId6"/>
          <a:stretch>
            <a:fillRect/>
          </a:stretch>
        </p:blipFill>
        <p:spPr>
          <a:xfrm>
            <a:off x="6438114" y="2317524"/>
            <a:ext cx="4708154" cy="1970427"/>
          </a:xfrm>
          <a:prstGeom prst="rect">
            <a:avLst/>
          </a:prstGeom>
        </p:spPr>
      </p:pic>
      <p:pic>
        <p:nvPicPr>
          <p:cNvPr id="8" name="Picture 7">
            <a:extLst>
              <a:ext uri="{FF2B5EF4-FFF2-40B4-BE49-F238E27FC236}">
                <a16:creationId xmlns:a16="http://schemas.microsoft.com/office/drawing/2014/main" id="{70337E92-1643-44E1-BF48-52F6571BF98A}"/>
              </a:ext>
            </a:extLst>
          </p:cNvPr>
          <p:cNvPicPr>
            <a:picLocks noChangeAspect="1"/>
          </p:cNvPicPr>
          <p:nvPr/>
        </p:nvPicPr>
        <p:blipFill>
          <a:blip r:embed="rId7"/>
          <a:stretch>
            <a:fillRect/>
          </a:stretch>
        </p:blipFill>
        <p:spPr>
          <a:xfrm>
            <a:off x="7311178" y="4279568"/>
            <a:ext cx="2482050" cy="2343926"/>
          </a:xfrm>
          <a:prstGeom prst="rect">
            <a:avLst/>
          </a:prstGeom>
        </p:spPr>
      </p:pic>
    </p:spTree>
    <p:extLst>
      <p:ext uri="{BB962C8B-B14F-4D97-AF65-F5344CB8AC3E}">
        <p14:creationId xmlns:p14="http://schemas.microsoft.com/office/powerpoint/2010/main" val="1905668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8196-E2FD-4CD9-A51F-87AD7373C7FE}"/>
              </a:ext>
            </a:extLst>
          </p:cNvPr>
          <p:cNvSpPr>
            <a:spLocks noGrp="1"/>
          </p:cNvSpPr>
          <p:nvPr>
            <p:ph type="title"/>
          </p:nvPr>
        </p:nvSpPr>
        <p:spPr/>
        <p:txBody>
          <a:bodyPr/>
          <a:lstStyle/>
          <a:p>
            <a:r>
              <a:rPr lang="en-NZ" dirty="0"/>
              <a:t>Show/Say what you have done / used / implemented</a:t>
            </a:r>
          </a:p>
        </p:txBody>
      </p:sp>
      <p:sp>
        <p:nvSpPr>
          <p:cNvPr id="3" name="Content Placeholder 2">
            <a:extLst>
              <a:ext uri="{FF2B5EF4-FFF2-40B4-BE49-F238E27FC236}">
                <a16:creationId xmlns:a16="http://schemas.microsoft.com/office/drawing/2014/main" id="{6A501F2F-0892-496B-A415-14F42B4510A5}"/>
              </a:ext>
            </a:extLst>
          </p:cNvPr>
          <p:cNvSpPr>
            <a:spLocks noGrp="1"/>
          </p:cNvSpPr>
          <p:nvPr>
            <p:ph idx="1"/>
          </p:nvPr>
        </p:nvSpPr>
        <p:spPr/>
        <p:txBody>
          <a:bodyPr>
            <a:normAutofit lnSpcReduction="10000"/>
          </a:bodyPr>
          <a:lstStyle/>
          <a:p>
            <a:r>
              <a:rPr lang="en-NZ" dirty="0"/>
              <a:t>In my assignment, it was important to me that while my form had little in the way of interaction compared to the examples provided by the online documentation, that it still maintained a high standard of usability and quality. For example, sizing of buttons is a critical part of making a windows form user friendly. Microsoft Documentation suggests that the text should take up most of the button size, and if the text is small yet the button size large, it should be revaluated or scrapped.</a:t>
            </a:r>
          </a:p>
          <a:p>
            <a:r>
              <a:rPr lang="en-NZ" dirty="0"/>
              <a:t>User disruption plays a major role in the effectiveness of your windows form design, and with notifications required for informing the user that they have completed a row, column or square, I needed to ensure that whatever I used to notify the user of this wasn’t disruptive to their experience. Following this guideline, I applied the notification to the bottom of the board, simply isolating and grouping the labels in a place the user can quite easily see, yet it doesn’t disrupt the flow of the windows form.</a:t>
            </a:r>
          </a:p>
        </p:txBody>
      </p:sp>
    </p:spTree>
    <p:extLst>
      <p:ext uri="{BB962C8B-B14F-4D97-AF65-F5344CB8AC3E}">
        <p14:creationId xmlns:p14="http://schemas.microsoft.com/office/powerpoint/2010/main" val="2432181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CF63-DD0C-48FC-805F-C1F7EBF242AC}"/>
              </a:ext>
            </a:extLst>
          </p:cNvPr>
          <p:cNvSpPr>
            <a:spLocks noGrp="1"/>
          </p:cNvSpPr>
          <p:nvPr>
            <p:ph type="title"/>
          </p:nvPr>
        </p:nvSpPr>
        <p:spPr/>
        <p:txBody>
          <a:bodyPr/>
          <a:lstStyle/>
          <a:p>
            <a:r>
              <a:rPr lang="en-NZ" dirty="0"/>
              <a:t>Evidence of previous slide</a:t>
            </a:r>
          </a:p>
        </p:txBody>
      </p:sp>
      <p:sp>
        <p:nvSpPr>
          <p:cNvPr id="3" name="Content Placeholder 2">
            <a:extLst>
              <a:ext uri="{FF2B5EF4-FFF2-40B4-BE49-F238E27FC236}">
                <a16:creationId xmlns:a16="http://schemas.microsoft.com/office/drawing/2014/main" id="{C3D283CA-AFE1-4651-90CD-2FE12288227C}"/>
              </a:ext>
            </a:extLst>
          </p:cNvPr>
          <p:cNvSpPr>
            <a:spLocks noGrp="1"/>
          </p:cNvSpPr>
          <p:nvPr>
            <p:ph idx="1"/>
          </p:nvPr>
        </p:nvSpPr>
        <p:spPr>
          <a:xfrm>
            <a:off x="923153" y="1723432"/>
            <a:ext cx="1994845" cy="413935"/>
          </a:xfrm>
        </p:spPr>
        <p:txBody>
          <a:bodyPr/>
          <a:lstStyle/>
          <a:p>
            <a:r>
              <a:rPr lang="en-NZ" dirty="0"/>
              <a:t>Button sizing</a:t>
            </a:r>
          </a:p>
          <a:p>
            <a:pPr marL="0" indent="0">
              <a:buNone/>
            </a:pPr>
            <a:endParaRPr lang="en-NZ" dirty="0"/>
          </a:p>
        </p:txBody>
      </p:sp>
      <p:sp>
        <p:nvSpPr>
          <p:cNvPr id="4" name="TextBox 3">
            <a:extLst>
              <a:ext uri="{FF2B5EF4-FFF2-40B4-BE49-F238E27FC236}">
                <a16:creationId xmlns:a16="http://schemas.microsoft.com/office/drawing/2014/main" id="{93D061C8-65DC-48B1-A56D-2FCB931C15E0}"/>
              </a:ext>
            </a:extLst>
          </p:cNvPr>
          <p:cNvSpPr txBox="1"/>
          <p:nvPr/>
        </p:nvSpPr>
        <p:spPr>
          <a:xfrm>
            <a:off x="6264676" y="1768035"/>
            <a:ext cx="2598275" cy="369332"/>
          </a:xfrm>
          <a:prstGeom prst="rect">
            <a:avLst/>
          </a:prstGeom>
          <a:noFill/>
        </p:spPr>
        <p:txBody>
          <a:bodyPr wrap="none" rtlCol="0">
            <a:spAutoFit/>
          </a:bodyPr>
          <a:lstStyle/>
          <a:p>
            <a:r>
              <a:rPr lang="en-NZ" dirty="0"/>
              <a:t>Validation Notifications</a:t>
            </a:r>
          </a:p>
        </p:txBody>
      </p:sp>
      <p:pic>
        <p:nvPicPr>
          <p:cNvPr id="6" name="Picture 5">
            <a:extLst>
              <a:ext uri="{FF2B5EF4-FFF2-40B4-BE49-F238E27FC236}">
                <a16:creationId xmlns:a16="http://schemas.microsoft.com/office/drawing/2014/main" id="{7254C121-6EC3-4375-BD6B-9478C61CE618}"/>
              </a:ext>
            </a:extLst>
          </p:cNvPr>
          <p:cNvPicPr>
            <a:picLocks noChangeAspect="1"/>
          </p:cNvPicPr>
          <p:nvPr/>
        </p:nvPicPr>
        <p:blipFill>
          <a:blip r:embed="rId2"/>
          <a:stretch>
            <a:fillRect/>
          </a:stretch>
        </p:blipFill>
        <p:spPr>
          <a:xfrm>
            <a:off x="589778" y="3251199"/>
            <a:ext cx="3238500" cy="1009650"/>
          </a:xfrm>
          <a:prstGeom prst="rect">
            <a:avLst/>
          </a:prstGeom>
        </p:spPr>
      </p:pic>
      <p:pic>
        <p:nvPicPr>
          <p:cNvPr id="7" name="Picture 6">
            <a:extLst>
              <a:ext uri="{FF2B5EF4-FFF2-40B4-BE49-F238E27FC236}">
                <a16:creationId xmlns:a16="http://schemas.microsoft.com/office/drawing/2014/main" id="{088B84FF-D1EF-4D70-AD55-B017C457BDB4}"/>
              </a:ext>
            </a:extLst>
          </p:cNvPr>
          <p:cNvPicPr>
            <a:picLocks noChangeAspect="1"/>
          </p:cNvPicPr>
          <p:nvPr/>
        </p:nvPicPr>
        <p:blipFill>
          <a:blip r:embed="rId3"/>
          <a:stretch>
            <a:fillRect/>
          </a:stretch>
        </p:blipFill>
        <p:spPr>
          <a:xfrm>
            <a:off x="1046978" y="4365031"/>
            <a:ext cx="2324100" cy="895350"/>
          </a:xfrm>
          <a:prstGeom prst="rect">
            <a:avLst/>
          </a:prstGeom>
        </p:spPr>
      </p:pic>
      <p:pic>
        <p:nvPicPr>
          <p:cNvPr id="8" name="Picture 7">
            <a:extLst>
              <a:ext uri="{FF2B5EF4-FFF2-40B4-BE49-F238E27FC236}">
                <a16:creationId xmlns:a16="http://schemas.microsoft.com/office/drawing/2014/main" id="{02E01EA3-7A80-4DEA-AF89-879480F8D775}"/>
              </a:ext>
            </a:extLst>
          </p:cNvPr>
          <p:cNvPicPr>
            <a:picLocks noChangeAspect="1"/>
          </p:cNvPicPr>
          <p:nvPr/>
        </p:nvPicPr>
        <p:blipFill>
          <a:blip r:embed="rId4"/>
          <a:stretch>
            <a:fillRect/>
          </a:stretch>
        </p:blipFill>
        <p:spPr>
          <a:xfrm>
            <a:off x="6694577" y="3683196"/>
            <a:ext cx="2579425" cy="2943190"/>
          </a:xfrm>
          <a:prstGeom prst="rect">
            <a:avLst/>
          </a:prstGeom>
        </p:spPr>
      </p:pic>
      <p:pic>
        <p:nvPicPr>
          <p:cNvPr id="9" name="Picture 8">
            <a:extLst>
              <a:ext uri="{FF2B5EF4-FFF2-40B4-BE49-F238E27FC236}">
                <a16:creationId xmlns:a16="http://schemas.microsoft.com/office/drawing/2014/main" id="{CE587787-09AE-48FA-83C3-65DF75F44267}"/>
              </a:ext>
            </a:extLst>
          </p:cNvPr>
          <p:cNvPicPr>
            <a:picLocks noChangeAspect="1"/>
          </p:cNvPicPr>
          <p:nvPr/>
        </p:nvPicPr>
        <p:blipFill>
          <a:blip r:embed="rId5"/>
          <a:stretch>
            <a:fillRect/>
          </a:stretch>
        </p:blipFill>
        <p:spPr>
          <a:xfrm>
            <a:off x="4145501" y="2155670"/>
            <a:ext cx="7913167" cy="1172014"/>
          </a:xfrm>
          <a:prstGeom prst="rect">
            <a:avLst/>
          </a:prstGeom>
        </p:spPr>
      </p:pic>
      <p:pic>
        <p:nvPicPr>
          <p:cNvPr id="10" name="Picture 9">
            <a:extLst>
              <a:ext uri="{FF2B5EF4-FFF2-40B4-BE49-F238E27FC236}">
                <a16:creationId xmlns:a16="http://schemas.microsoft.com/office/drawing/2014/main" id="{307D2692-A7AB-4DF1-A6EC-04B79D391C93}"/>
              </a:ext>
            </a:extLst>
          </p:cNvPr>
          <p:cNvPicPr>
            <a:picLocks noChangeAspect="1"/>
          </p:cNvPicPr>
          <p:nvPr/>
        </p:nvPicPr>
        <p:blipFill>
          <a:blip r:embed="rId6"/>
          <a:stretch>
            <a:fillRect/>
          </a:stretch>
        </p:blipFill>
        <p:spPr>
          <a:xfrm>
            <a:off x="589778" y="2241549"/>
            <a:ext cx="3009900" cy="1038225"/>
          </a:xfrm>
          <a:prstGeom prst="rect">
            <a:avLst/>
          </a:prstGeom>
        </p:spPr>
      </p:pic>
    </p:spTree>
    <p:extLst>
      <p:ext uri="{BB962C8B-B14F-4D97-AF65-F5344CB8AC3E}">
        <p14:creationId xmlns:p14="http://schemas.microsoft.com/office/powerpoint/2010/main" val="246201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B0F0D-BBFA-435A-BBB1-915C23AA5E36}"/>
              </a:ext>
            </a:extLst>
          </p:cNvPr>
          <p:cNvSpPr>
            <a:spLocks noGrp="1"/>
          </p:cNvSpPr>
          <p:nvPr>
            <p:ph type="title"/>
          </p:nvPr>
        </p:nvSpPr>
        <p:spPr/>
        <p:txBody>
          <a:bodyPr/>
          <a:lstStyle/>
          <a:p>
            <a:r>
              <a:rPr lang="en-NZ" dirty="0"/>
              <a:t>Comparing other approaches</a:t>
            </a:r>
          </a:p>
        </p:txBody>
      </p:sp>
      <p:sp>
        <p:nvSpPr>
          <p:cNvPr id="3" name="Content Placeholder 2">
            <a:extLst>
              <a:ext uri="{FF2B5EF4-FFF2-40B4-BE49-F238E27FC236}">
                <a16:creationId xmlns:a16="http://schemas.microsoft.com/office/drawing/2014/main" id="{E2E738F7-57CC-411C-A1F7-F9A2E12E15AE}"/>
              </a:ext>
            </a:extLst>
          </p:cNvPr>
          <p:cNvSpPr>
            <a:spLocks noGrp="1"/>
          </p:cNvSpPr>
          <p:nvPr>
            <p:ph idx="1"/>
          </p:nvPr>
        </p:nvSpPr>
        <p:spPr>
          <a:xfrm>
            <a:off x="677334" y="1488613"/>
            <a:ext cx="8596668" cy="3880773"/>
          </a:xfrm>
        </p:spPr>
        <p:txBody>
          <a:bodyPr/>
          <a:lstStyle/>
          <a:p>
            <a:r>
              <a:rPr lang="en-NZ" dirty="0"/>
              <a:t>Microsoft documentation suggests that taskbar flashing can be considered a good method of notifying the user. I considered this, however with the nature of the form being simply a game which will likely have most of the users attention, I thought that taskbar flashing was unnecessary and could prove annoying if nothing meaningful at all to the user.</a:t>
            </a:r>
          </a:p>
        </p:txBody>
      </p:sp>
      <p:pic>
        <p:nvPicPr>
          <p:cNvPr id="4" name="Picture 3">
            <a:extLst>
              <a:ext uri="{FF2B5EF4-FFF2-40B4-BE49-F238E27FC236}">
                <a16:creationId xmlns:a16="http://schemas.microsoft.com/office/drawing/2014/main" id="{C16328B5-0216-4F9B-8B69-7E1B1A5A91B3}"/>
              </a:ext>
            </a:extLst>
          </p:cNvPr>
          <p:cNvPicPr>
            <a:picLocks noChangeAspect="1"/>
          </p:cNvPicPr>
          <p:nvPr/>
        </p:nvPicPr>
        <p:blipFill>
          <a:blip r:embed="rId2"/>
          <a:stretch>
            <a:fillRect/>
          </a:stretch>
        </p:blipFill>
        <p:spPr>
          <a:xfrm>
            <a:off x="906492" y="3054580"/>
            <a:ext cx="9420225" cy="1190625"/>
          </a:xfrm>
          <a:prstGeom prst="rect">
            <a:avLst/>
          </a:prstGeom>
        </p:spPr>
      </p:pic>
    </p:spTree>
    <p:extLst>
      <p:ext uri="{BB962C8B-B14F-4D97-AF65-F5344CB8AC3E}">
        <p14:creationId xmlns:p14="http://schemas.microsoft.com/office/powerpoint/2010/main" val="2304979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DD74-D22B-4783-BE49-BEDA95B0BCF8}"/>
              </a:ext>
            </a:extLst>
          </p:cNvPr>
          <p:cNvSpPr>
            <a:spLocks noGrp="1"/>
          </p:cNvSpPr>
          <p:nvPr>
            <p:ph type="title"/>
          </p:nvPr>
        </p:nvSpPr>
        <p:spPr/>
        <p:txBody>
          <a:bodyPr/>
          <a:lstStyle/>
          <a:p>
            <a:r>
              <a:rPr lang="en-NZ" dirty="0"/>
              <a:t>Evaluation of the effectiveness of my approach/potential improvement</a:t>
            </a:r>
          </a:p>
        </p:txBody>
      </p:sp>
      <p:sp>
        <p:nvSpPr>
          <p:cNvPr id="3" name="Content Placeholder 2">
            <a:extLst>
              <a:ext uri="{FF2B5EF4-FFF2-40B4-BE49-F238E27FC236}">
                <a16:creationId xmlns:a16="http://schemas.microsoft.com/office/drawing/2014/main" id="{ED729364-9BD5-4C52-A2BA-8835DA37687C}"/>
              </a:ext>
            </a:extLst>
          </p:cNvPr>
          <p:cNvSpPr>
            <a:spLocks noGrp="1"/>
          </p:cNvSpPr>
          <p:nvPr>
            <p:ph idx="1"/>
          </p:nvPr>
        </p:nvSpPr>
        <p:spPr/>
        <p:txBody>
          <a:bodyPr/>
          <a:lstStyle/>
          <a:p>
            <a:r>
              <a:rPr lang="en-NZ" dirty="0"/>
              <a:t>The simplicity of the approach is what makes it successful and effective. There are no overwhelming controls, or too many controls grouped together, and the notification system is at a successful standard for myself and other users of the application. By following the guidelines set out by Microsoft and SSW, I successfully provided controls and panels which conveyed the purpose and interactivity of the application without breaking any major or minor usability guidelines.</a:t>
            </a:r>
          </a:p>
          <a:p>
            <a:r>
              <a:rPr lang="en-NZ" dirty="0"/>
              <a:t>To improve for next time, I would definitely broaden my research for various standards available on the internet. While the standards I followed were helpful and reliable, if I extended my research I would be able to apply different strategies and hopefully increase the success of </a:t>
            </a:r>
            <a:r>
              <a:rPr lang="en-NZ"/>
              <a:t>my application.</a:t>
            </a:r>
            <a:endParaRPr lang="en-NZ" dirty="0"/>
          </a:p>
        </p:txBody>
      </p:sp>
    </p:spTree>
    <p:extLst>
      <p:ext uri="{BB962C8B-B14F-4D97-AF65-F5344CB8AC3E}">
        <p14:creationId xmlns:p14="http://schemas.microsoft.com/office/powerpoint/2010/main" val="1961538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533CB-4C8A-47CF-AD86-EFF17CDAA129}"/>
              </a:ext>
            </a:extLst>
          </p:cNvPr>
          <p:cNvSpPr>
            <a:spLocks noGrp="1"/>
          </p:cNvSpPr>
          <p:nvPr>
            <p:ph type="title"/>
          </p:nvPr>
        </p:nvSpPr>
        <p:spPr/>
        <p:txBody>
          <a:bodyPr>
            <a:normAutofit/>
          </a:bodyPr>
          <a:lstStyle/>
          <a:p>
            <a:r>
              <a:rPr lang="en-NZ" dirty="0"/>
              <a:t> Item #5: Code programs in the specified language using the prescribed standards</a:t>
            </a:r>
          </a:p>
        </p:txBody>
      </p:sp>
      <p:sp>
        <p:nvSpPr>
          <p:cNvPr id="3" name="Content Placeholder 2">
            <a:extLst>
              <a:ext uri="{FF2B5EF4-FFF2-40B4-BE49-F238E27FC236}">
                <a16:creationId xmlns:a16="http://schemas.microsoft.com/office/drawing/2014/main" id="{19209B99-EC40-4CC8-A9A5-9E8EF008F9DB}"/>
              </a:ext>
            </a:extLst>
          </p:cNvPr>
          <p:cNvSpPr>
            <a:spLocks noGrp="1"/>
          </p:cNvSpPr>
          <p:nvPr>
            <p:ph idx="1"/>
          </p:nvPr>
        </p:nvSpPr>
        <p:spPr/>
        <p:txBody>
          <a:bodyPr/>
          <a:lstStyle/>
          <a:p>
            <a:r>
              <a:rPr lang="en-NZ" dirty="0"/>
              <a:t>The language we are required to develop the Sudoku program in is C#. This is a strong language that is widely used with desktop applications, and primarily for windows forms. The widely accepted standards that C# follows dictate variable naming conventions, algorithm simplicity (for loops, while loops etc) and how much a function </a:t>
            </a:r>
            <a:r>
              <a:rPr lang="en-NZ" i="1" dirty="0"/>
              <a:t>should</a:t>
            </a:r>
            <a:r>
              <a:rPr lang="en-NZ" dirty="0"/>
              <a:t> contain realistically for it to still be considered good practice. The standards set are primarily that of Microsoft, the creators of the programming language used.</a:t>
            </a:r>
          </a:p>
        </p:txBody>
      </p:sp>
    </p:spTree>
    <p:extLst>
      <p:ext uri="{BB962C8B-B14F-4D97-AF65-F5344CB8AC3E}">
        <p14:creationId xmlns:p14="http://schemas.microsoft.com/office/powerpoint/2010/main" val="33083851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129</TotalTime>
  <Words>1305</Words>
  <Application>Microsoft Office PowerPoint</Application>
  <PresentationFormat>Widescreen</PresentationFormat>
  <Paragraphs>46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PR283 Assignment Part B</vt:lpstr>
      <vt:lpstr>Referenced Material for the program</vt:lpstr>
      <vt:lpstr>Item #4: Design User Interfaces which conform to recognised usability criteria</vt:lpstr>
      <vt:lpstr>Credible References of this theory</vt:lpstr>
      <vt:lpstr>Show/Say what you have done / used / implemented</vt:lpstr>
      <vt:lpstr>Evidence of previous slide</vt:lpstr>
      <vt:lpstr>Comparing other approaches</vt:lpstr>
      <vt:lpstr>Evaluation of the effectiveness of my approach/potential improvement</vt:lpstr>
      <vt:lpstr> Item #5: Code programs in the specified language using the prescribed standards</vt:lpstr>
      <vt:lpstr>Credible references for this theory</vt:lpstr>
      <vt:lpstr>Show/Say what you have done / used / implemented</vt:lpstr>
      <vt:lpstr>Evidence of Previous Slide</vt:lpstr>
      <vt:lpstr>Comparing Other Approaches</vt:lpstr>
      <vt:lpstr>Evaluation of the effectiveness of my approach/potential improvement</vt:lpstr>
      <vt:lpstr>Item #2: Use appropriate software life cycle models and software construction steps</vt:lpstr>
      <vt:lpstr>Credible References for this theory:</vt:lpstr>
      <vt:lpstr>Show/Say what you have done / used / implemented</vt:lpstr>
      <vt:lpstr>Evidence of Previous Slide</vt:lpstr>
      <vt:lpstr>Comparing Other Approaches</vt:lpstr>
      <vt:lpstr>Evaluation of the effectiveness of my approach/potential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PR283 Assignment Part B</dc:title>
  <dc:creator>Max Fareaux</dc:creator>
  <cp:lastModifiedBy>Max Fareaux</cp:lastModifiedBy>
  <cp:revision>1</cp:revision>
  <dcterms:created xsi:type="dcterms:W3CDTF">2019-11-07T03:27:38Z</dcterms:created>
  <dcterms:modified xsi:type="dcterms:W3CDTF">2019-11-10T01:41:08Z</dcterms:modified>
</cp:coreProperties>
</file>