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61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37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93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8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3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9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2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79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4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1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2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7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2E70AC5-2630-41C2-AFD6-F1D7FC1B7503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2CBB3C-8B57-4A8C-9F31-B16C6315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preview/p_7m5veSXE8eCq4rkrb5xQ33ST9a1qrB7G.1446546665526" TargetMode="External"/><Relationship Id="rId2" Type="http://schemas.openxmlformats.org/officeDocument/2006/relationships/hyperlink" Target="https://www.fluidui.com/editor/live/preview/p_lomLhhdfvRG6TVql9RHA08sBxlW38mQk.144654569755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gCfLVFs79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DdyRtqysZ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P-MSE11/MP11/blob/master/Mobile_Programming_ClassDiagram%20-%20Class%20Diagram(ver.2.2)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2088960"/>
          </a:xfrm>
        </p:spPr>
        <p:txBody>
          <a:bodyPr>
            <a:normAutofit/>
          </a:bodyPr>
          <a:lstStyle/>
          <a:p>
            <a:r>
              <a:rPr lang="en-US" altLang="ko-KR" sz="7000" b="1" cap="none" dirty="0" smtClean="0"/>
              <a:t>Brain POP</a:t>
            </a:r>
            <a:endParaRPr lang="ko-KR" altLang="en-US" sz="7000" b="1" cap="none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4366491"/>
            <a:ext cx="8689976" cy="137159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dirty="0" smtClean="0"/>
              <a:t>32112191 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 min </a:t>
            </a:r>
            <a:r>
              <a:rPr lang="en-US" altLang="ko-KR" dirty="0" err="1" smtClean="0"/>
              <a:t>hwan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32112194 Kim </a:t>
            </a:r>
            <a:r>
              <a:rPr lang="en-US" altLang="ko-KR" dirty="0" err="1" smtClean="0"/>
              <a:t>hyo</a:t>
            </a:r>
            <a:r>
              <a:rPr lang="en-US" altLang="ko-KR" dirty="0" smtClean="0"/>
              <a:t> sang</a:t>
            </a:r>
          </a:p>
          <a:p>
            <a:pPr algn="r"/>
            <a:r>
              <a:rPr lang="en-US" altLang="ko-KR" dirty="0" smtClean="0"/>
              <a:t>32112215 </a:t>
            </a:r>
            <a:r>
              <a:rPr lang="en-US" altLang="ko-KR" dirty="0" err="1" smtClean="0"/>
              <a:t>choi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1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500" b="1" dirty="0" smtClean="0"/>
              <a:t>context</a:t>
            </a:r>
            <a:endParaRPr lang="ko-KR" altLang="en-US" sz="4500" b="1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500" cap="none" dirty="0"/>
              <a:t>Embedding Design</a:t>
            </a:r>
          </a:p>
          <a:p>
            <a:pPr>
              <a:lnSpc>
                <a:spcPct val="150000"/>
              </a:lnSpc>
            </a:pPr>
            <a:r>
              <a:rPr lang="en-US" altLang="ko-KR" sz="2500" cap="none" dirty="0" smtClean="0"/>
              <a:t>Game information(</a:t>
            </a:r>
            <a:r>
              <a:rPr lang="en-US" altLang="ko-KR" sz="2500" cap="none" dirty="0"/>
              <a:t>video </a:t>
            </a:r>
            <a:r>
              <a:rPr lang="en-US" altLang="ko-KR" sz="2500" cap="none" dirty="0" smtClean="0"/>
              <a:t>clip)</a:t>
            </a:r>
          </a:p>
          <a:p>
            <a:pPr>
              <a:lnSpc>
                <a:spcPct val="150000"/>
              </a:lnSpc>
            </a:pPr>
            <a:r>
              <a:rPr lang="en-US" altLang="ko-KR" sz="2500" cap="none" dirty="0" smtClean="0"/>
              <a:t>Game simulation(video clip)</a:t>
            </a:r>
          </a:p>
          <a:p>
            <a:pPr>
              <a:lnSpc>
                <a:spcPct val="150000"/>
              </a:lnSpc>
            </a:pPr>
            <a:r>
              <a:rPr lang="en-US" altLang="ko-KR" sz="2500" cap="none" dirty="0" smtClean="0"/>
              <a:t>Class </a:t>
            </a:r>
            <a:r>
              <a:rPr lang="en-US" altLang="ko-KR" sz="2500" cap="none" dirty="0" err="1" smtClean="0"/>
              <a:t>diagrame</a:t>
            </a:r>
            <a:endParaRPr lang="en-US" altLang="ko-KR" sz="25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369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6901" y="2585862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ko-KR" sz="5400" b="1" cap="none" dirty="0">
                <a:hlinkClick r:id="rId2"/>
              </a:rPr>
              <a:t>Embedding </a:t>
            </a:r>
            <a:r>
              <a:rPr lang="en-US" altLang="ko-KR" sz="5400" b="1" cap="none" dirty="0" smtClean="0">
                <a:hlinkClick r:id="rId2"/>
              </a:rPr>
              <a:t>Design_1</a:t>
            </a:r>
            <a:r>
              <a:rPr lang="en-US" altLang="ko-KR" sz="5400" b="1" cap="none" dirty="0" smtClean="0"/>
              <a:t/>
            </a:r>
            <a:br>
              <a:rPr lang="en-US" altLang="ko-KR" sz="5400" b="1" cap="none" dirty="0" smtClean="0"/>
            </a:br>
            <a:r>
              <a:rPr lang="en-US" altLang="ko-KR" sz="5400" b="1" cap="none" dirty="0" smtClean="0">
                <a:hlinkClick r:id="rId3"/>
              </a:rPr>
              <a:t>Embedding Design_2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7756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3" y="184408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Game information(</a:t>
            </a:r>
            <a:r>
              <a:rPr lang="ko-KR" altLang="en-US" sz="4000" b="1" dirty="0" smtClean="0"/>
              <a:t>결 합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pic>
        <p:nvPicPr>
          <p:cNvPr id="4" name="0gCfLVFs79w"/>
          <p:cNvPicPr>
            <a:picLocks noGrp="1" noRot="1" noChangeAspect="1"/>
          </p:cNvPicPr>
          <p:nvPr>
            <p:ph sz="quarter" idx="13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54412" y="1429183"/>
            <a:ext cx="9283172" cy="522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73" y="184408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Game simulation(</a:t>
            </a:r>
            <a:r>
              <a:rPr lang="ko-KR" altLang="en-US" sz="4000" b="1" dirty="0"/>
              <a:t>결 합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pic>
        <p:nvPicPr>
          <p:cNvPr id="8" name="HDdyRtqysZ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4462" y="1398732"/>
            <a:ext cx="9303071" cy="523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066" y="2336481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hlinkClick r:id="rId2"/>
              </a:rPr>
              <a:t>Class diagram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387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/>
              <a:t>Thank you!!</a:t>
            </a:r>
            <a:endParaRPr lang="ko-KR" altLang="en-US" sz="6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7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65</TotalTime>
  <Words>46</Words>
  <Application>Microsoft Office PowerPoint</Application>
  <PresentationFormat>와이드스크린</PresentationFormat>
  <Paragraphs>14</Paragraphs>
  <Slides>7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Tw Cen MT</vt:lpstr>
      <vt:lpstr>물방울</vt:lpstr>
      <vt:lpstr>Brain POP</vt:lpstr>
      <vt:lpstr>context</vt:lpstr>
      <vt:lpstr>Embedding Design_1 Embedding Design_2</vt:lpstr>
      <vt:lpstr>Game information(결 합)</vt:lpstr>
      <vt:lpstr>Game simulation(결 합)</vt:lpstr>
      <vt:lpstr>Class diagram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POP</dc:title>
  <dc:creator>hskim7341</dc:creator>
  <cp:lastModifiedBy>Hyo-Sang Kim</cp:lastModifiedBy>
  <cp:revision>7</cp:revision>
  <dcterms:created xsi:type="dcterms:W3CDTF">2015-11-03T09:32:07Z</dcterms:created>
  <dcterms:modified xsi:type="dcterms:W3CDTF">2015-11-11T06:26:44Z</dcterms:modified>
</cp:coreProperties>
</file>