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0AC5-2630-41C2-AFD6-F1D7FC1B7503}" type="datetimeFigureOut">
              <a:rPr lang="ko-KR" altLang="en-US" smtClean="0"/>
              <a:t>2015-11-03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45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0AC5-2630-41C2-AFD6-F1D7FC1B7503}" type="datetimeFigureOut">
              <a:rPr lang="ko-KR" altLang="en-US" smtClean="0"/>
              <a:t>2015-11-03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43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0AC5-2630-41C2-AFD6-F1D7FC1B7503}" type="datetimeFigureOut">
              <a:rPr lang="ko-KR" altLang="en-US" smtClean="0"/>
              <a:t>2015-11-03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661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0AC5-2630-41C2-AFD6-F1D7FC1B7503}" type="datetimeFigureOut">
              <a:rPr lang="ko-KR" altLang="en-US" smtClean="0"/>
              <a:t>2015-11-03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4373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0AC5-2630-41C2-AFD6-F1D7FC1B7503}" type="datetimeFigureOut">
              <a:rPr lang="ko-KR" altLang="en-US" smtClean="0"/>
              <a:t>2015-11-03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29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0AC5-2630-41C2-AFD6-F1D7FC1B7503}" type="datetimeFigureOut">
              <a:rPr lang="ko-KR" altLang="en-US" smtClean="0"/>
              <a:t>2015-11-03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293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0AC5-2630-41C2-AFD6-F1D7FC1B7503}" type="datetimeFigureOut">
              <a:rPr lang="ko-KR" altLang="en-US" smtClean="0"/>
              <a:t>2015-11-03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086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0AC5-2630-41C2-AFD6-F1D7FC1B7503}" type="datetimeFigureOut">
              <a:rPr lang="ko-KR" altLang="en-US" smtClean="0"/>
              <a:t>2015-11-03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5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0AC5-2630-41C2-AFD6-F1D7FC1B7503}" type="datetimeFigureOut">
              <a:rPr lang="ko-KR" altLang="en-US" smtClean="0"/>
              <a:t>2015-11-03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23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0AC5-2630-41C2-AFD6-F1D7FC1B7503}" type="datetimeFigureOut">
              <a:rPr lang="ko-KR" altLang="en-US" smtClean="0"/>
              <a:t>2015-11-03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79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0AC5-2630-41C2-AFD6-F1D7FC1B7503}" type="datetimeFigureOut">
              <a:rPr lang="ko-KR" altLang="en-US" smtClean="0"/>
              <a:t>2015-11-03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2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0AC5-2630-41C2-AFD6-F1D7FC1B7503}" type="datetimeFigureOut">
              <a:rPr lang="ko-KR" altLang="en-US" smtClean="0"/>
              <a:t>2015-11-03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79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0AC5-2630-41C2-AFD6-F1D7FC1B7503}" type="datetimeFigureOut">
              <a:rPr lang="ko-KR" altLang="en-US" smtClean="0"/>
              <a:t>2015-11-03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34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0AC5-2630-41C2-AFD6-F1D7FC1B7503}" type="datetimeFigureOut">
              <a:rPr lang="ko-KR" altLang="en-US" smtClean="0"/>
              <a:t>2015-11-03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4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0AC5-2630-41C2-AFD6-F1D7FC1B7503}" type="datetimeFigureOut">
              <a:rPr lang="ko-KR" altLang="en-US" smtClean="0"/>
              <a:t>2015-11-03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1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0AC5-2630-41C2-AFD6-F1D7FC1B7503}" type="datetimeFigureOut">
              <a:rPr lang="ko-KR" altLang="en-US" smtClean="0"/>
              <a:t>2015-11-03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52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0AC5-2630-41C2-AFD6-F1D7FC1B7503}" type="datetimeFigureOut">
              <a:rPr lang="ko-KR" altLang="en-US" smtClean="0"/>
              <a:t>2015-11-03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97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2E70AC5-2630-41C2-AFD6-F1D7FC1B7503}" type="datetimeFigureOut">
              <a:rPr lang="ko-KR" altLang="en-US" smtClean="0"/>
              <a:t>2015-11-03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45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uidui.com/editor/live/preview/p_7m5veSXE8eCq4rkrb5xQ33ST9a1qrB7G.1446546665526" TargetMode="External"/><Relationship Id="rId2" Type="http://schemas.openxmlformats.org/officeDocument/2006/relationships/hyperlink" Target="https://www.fluidui.com/editor/live/preview/p_lomLhhdfvRG6TVql9RHA08sBxlW38mQk.144654569755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0gCfLVFs79w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DdyRtqysZk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P-MSE11/MP11/blob/master/Mobile_Programming_ClassDiagram%20-%20Class%20Diagram(ver.2.1)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2088960"/>
          </a:xfrm>
        </p:spPr>
        <p:txBody>
          <a:bodyPr>
            <a:normAutofit/>
          </a:bodyPr>
          <a:lstStyle/>
          <a:p>
            <a:r>
              <a:rPr lang="en-US" altLang="ko-KR" sz="7000" b="1" cap="none" dirty="0" smtClean="0"/>
              <a:t>Brain POP</a:t>
            </a:r>
            <a:endParaRPr lang="ko-KR" altLang="en-US" sz="7000" b="1" cap="none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51012" y="4366491"/>
            <a:ext cx="8689976" cy="1371599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altLang="ko-KR" dirty="0" smtClean="0"/>
              <a:t>32112191 </a:t>
            </a:r>
            <a:r>
              <a:rPr lang="en-US" altLang="ko-KR" dirty="0" err="1" smtClean="0"/>
              <a:t>kim</a:t>
            </a:r>
            <a:r>
              <a:rPr lang="en-US" altLang="ko-KR" dirty="0" smtClean="0"/>
              <a:t> min </a:t>
            </a:r>
            <a:r>
              <a:rPr lang="en-US" altLang="ko-KR" dirty="0" err="1" smtClean="0"/>
              <a:t>hwan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32112194 Kim </a:t>
            </a:r>
            <a:r>
              <a:rPr lang="en-US" altLang="ko-KR" dirty="0" err="1" smtClean="0"/>
              <a:t>hyo</a:t>
            </a:r>
            <a:r>
              <a:rPr lang="en-US" altLang="ko-KR" dirty="0" smtClean="0"/>
              <a:t> sang</a:t>
            </a:r>
          </a:p>
          <a:p>
            <a:pPr algn="r"/>
            <a:r>
              <a:rPr lang="en-US" altLang="ko-KR" dirty="0" smtClean="0"/>
              <a:t>32112215 </a:t>
            </a:r>
            <a:r>
              <a:rPr lang="en-US" altLang="ko-KR" dirty="0" err="1" smtClean="0"/>
              <a:t>choi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soo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419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500" b="1" dirty="0" smtClean="0"/>
              <a:t>context</a:t>
            </a:r>
            <a:endParaRPr lang="ko-KR" altLang="en-US" sz="4500" b="1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sz="2500" cap="none" dirty="0"/>
              <a:t>Embedding Design</a:t>
            </a:r>
          </a:p>
          <a:p>
            <a:pPr>
              <a:lnSpc>
                <a:spcPct val="150000"/>
              </a:lnSpc>
            </a:pPr>
            <a:r>
              <a:rPr lang="en-US" altLang="ko-KR" sz="2500" cap="none" dirty="0" smtClean="0"/>
              <a:t>Game information(</a:t>
            </a:r>
            <a:r>
              <a:rPr lang="en-US" altLang="ko-KR" sz="2500" cap="none" dirty="0"/>
              <a:t>video </a:t>
            </a:r>
            <a:r>
              <a:rPr lang="en-US" altLang="ko-KR" sz="2500" cap="none" dirty="0" smtClean="0"/>
              <a:t>clip)</a:t>
            </a:r>
          </a:p>
          <a:p>
            <a:pPr>
              <a:lnSpc>
                <a:spcPct val="150000"/>
              </a:lnSpc>
            </a:pPr>
            <a:r>
              <a:rPr lang="en-US" altLang="ko-KR" sz="2500" cap="none" dirty="0" smtClean="0"/>
              <a:t>Game simulation(video clip)</a:t>
            </a:r>
          </a:p>
          <a:p>
            <a:pPr>
              <a:lnSpc>
                <a:spcPct val="150000"/>
              </a:lnSpc>
            </a:pPr>
            <a:r>
              <a:rPr lang="en-US" altLang="ko-KR" sz="2500" cap="none" dirty="0" smtClean="0"/>
              <a:t>Class </a:t>
            </a:r>
            <a:r>
              <a:rPr lang="en-US" altLang="ko-KR" sz="2500" cap="none" dirty="0" err="1" smtClean="0"/>
              <a:t>diagrame</a:t>
            </a:r>
            <a:endParaRPr lang="en-US" altLang="ko-KR" sz="2500" cap="none" dirty="0" smtClean="0"/>
          </a:p>
        </p:txBody>
      </p:sp>
    </p:spTree>
    <p:extLst>
      <p:ext uri="{BB962C8B-B14F-4D97-AF65-F5344CB8AC3E}">
        <p14:creationId xmlns:p14="http://schemas.microsoft.com/office/powerpoint/2010/main" val="13696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6901" y="2585862"/>
            <a:ext cx="10364451" cy="1596177"/>
          </a:xfrm>
        </p:spPr>
        <p:txBody>
          <a:bodyPr>
            <a:normAutofit/>
          </a:bodyPr>
          <a:lstStyle/>
          <a:p>
            <a:r>
              <a:rPr lang="en-US" altLang="ko-KR" sz="5400" b="1" cap="none" dirty="0">
                <a:hlinkClick r:id="rId2"/>
              </a:rPr>
              <a:t>Embedding </a:t>
            </a:r>
            <a:r>
              <a:rPr lang="en-US" altLang="ko-KR" sz="5400" b="1" cap="none" dirty="0" smtClean="0">
                <a:hlinkClick r:id="rId2"/>
              </a:rPr>
              <a:t>Design_1</a:t>
            </a:r>
            <a:r>
              <a:rPr lang="en-US" altLang="ko-KR" sz="5400" b="1" cap="none" dirty="0" smtClean="0"/>
              <a:t/>
            </a:r>
            <a:br>
              <a:rPr lang="en-US" altLang="ko-KR" sz="5400" b="1" cap="none" dirty="0" smtClean="0"/>
            </a:br>
            <a:r>
              <a:rPr lang="en-US" altLang="ko-KR" sz="5400" b="1" cap="none" dirty="0" smtClean="0">
                <a:hlinkClick r:id="rId3"/>
              </a:rPr>
              <a:t>Embedding Design_2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377568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73" y="184408"/>
            <a:ext cx="10364451" cy="1596177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Game information(</a:t>
            </a:r>
            <a:r>
              <a:rPr lang="ko-KR" altLang="en-US" sz="4000" b="1" dirty="0" smtClean="0"/>
              <a:t>결 합</a:t>
            </a:r>
            <a:r>
              <a:rPr lang="en-US" altLang="ko-KR" sz="4000" b="1" dirty="0"/>
              <a:t>)</a:t>
            </a:r>
            <a:endParaRPr lang="ko-KR" altLang="en-US" sz="4000" b="1" dirty="0"/>
          </a:p>
        </p:txBody>
      </p:sp>
      <p:pic>
        <p:nvPicPr>
          <p:cNvPr id="4" name="0gCfLVFs79w"/>
          <p:cNvPicPr>
            <a:picLocks noGrp="1" noRot="1" noChangeAspect="1"/>
          </p:cNvPicPr>
          <p:nvPr>
            <p:ph sz="quarter" idx="13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54412" y="1429183"/>
            <a:ext cx="9283172" cy="522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5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73" y="184408"/>
            <a:ext cx="10364451" cy="1596177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Game simulation(</a:t>
            </a:r>
            <a:r>
              <a:rPr lang="ko-KR" altLang="en-US" sz="4000" b="1" dirty="0"/>
              <a:t>결 합</a:t>
            </a:r>
            <a:r>
              <a:rPr lang="en-US" altLang="ko-KR" sz="4000" b="1" dirty="0"/>
              <a:t>)</a:t>
            </a:r>
            <a:endParaRPr lang="ko-KR" altLang="en-US" sz="4000" b="1" dirty="0"/>
          </a:p>
        </p:txBody>
      </p:sp>
      <p:pic>
        <p:nvPicPr>
          <p:cNvPr id="8" name="HDdyRtqysZk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44462" y="1398732"/>
            <a:ext cx="9303071" cy="523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4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6066" y="2336481"/>
            <a:ext cx="10364451" cy="1596177"/>
          </a:xfrm>
        </p:spPr>
        <p:txBody>
          <a:bodyPr>
            <a:normAutofit/>
          </a:bodyPr>
          <a:lstStyle/>
          <a:p>
            <a:r>
              <a:rPr lang="en-US" altLang="ko-KR" sz="4000" b="1" dirty="0" smtClean="0">
                <a:hlinkClick r:id="rId2"/>
              </a:rPr>
              <a:t>Class diagram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3872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 smtClean="0"/>
              <a:t>Thank you!!</a:t>
            </a:r>
            <a:endParaRPr lang="ko-KR" altLang="en-US" sz="60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770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65</TotalTime>
  <Words>46</Words>
  <Application>Microsoft Office PowerPoint</Application>
  <PresentationFormat>와이드스크린</PresentationFormat>
  <Paragraphs>14</Paragraphs>
  <Slides>7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Tw Cen MT</vt:lpstr>
      <vt:lpstr>물방울</vt:lpstr>
      <vt:lpstr>Brain POP</vt:lpstr>
      <vt:lpstr>context</vt:lpstr>
      <vt:lpstr>Embedding Design_1 Embedding Design_2</vt:lpstr>
      <vt:lpstr>Game information(결 합)</vt:lpstr>
      <vt:lpstr>Game simulation(결 합)</vt:lpstr>
      <vt:lpstr>Class diagram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POP</dc:title>
  <dc:creator>hskim7341</dc:creator>
  <cp:lastModifiedBy>hskim7341</cp:lastModifiedBy>
  <cp:revision>6</cp:revision>
  <dcterms:created xsi:type="dcterms:W3CDTF">2015-11-03T09:32:07Z</dcterms:created>
  <dcterms:modified xsi:type="dcterms:W3CDTF">2015-11-03T10:37:31Z</dcterms:modified>
</cp:coreProperties>
</file>