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3" r:id="rId6"/>
    <p:sldId id="264" r:id="rId7"/>
    <p:sldId id="265" r:id="rId8"/>
    <p:sldId id="266" r:id="rId9"/>
    <p:sldId id="269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DFEFB-1D09-4E59-8E27-A10E971F52E2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3811-27CD-4696-8185-CF0CF8D09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9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AD0-2BA4-4E08-AAEA-16552D04F70E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81B8-365F-4068-BAAB-35FA7E93F65C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2869-5432-4BBD-AFA5-752FBF44161E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6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D718-2AB6-4331-B046-BB64E638F508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3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9473-4AE7-4132-ABBA-0EEE3D1371E7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CF37-2215-4B2B-914F-CA45D7DF1AEA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93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F43B-7B87-4BD8-9619-565F52CFCDA7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8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63EC-9710-41EA-BA4F-05EE3B5F1F77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E17B-E3A7-4047-89B3-5D76A416D0D6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40-EE45-47EE-8921-FCBD9C10866E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9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66B-435F-4C1E-85AD-048FF8696704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2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C7FF-E6B6-4697-A3FD-BA5CDE1D145D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9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E4C7-A418-42B7-8E0B-ABC435436E07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4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6A42-23F8-4B62-A16F-2605B499F838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356C-7748-41E2-AE1B-8E0E3572E09E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1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D267-5599-4BF7-8691-B4047253E3C5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628-C349-446F-8214-9F68FC0430CD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342D39-D51D-4EC4-9ED2-013411E339AF}" type="datetime1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P-MSE11/MP11/blob/master/Mobile_Programming_ClassDiagram%20-%20Class%20Diagram(ver.final)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2088960"/>
          </a:xfrm>
        </p:spPr>
        <p:txBody>
          <a:bodyPr>
            <a:normAutofit/>
          </a:bodyPr>
          <a:lstStyle/>
          <a:p>
            <a:r>
              <a:rPr lang="en-US" altLang="ko-KR" sz="7000" b="1" cap="none" dirty="0" smtClean="0"/>
              <a:t>Brain POP</a:t>
            </a:r>
            <a:endParaRPr lang="ko-KR" altLang="en-US" sz="7000" b="1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4366491"/>
            <a:ext cx="8689976" cy="137159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 smtClean="0"/>
              <a:t>32112191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min </a:t>
            </a:r>
            <a:r>
              <a:rPr lang="en-US" altLang="ko-KR" dirty="0" err="1" smtClean="0"/>
              <a:t>hwan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32112194 Kim </a:t>
            </a:r>
            <a:r>
              <a:rPr lang="en-US" altLang="ko-KR" dirty="0" err="1" smtClean="0"/>
              <a:t>hyo</a:t>
            </a:r>
            <a:r>
              <a:rPr lang="en-US" altLang="ko-KR" dirty="0" smtClean="0"/>
              <a:t> sang</a:t>
            </a:r>
          </a:p>
          <a:p>
            <a:pPr algn="r"/>
            <a:r>
              <a:rPr lang="en-US" altLang="ko-KR" dirty="0" smtClean="0"/>
              <a:t>32112215 </a:t>
            </a:r>
            <a:r>
              <a:rPr lang="en-US" altLang="ko-KR" dirty="0" err="1" smtClean="0"/>
              <a:t>choi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1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Thank you!!</a:t>
            </a:r>
            <a:endParaRPr lang="ko-KR" altLang="en-US" sz="6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7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500" b="1" dirty="0" smtClean="0"/>
              <a:t>context</a:t>
            </a:r>
            <a:endParaRPr lang="ko-KR" altLang="en-US" sz="4500" b="1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500" cap="none" dirty="0"/>
              <a:t>Embedding </a:t>
            </a:r>
            <a:r>
              <a:rPr lang="en-US" altLang="ko-KR" sz="2500" cap="none" dirty="0" smtClean="0"/>
              <a:t>Design</a:t>
            </a:r>
          </a:p>
          <a:p>
            <a:r>
              <a:rPr lang="en-US" altLang="ko-KR" sz="2500" cap="none" dirty="0" smtClean="0"/>
              <a:t>Schedule</a:t>
            </a:r>
            <a:endParaRPr lang="en-US" altLang="ko-KR" sz="2500" cap="none" dirty="0"/>
          </a:p>
          <a:p>
            <a:pPr>
              <a:lnSpc>
                <a:spcPct val="150000"/>
              </a:lnSpc>
            </a:pPr>
            <a:r>
              <a:rPr lang="en-US" altLang="ko-KR" sz="2500" cap="none" dirty="0" smtClean="0"/>
              <a:t>Game information</a:t>
            </a:r>
          </a:p>
          <a:p>
            <a:pPr>
              <a:lnSpc>
                <a:spcPct val="150000"/>
              </a:lnSpc>
            </a:pPr>
            <a:r>
              <a:rPr lang="en-US" altLang="ko-KR" sz="2500" cap="none" dirty="0" smtClean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369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en-US" altLang="ko-KR" cap="none" dirty="0"/>
              <a:t>Embedding </a:t>
            </a:r>
            <a:r>
              <a:rPr lang="en-US" altLang="ko-KR" cap="none" dirty="0" smtClean="0"/>
              <a:t>Design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429" y="1422400"/>
            <a:ext cx="4327142" cy="4368800"/>
          </a:xfrm>
        </p:spPr>
      </p:pic>
    </p:spTree>
    <p:extLst>
      <p:ext uri="{BB962C8B-B14F-4D97-AF65-F5344CB8AC3E}">
        <p14:creationId xmlns:p14="http://schemas.microsoft.com/office/powerpoint/2010/main" val="37756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6861" y="304481"/>
            <a:ext cx="10364451" cy="734033"/>
          </a:xfrm>
        </p:spPr>
        <p:txBody>
          <a:bodyPr/>
          <a:lstStyle/>
          <a:p>
            <a:r>
              <a:rPr lang="en-US" altLang="ko-KR" cap="none" dirty="0"/>
              <a:t>S</a:t>
            </a:r>
            <a:r>
              <a:rPr lang="en-US" altLang="ko-KR" cap="none" dirty="0" smtClean="0"/>
              <a:t>chedule</a:t>
            </a:r>
            <a:endParaRPr lang="ko-KR" altLang="en-US" cap="none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8878106"/>
              </p:ext>
            </p:extLst>
          </p:nvPr>
        </p:nvGraphicFramePr>
        <p:xfrm>
          <a:off x="267851" y="1038514"/>
          <a:ext cx="11831785" cy="55245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48149">
                  <a:extLst>
                    <a:ext uri="{9D8B030D-6E8A-4147-A177-3AD203B41FA5}">
                      <a16:colId xmlns:a16="http://schemas.microsoft.com/office/drawing/2014/main" val="2118592332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073478208"/>
                    </a:ext>
                  </a:extLst>
                </a:gridCol>
                <a:gridCol w="701964">
                  <a:extLst>
                    <a:ext uri="{9D8B030D-6E8A-4147-A177-3AD203B41FA5}">
                      <a16:colId xmlns:a16="http://schemas.microsoft.com/office/drawing/2014/main" val="2120690310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24198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08206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32837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915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89362278"/>
                    </a:ext>
                  </a:extLst>
                </a:gridCol>
                <a:gridCol w="905164">
                  <a:extLst>
                    <a:ext uri="{9D8B030D-6E8A-4147-A177-3AD203B41FA5}">
                      <a16:colId xmlns:a16="http://schemas.microsoft.com/office/drawing/2014/main" val="402101233"/>
                    </a:ext>
                  </a:extLst>
                </a:gridCol>
                <a:gridCol w="905164">
                  <a:extLst>
                    <a:ext uri="{9D8B030D-6E8A-4147-A177-3AD203B41FA5}">
                      <a16:colId xmlns:a16="http://schemas.microsoft.com/office/drawing/2014/main" val="1060925314"/>
                    </a:ext>
                  </a:extLst>
                </a:gridCol>
                <a:gridCol w="1163780">
                  <a:extLst>
                    <a:ext uri="{9D8B030D-6E8A-4147-A177-3AD203B41FA5}">
                      <a16:colId xmlns:a16="http://schemas.microsoft.com/office/drawing/2014/main" val="18252422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4219155344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46078645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0155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567858"/>
                  </a:ext>
                </a:extLst>
              </a:tr>
              <a:tr h="46482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idea</a:t>
                      </a:r>
                      <a:r>
                        <a:rPr lang="en-US" altLang="ko-KR" baseline="0" dirty="0" smtClean="0"/>
                        <a:t> construction</a:t>
                      </a:r>
                      <a:endParaRPr lang="ko-KR" altLang="en-US" dirty="0"/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204894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Designing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703930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Basic implementation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894865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Source attachment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78846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Game algorithm</a:t>
                      </a:r>
                      <a:r>
                        <a:rPr lang="en-US" altLang="ko-KR" baseline="0" dirty="0" smtClean="0"/>
                        <a:t> implementation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025801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Error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modifing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084457"/>
                  </a:ext>
                </a:extLst>
              </a:tr>
              <a:tr h="929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Design &amp;</a:t>
                      </a:r>
                      <a:r>
                        <a:rPr lang="en-US" altLang="ko-KR" baseline="0" dirty="0" smtClean="0"/>
                        <a:t> algorithm completed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22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58" y="536835"/>
            <a:ext cx="3253685" cy="57843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430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57" y="536835"/>
            <a:ext cx="3253686" cy="57843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9489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19" y="1831454"/>
            <a:ext cx="5680162" cy="31950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내용 개체 틀 2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13" y="536400"/>
            <a:ext cx="3254174" cy="5785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76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49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398666"/>
            <a:ext cx="3442500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내용 개체 틀 2"/>
          <p:cNvPicPr>
            <a:picLocks noGrp="1" noChangeAspect="1"/>
          </p:cNvPicPr>
          <p:nvPr>
            <p:ph sz="quarter" idx="13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1" y="398666"/>
            <a:ext cx="3442499" cy="612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817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066" y="2336481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hlinkClick r:id="rId2"/>
              </a:rPr>
              <a:t>Class diagram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828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185</TotalTime>
  <Words>67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Tw Cen MT</vt:lpstr>
      <vt:lpstr>물방울</vt:lpstr>
      <vt:lpstr>Brain POP</vt:lpstr>
      <vt:lpstr>context</vt:lpstr>
      <vt:lpstr>Embedding Design</vt:lpstr>
      <vt:lpstr>Schedule</vt:lpstr>
      <vt:lpstr>PowerPoint 프레젠테이션</vt:lpstr>
      <vt:lpstr>PowerPoint 프레젠테이션</vt:lpstr>
      <vt:lpstr>PowerPoint 프레젠테이션</vt:lpstr>
      <vt:lpstr>PowerPoint 프레젠테이션</vt:lpstr>
      <vt:lpstr>Class diagram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POP</dc:title>
  <dc:creator>hskim7341</dc:creator>
  <cp:lastModifiedBy>Hyo-Sang Kim</cp:lastModifiedBy>
  <cp:revision>30</cp:revision>
  <dcterms:created xsi:type="dcterms:W3CDTF">2015-11-03T09:32:07Z</dcterms:created>
  <dcterms:modified xsi:type="dcterms:W3CDTF">2015-12-03T09:24:30Z</dcterms:modified>
</cp:coreProperties>
</file>