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38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image" Target="../media/image44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9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7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2527" y="1870746"/>
            <a:ext cx="11511673" cy="5300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0102" y="6068534"/>
            <a:ext cx="8965709" cy="7067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8608868"/>
            <a:ext cx="3427922" cy="6130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2126071" cy="9035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292230" cy="7525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018344"/>
            <a:ext cx="3161092" cy="7043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3686420" cy="7043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78852" y="1887407"/>
            <a:ext cx="5193602" cy="105079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45508" y="1061222"/>
            <a:ext cx="893536" cy="7855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15051" y="1823474"/>
            <a:ext cx="3244133" cy="55921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81714" y="997289"/>
            <a:ext cx="1537678" cy="78558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45508" y="3687318"/>
            <a:ext cx="3056959" cy="78558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78855" y="4532274"/>
            <a:ext cx="5038821" cy="5592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528246" y="6047616"/>
            <a:ext cx="1818036" cy="3672800"/>
            <a:chOff x="15528246" y="6047616"/>
            <a:chExt cx="1818036" cy="36728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528246" y="6047616"/>
              <a:ext cx="1818036" cy="3672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40311" y="6047616"/>
            <a:ext cx="2065469" cy="4860180"/>
            <a:chOff x="5340311" y="6047616"/>
            <a:chExt cx="2065469" cy="48601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0311" y="6047616"/>
              <a:ext cx="2065469" cy="48601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52065" y="9788720"/>
            <a:ext cx="6171429" cy="6171429"/>
            <a:chOff x="5052065" y="9788720"/>
            <a:chExt cx="6171429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52065" y="978872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11953" y="5798279"/>
            <a:ext cx="2049419" cy="4372094"/>
            <a:chOff x="10411953" y="5798279"/>
            <a:chExt cx="2049419" cy="437209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11953" y="5798279"/>
              <a:ext cx="2049419" cy="43720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00776" y="8325800"/>
            <a:ext cx="2035951" cy="740571"/>
            <a:chOff x="7900776" y="8325800"/>
            <a:chExt cx="2035951" cy="7405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00776" y="8325800"/>
              <a:ext cx="2035951" cy="740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00776" y="6296952"/>
            <a:ext cx="2035951" cy="740571"/>
            <a:chOff x="7900776" y="6296952"/>
            <a:chExt cx="2035951" cy="740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7900776" y="6296952"/>
              <a:ext cx="2035951" cy="74057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964598" y="7132389"/>
            <a:ext cx="1583492" cy="55921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112997" y="9030208"/>
            <a:ext cx="1529487" cy="55921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956089" y="8413441"/>
            <a:ext cx="2035951" cy="740571"/>
            <a:chOff x="12956089" y="8413441"/>
            <a:chExt cx="2035951" cy="74057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56089" y="8413441"/>
              <a:ext cx="2035951" cy="740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956089" y="6384593"/>
            <a:ext cx="2035951" cy="740571"/>
            <a:chOff x="12956089" y="6384593"/>
            <a:chExt cx="2035951" cy="74057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2956089" y="6384593"/>
              <a:ext cx="2035951" cy="74057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168312" y="7132389"/>
            <a:ext cx="1805296" cy="105079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044122" y="9176084"/>
            <a:ext cx="1845800" cy="105079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429646" y="4033608"/>
            <a:ext cx="5684947" cy="190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414" y="902493"/>
            <a:ext cx="1936748" cy="7855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80952" y="2158192"/>
            <a:ext cx="3471429" cy="6171429"/>
            <a:chOff x="5480952" y="2158192"/>
            <a:chExt cx="3471429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6295" y="-776465"/>
              <a:ext cx="6942857" cy="12342857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0952" y="2158192"/>
              <a:ext cx="34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20554" y="2158192"/>
            <a:ext cx="3471429" cy="6171429"/>
            <a:chOff x="9920554" y="2158192"/>
            <a:chExt cx="3471429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2474" y="-782256"/>
              <a:ext cx="6942857" cy="1234285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20554" y="2158192"/>
              <a:ext cx="34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90395" y="2158192"/>
            <a:ext cx="3471429" cy="6171429"/>
            <a:chOff x="14090395" y="2158192"/>
            <a:chExt cx="347142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05738" y="-776465"/>
              <a:ext cx="6942857" cy="123428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90395" y="2158192"/>
              <a:ext cx="34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119" y="2158191"/>
            <a:ext cx="3471429" cy="6171429"/>
            <a:chOff x="838744" y="2104589"/>
            <a:chExt cx="3471429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45914" y="-830068"/>
              <a:ext cx="6942857" cy="1234285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744" y="2104589"/>
              <a:ext cx="3471429" cy="6171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481" y="3964714"/>
            <a:ext cx="4047338" cy="9035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901972" cy="75259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917280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598" y="3192163"/>
            <a:ext cx="1651611" cy="7043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0645" y="4890211"/>
            <a:ext cx="3608050" cy="7043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78855" y="1887408"/>
            <a:ext cx="7793778" cy="105079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45509" y="1061223"/>
            <a:ext cx="2258815" cy="7855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45142" y="3687318"/>
            <a:ext cx="4415783" cy="7855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78855" y="4532274"/>
            <a:ext cx="6152424" cy="1542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053" y="5076885"/>
            <a:ext cx="4708243" cy="90359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598" y="3192163"/>
            <a:ext cx="1651611" cy="7043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724" y="4214640"/>
            <a:ext cx="3161092" cy="7043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13763" y="1182011"/>
            <a:ext cx="1614675" cy="7855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78855" y="1887408"/>
            <a:ext cx="4192588" cy="55921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4293" y="2498979"/>
            <a:ext cx="3586965" cy="5592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45509" y="3437004"/>
            <a:ext cx="1614675" cy="7855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04877" y="404916"/>
            <a:ext cx="11805506" cy="123481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22940" y="6049110"/>
            <a:ext cx="4801105" cy="274444"/>
            <a:chOff x="8822940" y="6049110"/>
            <a:chExt cx="4801105" cy="2744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22940" y="6049110"/>
              <a:ext cx="4801105" cy="274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00758" y="6864704"/>
            <a:ext cx="5623288" cy="274444"/>
            <a:chOff x="8000758" y="6864704"/>
            <a:chExt cx="5623288" cy="2744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0758" y="6864704"/>
              <a:ext cx="5623288" cy="2744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38358" y="5827943"/>
            <a:ext cx="4151603" cy="55921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738312" y="8150284"/>
            <a:ext cx="4414393" cy="5592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000758" y="7732085"/>
            <a:ext cx="5623288" cy="274444"/>
            <a:chOff x="8000758" y="7732085"/>
            <a:chExt cx="5623288" cy="2744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00758" y="7732085"/>
              <a:ext cx="5623288" cy="2744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00758" y="8482720"/>
            <a:ext cx="5623288" cy="274444"/>
            <a:chOff x="8000758" y="8482720"/>
            <a:chExt cx="5623288" cy="27444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00758" y="8482720"/>
              <a:ext cx="5623288" cy="27444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738312" y="7616398"/>
            <a:ext cx="4346887" cy="55921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90693" y="6375836"/>
            <a:ext cx="3993446" cy="55921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719528" y="5087909"/>
            <a:ext cx="1914980" cy="78558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719528" y="6946975"/>
            <a:ext cx="1914980" cy="78558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738358" y="9410376"/>
            <a:ext cx="1583492" cy="55921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651718" y="8702216"/>
            <a:ext cx="2405854" cy="7855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984885" y="9172096"/>
            <a:ext cx="5623288" cy="274444"/>
            <a:chOff x="7984885" y="9172096"/>
            <a:chExt cx="5623288" cy="27444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84885" y="9172096"/>
              <a:ext cx="5623288" cy="274444"/>
            </a:xfrm>
            <a:prstGeom prst="rect">
              <a:avLst/>
            </a:prstGeom>
          </p:spPr>
        </p:pic>
      </p:grpSp>
      <p:pic>
        <p:nvPicPr>
          <p:cNvPr id="45" name="Object 2">
            <a:extLst>
              <a:ext uri="{FF2B5EF4-FFF2-40B4-BE49-F238E27FC236}">
                <a16:creationId xmlns:a16="http://schemas.microsoft.com/office/drawing/2014/main" id="{C8C59624-0084-40C3-B1A8-1A9EF066CCF3}"/>
              </a:ext>
            </a:extLst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880582" y="1469335"/>
            <a:ext cx="3278402" cy="730471"/>
          </a:xfrm>
          <a:prstGeom prst="rect">
            <a:avLst/>
          </a:prstGeom>
        </p:spPr>
      </p:pic>
      <p:pic>
        <p:nvPicPr>
          <p:cNvPr id="46" name="Object 3">
            <a:extLst>
              <a:ext uri="{FF2B5EF4-FFF2-40B4-BE49-F238E27FC236}">
                <a16:creationId xmlns:a16="http://schemas.microsoft.com/office/drawing/2014/main" id="{3BBF4FD1-249F-4985-AC57-664266A4CEBB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00360" y="619186"/>
            <a:ext cx="1917278" cy="2195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617292" cy="54570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4" y="9014049"/>
            <a:ext cx="3427926" cy="6130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신성일</cp:lastModifiedBy>
  <cp:revision>3</cp:revision>
  <dcterms:created xsi:type="dcterms:W3CDTF">2021-10-17T02:13:14Z</dcterms:created>
  <dcterms:modified xsi:type="dcterms:W3CDTF">2021-10-19T11:52:00Z</dcterms:modified>
</cp:coreProperties>
</file>