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2" r:id="rId2"/>
    <p:sldId id="302" r:id="rId3"/>
    <p:sldId id="272" r:id="rId4"/>
    <p:sldId id="299" r:id="rId5"/>
    <p:sldId id="276" r:id="rId6"/>
    <p:sldId id="275" r:id="rId7"/>
    <p:sldId id="270" r:id="rId8"/>
    <p:sldId id="291" r:id="rId9"/>
    <p:sldId id="277" r:id="rId10"/>
    <p:sldId id="292" r:id="rId11"/>
    <p:sldId id="285" r:id="rId12"/>
    <p:sldId id="294" r:id="rId13"/>
    <p:sldId id="289" r:id="rId14"/>
    <p:sldId id="297" r:id="rId15"/>
    <p:sldId id="300" r:id="rId16"/>
    <p:sldId id="301" r:id="rId17"/>
    <p:sldId id="279" r:id="rId18"/>
    <p:sldId id="298" r:id="rId19"/>
    <p:sldId id="281" r:id="rId20"/>
    <p:sldId id="295" r:id="rId21"/>
    <p:sldId id="283" r:id="rId22"/>
    <p:sldId id="296" r:id="rId23"/>
    <p:sldId id="28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F4592-308D-D337-FF61-3311F96449CB}" v="502" dt="2023-04-06T15:53:36.871"/>
    <p1510:client id="{9B2C8046-FB53-8B36-661C-1CA70D27E2DB}" v="6018" dt="2023-05-04T18:16:15.553"/>
    <p1510:client id="{C4DD174E-BC5E-2CCC-1D52-DCCE3009972A}" v="156" dt="2023-05-04T19:28:11.543"/>
    <p1510:client id="{E0378630-486B-78AD-106E-8F30D810F5C8}" v="505" dt="2023-04-06T18:01:40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EMASTERS" userId="S::peter.lemasters@st.com::c4f65040-d94c-4135-980f-f5d3609d8bb8" providerId="AD" clId="Web-{E0378630-486B-78AD-106E-8F30D810F5C8}"/>
    <pc:docChg chg="addSld modSld">
      <pc:chgData name="Peter LEMASTERS" userId="S::peter.lemasters@st.com::c4f65040-d94c-4135-980f-f5d3609d8bb8" providerId="AD" clId="Web-{E0378630-486B-78AD-106E-8F30D810F5C8}" dt="2023-04-06T18:01:40.780" v="343" actId="20577"/>
      <pc:docMkLst>
        <pc:docMk/>
      </pc:docMkLst>
      <pc:sldChg chg="addSp modSp">
        <pc:chgData name="Peter LEMASTERS" userId="S::peter.lemasters@st.com::c4f65040-d94c-4135-980f-f5d3609d8bb8" providerId="AD" clId="Web-{E0378630-486B-78AD-106E-8F30D810F5C8}" dt="2023-04-06T17:19:52.446" v="219" actId="1076"/>
        <pc:sldMkLst>
          <pc:docMk/>
          <pc:sldMk cId="2062028046" sldId="270"/>
        </pc:sldMkLst>
        <pc:spChg chg="add mod">
          <ac:chgData name="Peter LEMASTERS" userId="S::peter.lemasters@st.com::c4f65040-d94c-4135-980f-f5d3609d8bb8" providerId="AD" clId="Web-{E0378630-486B-78AD-106E-8F30D810F5C8}" dt="2023-04-06T17:19:12.741" v="213" actId="1076"/>
          <ac:spMkLst>
            <pc:docMk/>
            <pc:sldMk cId="2062028046" sldId="270"/>
            <ac:spMk id="2" creationId="{56583C29-2DF0-7EE8-6521-0924E74937D6}"/>
          </ac:spMkLst>
        </pc:spChg>
        <pc:spChg chg="mod">
          <ac:chgData name="Peter LEMASTERS" userId="S::peter.lemasters@st.com::c4f65040-d94c-4135-980f-f5d3609d8bb8" providerId="AD" clId="Web-{E0378630-486B-78AD-106E-8F30D810F5C8}" dt="2023-04-06T15:54:30.112" v="0" actId="1076"/>
          <ac:spMkLst>
            <pc:docMk/>
            <pc:sldMk cId="2062028046" sldId="270"/>
            <ac:spMk id="4" creationId="{BD914A99-7044-46AB-819C-A2F7A31BB4FB}"/>
          </ac:spMkLst>
        </pc:spChg>
        <pc:picChg chg="mod">
          <ac:chgData name="Peter LEMASTERS" userId="S::peter.lemasters@st.com::c4f65040-d94c-4135-980f-f5d3609d8bb8" providerId="AD" clId="Web-{E0378630-486B-78AD-106E-8F30D810F5C8}" dt="2023-04-06T17:19:52.446" v="219" actId="1076"/>
          <ac:picMkLst>
            <pc:docMk/>
            <pc:sldMk cId="2062028046" sldId="270"/>
            <ac:picMk id="5" creationId="{B4928352-A71C-01BF-ACA9-B203C34B76F5}"/>
          </ac:picMkLst>
        </pc:picChg>
      </pc:sldChg>
      <pc:sldChg chg="addSp delSp modSp">
        <pc:chgData name="Peter LEMASTERS" userId="S::peter.lemasters@st.com::c4f65040-d94c-4135-980f-f5d3609d8bb8" providerId="AD" clId="Web-{E0378630-486B-78AD-106E-8F30D810F5C8}" dt="2023-04-06T17:20:19.321" v="222" actId="20577"/>
        <pc:sldMkLst>
          <pc:docMk/>
          <pc:sldMk cId="634426003" sldId="277"/>
        </pc:sldMkLst>
        <pc:spChg chg="mod">
          <ac:chgData name="Peter LEMASTERS" userId="S::peter.lemasters@st.com::c4f65040-d94c-4135-980f-f5d3609d8bb8" providerId="AD" clId="Web-{E0378630-486B-78AD-106E-8F30D810F5C8}" dt="2023-04-06T17:20:19.321" v="222" actId="20577"/>
          <ac:spMkLst>
            <pc:docMk/>
            <pc:sldMk cId="634426003" sldId="277"/>
            <ac:spMk id="4" creationId="{BD914A99-7044-46AB-819C-A2F7A31BB4FB}"/>
          </ac:spMkLst>
        </pc:spChg>
        <pc:spChg chg="add del mod">
          <ac:chgData name="Peter LEMASTERS" userId="S::peter.lemasters@st.com::c4f65040-d94c-4135-980f-f5d3609d8bb8" providerId="AD" clId="Web-{E0378630-486B-78AD-106E-8F30D810F5C8}" dt="2023-04-06T17:12:38.433" v="166"/>
          <ac:spMkLst>
            <pc:docMk/>
            <pc:sldMk cId="634426003" sldId="277"/>
            <ac:spMk id="5" creationId="{6F47605D-0E2F-561A-19BA-A9274F6C2EAD}"/>
          </ac:spMkLst>
        </pc:spChg>
        <pc:spChg chg="add mod">
          <ac:chgData name="Peter LEMASTERS" userId="S::peter.lemasters@st.com::c4f65040-d94c-4135-980f-f5d3609d8bb8" providerId="AD" clId="Web-{E0378630-486B-78AD-106E-8F30D810F5C8}" dt="2023-04-06T17:19:43.367" v="217" actId="1076"/>
          <ac:spMkLst>
            <pc:docMk/>
            <pc:sldMk cId="634426003" sldId="277"/>
            <ac:spMk id="7" creationId="{30523148-4CDF-4E3F-5E60-B77025D99F71}"/>
          </ac:spMkLst>
        </pc:spChg>
        <pc:picChg chg="add mod">
          <ac:chgData name="Peter LEMASTERS" userId="S::peter.lemasters@st.com::c4f65040-d94c-4135-980f-f5d3609d8bb8" providerId="AD" clId="Web-{E0378630-486B-78AD-106E-8F30D810F5C8}" dt="2023-04-06T15:55:29.819" v="9" actId="1076"/>
          <ac:picMkLst>
            <pc:docMk/>
            <pc:sldMk cId="634426003" sldId="277"/>
            <ac:picMk id="2" creationId="{526F0B71-1FF6-17BA-9143-C728A80681DB}"/>
          </ac:picMkLst>
        </pc:picChg>
      </pc:sldChg>
      <pc:sldChg chg="addSp modSp">
        <pc:chgData name="Peter LEMASTERS" userId="S::peter.lemasters@st.com::c4f65040-d94c-4135-980f-f5d3609d8bb8" providerId="AD" clId="Web-{E0378630-486B-78AD-106E-8F30D810F5C8}" dt="2023-04-06T17:20:30.165" v="224" actId="20577"/>
        <pc:sldMkLst>
          <pc:docMk/>
          <pc:sldMk cId="570933028" sldId="279"/>
        </pc:sldMkLst>
        <pc:spChg chg="mod">
          <ac:chgData name="Peter LEMASTERS" userId="S::peter.lemasters@st.com::c4f65040-d94c-4135-980f-f5d3609d8bb8" providerId="AD" clId="Web-{E0378630-486B-78AD-106E-8F30D810F5C8}" dt="2023-04-06T17:20:30.165" v="224" actId="20577"/>
          <ac:spMkLst>
            <pc:docMk/>
            <pc:sldMk cId="570933028" sldId="279"/>
            <ac:spMk id="4" creationId="{BD914A99-7044-46AB-819C-A2F7A31BB4FB}"/>
          </ac:spMkLst>
        </pc:spChg>
        <pc:spChg chg="add mod">
          <ac:chgData name="Peter LEMASTERS" userId="S::peter.lemasters@st.com::c4f65040-d94c-4135-980f-f5d3609d8bb8" providerId="AD" clId="Web-{E0378630-486B-78AD-106E-8F30D810F5C8}" dt="2023-04-06T17:17:57.489" v="200" actId="20577"/>
          <ac:spMkLst>
            <pc:docMk/>
            <pc:sldMk cId="570933028" sldId="279"/>
            <ac:spMk id="6" creationId="{E5839670-80F1-818E-F830-0536B8DDCF09}"/>
          </ac:spMkLst>
        </pc:spChg>
        <pc:picChg chg="add mod">
          <ac:chgData name="Peter LEMASTERS" userId="S::peter.lemasters@st.com::c4f65040-d94c-4135-980f-f5d3609d8bb8" providerId="AD" clId="Web-{E0378630-486B-78AD-106E-8F30D810F5C8}" dt="2023-04-06T15:56:17.932" v="21" actId="1076"/>
          <ac:picMkLst>
            <pc:docMk/>
            <pc:sldMk cId="570933028" sldId="279"/>
            <ac:picMk id="2" creationId="{0056922A-10EB-E869-3896-20D2C8EC8DE3}"/>
          </ac:picMkLst>
        </pc:picChg>
      </pc:sldChg>
      <pc:sldChg chg="modSp">
        <pc:chgData name="Peter LEMASTERS" userId="S::peter.lemasters@st.com::c4f65040-d94c-4135-980f-f5d3609d8bb8" providerId="AD" clId="Web-{E0378630-486B-78AD-106E-8F30D810F5C8}" dt="2023-04-06T18:01:33.420" v="339" actId="20577"/>
        <pc:sldMkLst>
          <pc:docMk/>
          <pc:sldMk cId="865523368" sldId="280"/>
        </pc:sldMkLst>
        <pc:spChg chg="mod">
          <ac:chgData name="Peter LEMASTERS" userId="S::peter.lemasters@st.com::c4f65040-d94c-4135-980f-f5d3609d8bb8" providerId="AD" clId="Web-{E0378630-486B-78AD-106E-8F30D810F5C8}" dt="2023-04-06T18:01:33.420" v="339" actId="20577"/>
          <ac:spMkLst>
            <pc:docMk/>
            <pc:sldMk cId="865523368" sldId="280"/>
            <ac:spMk id="2" creationId="{A8E50B10-1E78-42AD-B41B-13C0928212FA}"/>
          </ac:spMkLst>
        </pc:spChg>
      </pc:sldChg>
      <pc:sldChg chg="addSp modSp">
        <pc:chgData name="Peter LEMASTERS" userId="S::peter.lemasters@st.com::c4f65040-d94c-4135-980f-f5d3609d8bb8" providerId="AD" clId="Web-{E0378630-486B-78AD-106E-8F30D810F5C8}" dt="2023-04-06T17:20:40.744" v="226" actId="20577"/>
        <pc:sldMkLst>
          <pc:docMk/>
          <pc:sldMk cId="2209704625" sldId="281"/>
        </pc:sldMkLst>
        <pc:spChg chg="mod">
          <ac:chgData name="Peter LEMASTERS" userId="S::peter.lemasters@st.com::c4f65040-d94c-4135-980f-f5d3609d8bb8" providerId="AD" clId="Web-{E0378630-486B-78AD-106E-8F30D810F5C8}" dt="2023-04-06T17:20:40.744" v="226" actId="20577"/>
          <ac:spMkLst>
            <pc:docMk/>
            <pc:sldMk cId="2209704625" sldId="281"/>
            <ac:spMk id="4" creationId="{BD914A99-7044-46AB-819C-A2F7A31BB4FB}"/>
          </ac:spMkLst>
        </pc:spChg>
        <pc:spChg chg="add">
          <ac:chgData name="Peter LEMASTERS" userId="S::peter.lemasters@st.com::c4f65040-d94c-4135-980f-f5d3609d8bb8" providerId="AD" clId="Web-{E0378630-486B-78AD-106E-8F30D810F5C8}" dt="2023-04-06T17:17:38.801" v="192"/>
          <ac:spMkLst>
            <pc:docMk/>
            <pc:sldMk cId="2209704625" sldId="281"/>
            <ac:spMk id="6" creationId="{2D94566C-46C8-B654-2B8E-CC37A2FBE549}"/>
          </ac:spMkLst>
        </pc:spChg>
        <pc:picChg chg="add mod">
          <ac:chgData name="Peter LEMASTERS" userId="S::peter.lemasters@st.com::c4f65040-d94c-4135-980f-f5d3609d8bb8" providerId="AD" clId="Web-{E0378630-486B-78AD-106E-8F30D810F5C8}" dt="2023-04-06T15:56:56.184" v="29" actId="1076"/>
          <ac:picMkLst>
            <pc:docMk/>
            <pc:sldMk cId="2209704625" sldId="281"/>
            <ac:picMk id="2" creationId="{D41BE58A-8BB4-45B8-E884-E26DAF31B8A2}"/>
          </ac:picMkLst>
        </pc:picChg>
      </pc:sldChg>
      <pc:sldChg chg="modSp">
        <pc:chgData name="Peter LEMASTERS" userId="S::peter.lemasters@st.com::c4f65040-d94c-4135-980f-f5d3609d8bb8" providerId="AD" clId="Web-{E0378630-486B-78AD-106E-8F30D810F5C8}" dt="2023-04-06T18:01:37.452" v="341" actId="20577"/>
        <pc:sldMkLst>
          <pc:docMk/>
          <pc:sldMk cId="238269123" sldId="282"/>
        </pc:sldMkLst>
        <pc:spChg chg="mod">
          <ac:chgData name="Peter LEMASTERS" userId="S::peter.lemasters@st.com::c4f65040-d94c-4135-980f-f5d3609d8bb8" providerId="AD" clId="Web-{E0378630-486B-78AD-106E-8F30D810F5C8}" dt="2023-04-06T18:01:37.452" v="341" actId="20577"/>
          <ac:spMkLst>
            <pc:docMk/>
            <pc:sldMk cId="238269123" sldId="282"/>
            <ac:spMk id="2" creationId="{A8E50B10-1E78-42AD-B41B-13C0928212FA}"/>
          </ac:spMkLst>
        </pc:spChg>
      </pc:sldChg>
      <pc:sldChg chg="addSp delSp modSp add replId">
        <pc:chgData name="Peter LEMASTERS" userId="S::peter.lemasters@st.com::c4f65040-d94c-4135-980f-f5d3609d8bb8" providerId="AD" clId="Web-{E0378630-486B-78AD-106E-8F30D810F5C8}" dt="2023-04-06T17:20:56.229" v="229" actId="14100"/>
        <pc:sldMkLst>
          <pc:docMk/>
          <pc:sldMk cId="4261847205" sldId="283"/>
        </pc:sldMkLst>
        <pc:spChg chg="mod">
          <ac:chgData name="Peter LEMASTERS" userId="S::peter.lemasters@st.com::c4f65040-d94c-4135-980f-f5d3609d8bb8" providerId="AD" clId="Web-{E0378630-486B-78AD-106E-8F30D810F5C8}" dt="2023-04-06T17:20:48.181" v="228" actId="20577"/>
          <ac:spMkLst>
            <pc:docMk/>
            <pc:sldMk cId="4261847205" sldId="283"/>
            <ac:spMk id="4" creationId="{BD914A99-7044-46AB-819C-A2F7A31BB4FB}"/>
          </ac:spMkLst>
        </pc:spChg>
        <pc:spChg chg="add mod">
          <ac:chgData name="Peter LEMASTERS" userId="S::peter.lemasters@st.com::c4f65040-d94c-4135-980f-f5d3609d8bb8" providerId="AD" clId="Web-{E0378630-486B-78AD-106E-8F30D810F5C8}" dt="2023-04-06T17:18:50.569" v="211" actId="20577"/>
          <ac:spMkLst>
            <pc:docMk/>
            <pc:sldMk cId="4261847205" sldId="283"/>
            <ac:spMk id="6" creationId="{8A77B925-8C09-C4E0-CC4D-E58B7EA487FD}"/>
          </ac:spMkLst>
        </pc:spChg>
        <pc:picChg chg="del">
          <ac:chgData name="Peter LEMASTERS" userId="S::peter.lemasters@st.com::c4f65040-d94c-4135-980f-f5d3609d8bb8" providerId="AD" clId="Web-{E0378630-486B-78AD-106E-8F30D810F5C8}" dt="2023-04-06T15:57:32.437" v="41"/>
          <ac:picMkLst>
            <pc:docMk/>
            <pc:sldMk cId="4261847205" sldId="283"/>
            <ac:picMk id="2" creationId="{D41BE58A-8BB4-45B8-E884-E26DAF31B8A2}"/>
          </ac:picMkLst>
        </pc:picChg>
        <pc:picChg chg="add mod">
          <ac:chgData name="Peter LEMASTERS" userId="S::peter.lemasters@st.com::c4f65040-d94c-4135-980f-f5d3609d8bb8" providerId="AD" clId="Web-{E0378630-486B-78AD-106E-8F30D810F5C8}" dt="2023-04-06T17:20:56.229" v="229" actId="14100"/>
          <ac:picMkLst>
            <pc:docMk/>
            <pc:sldMk cId="4261847205" sldId="283"/>
            <ac:picMk id="5" creationId="{A047215D-C69A-DB64-1020-93ACB418437B}"/>
          </ac:picMkLst>
        </pc:picChg>
      </pc:sldChg>
      <pc:sldChg chg="modSp add replId">
        <pc:chgData name="Peter LEMASTERS" userId="S::peter.lemasters@st.com::c4f65040-d94c-4135-980f-f5d3609d8bb8" providerId="AD" clId="Web-{E0378630-486B-78AD-106E-8F30D810F5C8}" dt="2023-04-06T18:01:40.780" v="343" actId="20577"/>
        <pc:sldMkLst>
          <pc:docMk/>
          <pc:sldMk cId="1007156602" sldId="284"/>
        </pc:sldMkLst>
        <pc:spChg chg="mod">
          <ac:chgData name="Peter LEMASTERS" userId="S::peter.lemasters@st.com::c4f65040-d94c-4135-980f-f5d3609d8bb8" providerId="AD" clId="Web-{E0378630-486B-78AD-106E-8F30D810F5C8}" dt="2023-04-06T18:01:40.780" v="343" actId="20577"/>
          <ac:spMkLst>
            <pc:docMk/>
            <pc:sldMk cId="1007156602" sldId="284"/>
            <ac:spMk id="2" creationId="{A8E50B10-1E78-42AD-B41B-13C0928212FA}"/>
          </ac:spMkLst>
        </pc:spChg>
      </pc:sldChg>
      <pc:sldChg chg="addSp delSp modSp add replId">
        <pc:chgData name="Peter LEMASTERS" userId="S::peter.lemasters@st.com::c4f65040-d94c-4135-980f-f5d3609d8bb8" providerId="AD" clId="Web-{E0378630-486B-78AD-106E-8F30D810F5C8}" dt="2023-04-06T18:00:41.544" v="334" actId="1076"/>
        <pc:sldMkLst>
          <pc:docMk/>
          <pc:sldMk cId="1502848912" sldId="285"/>
        </pc:sldMkLst>
        <pc:spChg chg="mod">
          <ac:chgData name="Peter LEMASTERS" userId="S::peter.lemasters@st.com::c4f65040-d94c-4135-980f-f5d3609d8bb8" providerId="AD" clId="Web-{E0378630-486B-78AD-106E-8F30D810F5C8}" dt="2023-04-06T17:57:24.616" v="241" actId="20577"/>
          <ac:spMkLst>
            <pc:docMk/>
            <pc:sldMk cId="1502848912" sldId="285"/>
            <ac:spMk id="4" creationId="{BD914A99-7044-46AB-819C-A2F7A31BB4FB}"/>
          </ac:spMkLst>
        </pc:spChg>
        <pc:spChg chg="mod">
          <ac:chgData name="Peter LEMASTERS" userId="S::peter.lemasters@st.com::c4f65040-d94c-4135-980f-f5d3609d8bb8" providerId="AD" clId="Web-{E0378630-486B-78AD-106E-8F30D810F5C8}" dt="2023-04-06T17:58:09.430" v="329" actId="14100"/>
          <ac:spMkLst>
            <pc:docMk/>
            <pc:sldMk cId="1502848912" sldId="285"/>
            <ac:spMk id="7" creationId="{30523148-4CDF-4E3F-5E60-B77025D99F71}"/>
          </ac:spMkLst>
        </pc:spChg>
        <pc:picChg chg="del">
          <ac:chgData name="Peter LEMASTERS" userId="S::peter.lemasters@st.com::c4f65040-d94c-4135-980f-f5d3609d8bb8" providerId="AD" clId="Web-{E0378630-486B-78AD-106E-8F30D810F5C8}" dt="2023-04-06T17:57:27.304" v="242"/>
          <ac:picMkLst>
            <pc:docMk/>
            <pc:sldMk cId="1502848912" sldId="285"/>
            <ac:picMk id="2" creationId="{526F0B71-1FF6-17BA-9143-C728A80681DB}"/>
          </ac:picMkLst>
        </pc:picChg>
        <pc:picChg chg="add mod">
          <ac:chgData name="Peter LEMASTERS" userId="S::peter.lemasters@st.com::c4f65040-d94c-4135-980f-f5d3609d8bb8" providerId="AD" clId="Web-{E0378630-486B-78AD-106E-8F30D810F5C8}" dt="2023-04-06T18:00:41.544" v="334" actId="1076"/>
          <ac:picMkLst>
            <pc:docMk/>
            <pc:sldMk cId="1502848912" sldId="285"/>
            <ac:picMk id="5" creationId="{32FFE916-EEE3-A74A-BA17-0BD28ED3FB47}"/>
          </ac:picMkLst>
        </pc:picChg>
      </pc:sldChg>
      <pc:sldChg chg="modSp add replId">
        <pc:chgData name="Peter LEMASTERS" userId="S::peter.lemasters@st.com::c4f65040-d94c-4135-980f-f5d3609d8bb8" providerId="AD" clId="Web-{E0378630-486B-78AD-106E-8F30D810F5C8}" dt="2023-04-06T18:00:53.122" v="337" actId="20577"/>
        <pc:sldMkLst>
          <pc:docMk/>
          <pc:sldMk cId="4230825351" sldId="286"/>
        </pc:sldMkLst>
        <pc:spChg chg="mod">
          <ac:chgData name="Peter LEMASTERS" userId="S::peter.lemasters@st.com::c4f65040-d94c-4135-980f-f5d3609d8bb8" providerId="AD" clId="Web-{E0378630-486B-78AD-106E-8F30D810F5C8}" dt="2023-04-06T18:00:53.122" v="337" actId="20577"/>
          <ac:spMkLst>
            <pc:docMk/>
            <pc:sldMk cId="4230825351" sldId="286"/>
            <ac:spMk id="2" creationId="{A8E50B10-1E78-42AD-B41B-13C0928212FA}"/>
          </ac:spMkLst>
        </pc:spChg>
      </pc:sldChg>
    </pc:docChg>
  </pc:docChgLst>
  <pc:docChgLst>
    <pc:chgData name="Peter LEMASTERS" userId="S::peter.lemasters@st.com::c4f65040-d94c-4135-980f-f5d3609d8bb8" providerId="AD" clId="Web-{9B2C8046-FB53-8B36-661C-1CA70D27E2DB}"/>
    <pc:docChg chg="addSld delSld modSld sldOrd">
      <pc:chgData name="Peter LEMASTERS" userId="S::peter.lemasters@st.com::c4f65040-d94c-4135-980f-f5d3609d8bb8" providerId="AD" clId="Web-{9B2C8046-FB53-8B36-661C-1CA70D27E2DB}" dt="2023-05-04T18:16:15.553" v="4671" actId="20577"/>
      <pc:docMkLst>
        <pc:docMk/>
      </pc:docMkLst>
      <pc:sldChg chg="modSp">
        <pc:chgData name="Peter LEMASTERS" userId="S::peter.lemasters@st.com::c4f65040-d94c-4135-980f-f5d3609d8bb8" providerId="AD" clId="Web-{9B2C8046-FB53-8B36-661C-1CA70D27E2DB}" dt="2023-05-04T17:45:53.701" v="4207" actId="20577"/>
        <pc:sldMkLst>
          <pc:docMk/>
          <pc:sldMk cId="193982230" sldId="262"/>
        </pc:sldMkLst>
        <pc:spChg chg="mod">
          <ac:chgData name="Peter LEMASTERS" userId="S::peter.lemasters@st.com::c4f65040-d94c-4135-980f-f5d3609d8bb8" providerId="AD" clId="Web-{9B2C8046-FB53-8B36-661C-1CA70D27E2DB}" dt="2023-05-04T17:45:53.701" v="4207" actId="20577"/>
          <ac:spMkLst>
            <pc:docMk/>
            <pc:sldMk cId="193982230" sldId="262"/>
            <ac:spMk id="15" creationId="{FB49D3ED-12A5-44AC-B654-9458A5FBEC88}"/>
          </ac:spMkLst>
        </pc:spChg>
      </pc:sldChg>
      <pc:sldChg chg="del">
        <pc:chgData name="Peter LEMASTERS" userId="S::peter.lemasters@st.com::c4f65040-d94c-4135-980f-f5d3609d8bb8" providerId="AD" clId="Web-{9B2C8046-FB53-8B36-661C-1CA70D27E2DB}" dt="2023-05-02T18:08:54.557" v="920"/>
        <pc:sldMkLst>
          <pc:docMk/>
          <pc:sldMk cId="1434785534" sldId="263"/>
        </pc:sldMkLst>
      </pc:sldChg>
      <pc:sldChg chg="del">
        <pc:chgData name="Peter LEMASTERS" userId="S::peter.lemasters@st.com::c4f65040-d94c-4135-980f-f5d3609d8bb8" providerId="AD" clId="Web-{9B2C8046-FB53-8B36-661C-1CA70D27E2DB}" dt="2023-05-02T18:08:57.932" v="921"/>
        <pc:sldMkLst>
          <pc:docMk/>
          <pc:sldMk cId="182865774" sldId="264"/>
        </pc:sldMkLst>
      </pc:sldChg>
      <pc:sldChg chg="del">
        <pc:chgData name="Peter LEMASTERS" userId="S::peter.lemasters@st.com::c4f65040-d94c-4135-980f-f5d3609d8bb8" providerId="AD" clId="Web-{9B2C8046-FB53-8B36-661C-1CA70D27E2DB}" dt="2023-05-04T18:15:50.490" v="4660"/>
        <pc:sldMkLst>
          <pc:docMk/>
          <pc:sldMk cId="3332923148" sldId="265"/>
        </pc:sldMkLst>
      </pc:sldChg>
      <pc:sldChg chg="modSp del">
        <pc:chgData name="Peter LEMASTERS" userId="S::peter.lemasters@st.com::c4f65040-d94c-4135-980f-f5d3609d8bb8" providerId="AD" clId="Web-{9B2C8046-FB53-8B36-661C-1CA70D27E2DB}" dt="2023-05-04T17:35:16.948" v="3975"/>
        <pc:sldMkLst>
          <pc:docMk/>
          <pc:sldMk cId="3623676272" sldId="266"/>
        </pc:sldMkLst>
        <pc:spChg chg="mod">
          <ac:chgData name="Peter LEMASTERS" userId="S::peter.lemasters@st.com::c4f65040-d94c-4135-980f-f5d3609d8bb8" providerId="AD" clId="Web-{9B2C8046-FB53-8B36-661C-1CA70D27E2DB}" dt="2023-05-02T19:23:45.118" v="1133" actId="20577"/>
          <ac:spMkLst>
            <pc:docMk/>
            <pc:sldMk cId="3623676272" sldId="266"/>
            <ac:spMk id="3" creationId="{A9783DC7-CDCE-49DA-BAA3-66FE9ABFBA6E}"/>
          </ac:spMkLst>
        </pc:spChg>
        <pc:spChg chg="mod">
          <ac:chgData name="Peter LEMASTERS" userId="S::peter.lemasters@st.com::c4f65040-d94c-4135-980f-f5d3609d8bb8" providerId="AD" clId="Web-{9B2C8046-FB53-8B36-661C-1CA70D27E2DB}" dt="2023-05-04T13:06:15.084" v="1840" actId="20577"/>
          <ac:spMkLst>
            <pc:docMk/>
            <pc:sldMk cId="3623676272" sldId="266"/>
            <ac:spMk id="4" creationId="{BD914A99-7044-46AB-819C-A2F7A31BB4FB}"/>
          </ac:spMkLst>
        </pc:spChg>
      </pc:sldChg>
      <pc:sldChg chg="addSp delSp modSp">
        <pc:chgData name="Peter LEMASTERS" userId="S::peter.lemasters@st.com::c4f65040-d94c-4135-980f-f5d3609d8bb8" providerId="AD" clId="Web-{9B2C8046-FB53-8B36-661C-1CA70D27E2DB}" dt="2023-05-04T17:13:42.096" v="3230" actId="20577"/>
        <pc:sldMkLst>
          <pc:docMk/>
          <pc:sldMk cId="2062028046" sldId="270"/>
        </pc:sldMkLst>
        <pc:spChg chg="mod">
          <ac:chgData name="Peter LEMASTERS" userId="S::peter.lemasters@st.com::c4f65040-d94c-4135-980f-f5d3609d8bb8" providerId="AD" clId="Web-{9B2C8046-FB53-8B36-661C-1CA70D27E2DB}" dt="2023-05-04T17:13:42.096" v="3230" actId="20577"/>
          <ac:spMkLst>
            <pc:docMk/>
            <pc:sldMk cId="2062028046" sldId="270"/>
            <ac:spMk id="2" creationId="{56583C29-2DF0-7EE8-6521-0924E74937D6}"/>
          </ac:spMkLst>
        </pc:spChg>
        <pc:spChg chg="mod">
          <ac:chgData name="Peter LEMASTERS" userId="S::peter.lemasters@st.com::c4f65040-d94c-4135-980f-f5d3609d8bb8" providerId="AD" clId="Web-{9B2C8046-FB53-8B36-661C-1CA70D27E2DB}" dt="2023-05-03T16:54:35.965" v="1634" actId="20577"/>
          <ac:spMkLst>
            <pc:docMk/>
            <pc:sldMk cId="2062028046" sldId="270"/>
            <ac:spMk id="3" creationId="{A9783DC7-CDCE-49DA-BAA3-66FE9ABFBA6E}"/>
          </ac:spMkLst>
        </pc:spChg>
        <pc:spChg chg="del">
          <ac:chgData name="Peter LEMASTERS" userId="S::peter.lemasters@st.com::c4f65040-d94c-4135-980f-f5d3609d8bb8" providerId="AD" clId="Web-{9B2C8046-FB53-8B36-661C-1CA70D27E2DB}" dt="2023-05-04T13:20:45.251" v="1887"/>
          <ac:spMkLst>
            <pc:docMk/>
            <pc:sldMk cId="2062028046" sldId="270"/>
            <ac:spMk id="4" creationId="{BD914A99-7044-46AB-819C-A2F7A31BB4FB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4:08:56.902" v="2530"/>
          <ac:spMkLst>
            <pc:docMk/>
            <pc:sldMk cId="2062028046" sldId="270"/>
            <ac:spMk id="7" creationId="{FB955232-FA2C-7042-1CB2-F550B2A1D5DA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1:18.847" v="2658" actId="1076"/>
          <ac:spMkLst>
            <pc:docMk/>
            <pc:sldMk cId="2062028046" sldId="270"/>
            <ac:spMk id="9" creationId="{F61DFC38-4518-CC9B-0884-2D41FF2185D7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19:25.328" v="2633"/>
          <ac:spMkLst>
            <pc:docMk/>
            <pc:sldMk cId="2062028046" sldId="270"/>
            <ac:spMk id="11" creationId="{6F99CC82-C6E9-F170-5251-D1EAC37CE7CF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1:18.862" v="2659" actId="1076"/>
          <ac:spMkLst>
            <pc:docMk/>
            <pc:sldMk cId="2062028046" sldId="270"/>
            <ac:spMk id="13" creationId="{3EC9AC04-C055-8EA8-4D61-57AEE8BAD636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19:25.359" v="2635"/>
          <ac:spMkLst>
            <pc:docMk/>
            <pc:sldMk cId="2062028046" sldId="270"/>
            <ac:spMk id="15" creationId="{53DC5098-F398-FB29-4F0C-F3E2A2CFAA34}"/>
          </ac:spMkLst>
        </pc:spChg>
        <pc:spChg chg="add mod ord">
          <ac:chgData name="Peter LEMASTERS" userId="S::peter.lemasters@st.com::c4f65040-d94c-4135-980f-f5d3609d8bb8" providerId="AD" clId="Web-{9B2C8046-FB53-8B36-661C-1CA70D27E2DB}" dt="2023-05-04T15:30:15.491" v="3084"/>
          <ac:spMkLst>
            <pc:docMk/>
            <pc:sldMk cId="2062028046" sldId="270"/>
            <ac:spMk id="17" creationId="{FA2D44E1-2FAB-66F2-7A5D-CC36D7CBEC84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19:25.390" v="2637"/>
          <ac:spMkLst>
            <pc:docMk/>
            <pc:sldMk cId="2062028046" sldId="270"/>
            <ac:spMk id="19" creationId="{B8141F01-D3BE-C3C8-3F6A-DB298D6D1561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19:25.406" v="2638"/>
          <ac:spMkLst>
            <pc:docMk/>
            <pc:sldMk cId="2062028046" sldId="270"/>
            <ac:spMk id="21" creationId="{481CB4DA-927F-A33F-884C-4983DFE40F2B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19:25.421" v="2639"/>
          <ac:spMkLst>
            <pc:docMk/>
            <pc:sldMk cId="2062028046" sldId="270"/>
            <ac:spMk id="23" creationId="{84F05B26-6ACA-7BEA-C97D-AE5B5B1E5F09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19:25.421" v="2640"/>
          <ac:spMkLst>
            <pc:docMk/>
            <pc:sldMk cId="2062028046" sldId="270"/>
            <ac:spMk id="25" creationId="{7E891141-3A1D-8852-E437-EA52A41E6872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1:18.878" v="2660" actId="1076"/>
          <ac:spMkLst>
            <pc:docMk/>
            <pc:sldMk cId="2062028046" sldId="270"/>
            <ac:spMk id="27" creationId="{27B2FEFD-1D45-7149-6F19-AC7FE681EE4B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1:18.893" v="2661" actId="1076"/>
          <ac:spMkLst>
            <pc:docMk/>
            <pc:sldMk cId="2062028046" sldId="270"/>
            <ac:spMk id="30" creationId="{F896DBDB-3E57-3D54-CE53-EEE2AE3F3FD9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1:18.909" v="2662" actId="1076"/>
          <ac:spMkLst>
            <pc:docMk/>
            <pc:sldMk cId="2062028046" sldId="270"/>
            <ac:spMk id="32" creationId="{5E192CBE-2A47-433A-FAF7-D0D1722AF581}"/>
          </ac:spMkLst>
        </pc:spChg>
        <pc:picChg chg="add del mod">
          <ac:chgData name="Peter LEMASTERS" userId="S::peter.lemasters@st.com::c4f65040-d94c-4135-980f-f5d3609d8bb8" providerId="AD" clId="Web-{9B2C8046-FB53-8B36-661C-1CA70D27E2DB}" dt="2023-05-04T15:28:26.347" v="3076"/>
          <ac:picMkLst>
            <pc:docMk/>
            <pc:sldMk cId="2062028046" sldId="270"/>
            <ac:picMk id="5" creationId="{B4928352-A71C-01BF-ACA9-B203C34B76F5}"/>
          </ac:picMkLst>
        </pc:picChg>
        <pc:cxnChg chg="add del mod ord">
          <ac:chgData name="Peter LEMASTERS" userId="S::peter.lemasters@st.com::c4f65040-d94c-4135-980f-f5d3609d8bb8" providerId="AD" clId="Web-{9B2C8046-FB53-8B36-661C-1CA70D27E2DB}" dt="2023-05-04T14:23:24.319" v="2731"/>
          <ac:cxnSpMkLst>
            <pc:docMk/>
            <pc:sldMk cId="2062028046" sldId="270"/>
            <ac:cxnSpMk id="33" creationId="{467F4184-C2B0-EFC9-00F9-2ED347944053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20:50.830" v="2655"/>
          <ac:cxnSpMkLst>
            <pc:docMk/>
            <pc:sldMk cId="2062028046" sldId="270"/>
            <ac:cxnSpMk id="34" creationId="{092F5850-65C3-2E73-DAE1-E6146B30314F}"/>
          </ac:cxnSpMkLst>
        </pc:cxnChg>
        <pc:cxnChg chg="add mod">
          <ac:chgData name="Peter LEMASTERS" userId="S::peter.lemasters@st.com::c4f65040-d94c-4135-980f-f5d3609d8bb8" providerId="AD" clId="Web-{9B2C8046-FB53-8B36-661C-1CA70D27E2DB}" dt="2023-05-04T14:23:41.757" v="2734" actId="14100"/>
          <ac:cxnSpMkLst>
            <pc:docMk/>
            <pc:sldMk cId="2062028046" sldId="270"/>
            <ac:cxnSpMk id="35" creationId="{EF036742-A4ED-8674-A330-9DBBB8D326D5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25:16.558" v="2748"/>
          <ac:cxnSpMkLst>
            <pc:docMk/>
            <pc:sldMk cId="2062028046" sldId="270"/>
            <ac:cxnSpMk id="36" creationId="{B81C9A3C-0FA0-9E57-D1F2-22DC0D179653}"/>
          </ac:cxnSpMkLst>
        </pc:cxnChg>
        <pc:cxnChg chg="add del mod">
          <ac:chgData name="Peter LEMASTERS" userId="S::peter.lemasters@st.com::c4f65040-d94c-4135-980f-f5d3609d8bb8" providerId="AD" clId="Web-{9B2C8046-FB53-8B36-661C-1CA70D27E2DB}" dt="2023-05-04T14:24:50.478" v="2744"/>
          <ac:cxnSpMkLst>
            <pc:docMk/>
            <pc:sldMk cId="2062028046" sldId="270"/>
            <ac:cxnSpMk id="37" creationId="{DDBBFF02-3532-CDD0-A247-D00280199DAD}"/>
          </ac:cxnSpMkLst>
        </pc:cxnChg>
        <pc:cxnChg chg="add mod">
          <ac:chgData name="Peter LEMASTERS" userId="S::peter.lemasters@st.com::c4f65040-d94c-4135-980f-f5d3609d8bb8" providerId="AD" clId="Web-{9B2C8046-FB53-8B36-661C-1CA70D27E2DB}" dt="2023-05-04T14:25:07.651" v="2747" actId="14100"/>
          <ac:cxnSpMkLst>
            <pc:docMk/>
            <pc:sldMk cId="2062028046" sldId="270"/>
            <ac:cxnSpMk id="38" creationId="{2B0E299A-B9B1-5B2A-26BC-91F9CD55A21A}"/>
          </ac:cxnSpMkLst>
        </pc:cxnChg>
      </pc:sldChg>
      <pc:sldChg chg="del">
        <pc:chgData name="Peter LEMASTERS" userId="S::peter.lemasters@st.com::c4f65040-d94c-4135-980f-f5d3609d8bb8" providerId="AD" clId="Web-{9B2C8046-FB53-8B36-661C-1CA70D27E2DB}" dt="2023-05-02T18:08:52.526" v="919"/>
        <pc:sldMkLst>
          <pc:docMk/>
          <pc:sldMk cId="3583356407" sldId="271"/>
        </pc:sldMkLst>
      </pc:sldChg>
      <pc:sldChg chg="modSp">
        <pc:chgData name="Peter LEMASTERS" userId="S::peter.lemasters@st.com::c4f65040-d94c-4135-980f-f5d3609d8bb8" providerId="AD" clId="Web-{9B2C8046-FB53-8B36-661C-1CA70D27E2DB}" dt="2023-05-04T18:12:01.639" v="4632" actId="20577"/>
        <pc:sldMkLst>
          <pc:docMk/>
          <pc:sldMk cId="1577135958" sldId="272"/>
        </pc:sldMkLst>
        <pc:spChg chg="mod">
          <ac:chgData name="Peter LEMASTERS" userId="S::peter.lemasters@st.com::c4f65040-d94c-4135-980f-f5d3609d8bb8" providerId="AD" clId="Web-{9B2C8046-FB53-8B36-661C-1CA70D27E2DB}" dt="2023-05-04T18:12:01.639" v="4632" actId="20577"/>
          <ac:spMkLst>
            <pc:docMk/>
            <pc:sldMk cId="1577135958" sldId="272"/>
            <ac:spMk id="4" creationId="{BD914A99-7044-46AB-819C-A2F7A31BB4FB}"/>
          </ac:spMkLst>
        </pc:spChg>
      </pc:sldChg>
      <pc:sldChg chg="del">
        <pc:chgData name="Peter LEMASTERS" userId="S::peter.lemasters@st.com::c4f65040-d94c-4135-980f-f5d3609d8bb8" providerId="AD" clId="Web-{9B2C8046-FB53-8B36-661C-1CA70D27E2DB}" dt="2023-05-02T17:56:14.964" v="598"/>
        <pc:sldMkLst>
          <pc:docMk/>
          <pc:sldMk cId="2731734155" sldId="273"/>
        </pc:sldMkLst>
      </pc:sldChg>
      <pc:sldChg chg="modSp">
        <pc:chgData name="Peter LEMASTERS" userId="S::peter.lemasters@st.com::c4f65040-d94c-4135-980f-f5d3609d8bb8" providerId="AD" clId="Web-{9B2C8046-FB53-8B36-661C-1CA70D27E2DB}" dt="2023-05-02T18:08:46.807" v="918" actId="20577"/>
        <pc:sldMkLst>
          <pc:docMk/>
          <pc:sldMk cId="1600117756" sldId="275"/>
        </pc:sldMkLst>
        <pc:spChg chg="mod">
          <ac:chgData name="Peter LEMASTERS" userId="S::peter.lemasters@st.com::c4f65040-d94c-4135-980f-f5d3609d8bb8" providerId="AD" clId="Web-{9B2C8046-FB53-8B36-661C-1CA70D27E2DB}" dt="2023-05-02T18:08:46.807" v="918" actId="20577"/>
          <ac:spMkLst>
            <pc:docMk/>
            <pc:sldMk cId="1600117756" sldId="275"/>
            <ac:spMk id="2" creationId="{A8E50B10-1E78-42AD-B41B-13C0928212FA}"/>
          </ac:spMkLst>
        </pc:spChg>
      </pc:sldChg>
      <pc:sldChg chg="addSp delSp modSp">
        <pc:chgData name="Peter LEMASTERS" userId="S::peter.lemasters@st.com::c4f65040-d94c-4135-980f-f5d3609d8bb8" providerId="AD" clId="Web-{9B2C8046-FB53-8B36-661C-1CA70D27E2DB}" dt="2023-05-04T18:16:15.553" v="4671" actId="20577"/>
        <pc:sldMkLst>
          <pc:docMk/>
          <pc:sldMk cId="247592523" sldId="276"/>
        </pc:sldMkLst>
        <pc:spChg chg="mod">
          <ac:chgData name="Peter LEMASTERS" userId="S::peter.lemasters@st.com::c4f65040-d94c-4135-980f-f5d3609d8bb8" providerId="AD" clId="Web-{9B2C8046-FB53-8B36-661C-1CA70D27E2DB}" dt="2023-05-04T18:13:50.299" v="4658" actId="20577"/>
          <ac:spMkLst>
            <pc:docMk/>
            <pc:sldMk cId="247592523" sldId="276"/>
            <ac:spMk id="3" creationId="{A9783DC7-CDCE-49DA-BAA3-66FE9ABFBA6E}"/>
          </ac:spMkLst>
        </pc:spChg>
        <pc:spChg chg="del mod">
          <ac:chgData name="Peter LEMASTERS" userId="S::peter.lemasters@st.com::c4f65040-d94c-4135-980f-f5d3609d8bb8" providerId="AD" clId="Web-{9B2C8046-FB53-8B36-661C-1CA70D27E2DB}" dt="2023-05-04T18:13:37.954" v="4656"/>
          <ac:spMkLst>
            <pc:docMk/>
            <pc:sldMk cId="247592523" sldId="276"/>
            <ac:spMk id="4" creationId="{BD914A99-7044-46AB-819C-A2F7A31BB4FB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8:16:15.553" v="4671" actId="20577"/>
          <ac:spMkLst>
            <pc:docMk/>
            <pc:sldMk cId="247592523" sldId="276"/>
            <ac:spMk id="5" creationId="{3153AC67-7910-AA40-4B06-D3C387717C13}"/>
          </ac:spMkLst>
        </pc:spChg>
        <pc:picChg chg="add del">
          <ac:chgData name="Peter LEMASTERS" userId="S::peter.lemasters@st.com::c4f65040-d94c-4135-980f-f5d3609d8bb8" providerId="AD" clId="Web-{9B2C8046-FB53-8B36-661C-1CA70D27E2DB}" dt="2023-05-02T17:50:52.624" v="405"/>
          <ac:picMkLst>
            <pc:docMk/>
            <pc:sldMk cId="247592523" sldId="276"/>
            <ac:picMk id="5" creationId="{516F4DE2-29D1-9142-AE54-947AEC9B7A4A}"/>
          </ac:picMkLst>
        </pc:picChg>
        <pc:picChg chg="add del mod">
          <ac:chgData name="Peter LEMASTERS" userId="S::peter.lemasters@st.com::c4f65040-d94c-4135-980f-f5d3609d8bb8" providerId="AD" clId="Web-{9B2C8046-FB53-8B36-661C-1CA70D27E2DB}" dt="2023-05-02T17:52:47.659" v="510"/>
          <ac:picMkLst>
            <pc:docMk/>
            <pc:sldMk cId="247592523" sldId="276"/>
            <ac:picMk id="7" creationId="{E7F771FF-7F6C-BD17-3CC5-A1F5AB99B526}"/>
          </ac:picMkLst>
        </pc:picChg>
        <pc:picChg chg="add del">
          <ac:chgData name="Peter LEMASTERS" userId="S::peter.lemasters@st.com::c4f65040-d94c-4135-980f-f5d3609d8bb8" providerId="AD" clId="Web-{9B2C8046-FB53-8B36-661C-1CA70D27E2DB}" dt="2023-05-02T17:51:18.063" v="408"/>
          <ac:picMkLst>
            <pc:docMk/>
            <pc:sldMk cId="247592523" sldId="276"/>
            <ac:picMk id="9" creationId="{C7499BC3-4365-B190-9A0A-9D18FBA8277B}"/>
          </ac:picMkLst>
        </pc:picChg>
        <pc:picChg chg="add del mod">
          <ac:chgData name="Peter LEMASTERS" userId="S::peter.lemasters@st.com::c4f65040-d94c-4135-980f-f5d3609d8bb8" providerId="AD" clId="Web-{9B2C8046-FB53-8B36-661C-1CA70D27E2DB}" dt="2023-05-02T17:55:53.995" v="596"/>
          <ac:picMkLst>
            <pc:docMk/>
            <pc:sldMk cId="247592523" sldId="276"/>
            <ac:picMk id="11" creationId="{F95A4BA4-4581-4199-0E72-86B3E2F8CA0C}"/>
          </ac:picMkLst>
        </pc:picChg>
      </pc:sldChg>
      <pc:sldChg chg="addSp delSp modSp">
        <pc:chgData name="Peter LEMASTERS" userId="S::peter.lemasters@st.com::c4f65040-d94c-4135-980f-f5d3609d8bb8" providerId="AD" clId="Web-{9B2C8046-FB53-8B36-661C-1CA70D27E2DB}" dt="2023-05-04T17:14:28.160" v="3239"/>
        <pc:sldMkLst>
          <pc:docMk/>
          <pc:sldMk cId="634426003" sldId="277"/>
        </pc:sldMkLst>
        <pc:spChg chg="mod">
          <ac:chgData name="Peter LEMASTERS" userId="S::peter.lemasters@st.com::c4f65040-d94c-4135-980f-f5d3609d8bb8" providerId="AD" clId="Web-{9B2C8046-FB53-8B36-661C-1CA70D27E2DB}" dt="2023-05-02T17:57:26.044" v="635" actId="20577"/>
          <ac:spMkLst>
            <pc:docMk/>
            <pc:sldMk cId="634426003" sldId="277"/>
            <ac:spMk id="3" creationId="{A9783DC7-CDCE-49DA-BAA3-66FE9ABFBA6E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7:14:24.675" v="3238" actId="20577"/>
          <ac:spMkLst>
            <pc:docMk/>
            <pc:sldMk cId="634426003" sldId="277"/>
            <ac:spMk id="4" creationId="{59BA16F8-1A87-E330-F216-B4786D2B899D}"/>
          </ac:spMkLst>
        </pc:spChg>
        <pc:spChg chg="del mod">
          <ac:chgData name="Peter LEMASTERS" userId="S::peter.lemasters@st.com::c4f65040-d94c-4135-980f-f5d3609d8bb8" providerId="AD" clId="Web-{9B2C8046-FB53-8B36-661C-1CA70D27E2DB}" dt="2023-05-04T13:20:55.173" v="1890"/>
          <ac:spMkLst>
            <pc:docMk/>
            <pc:sldMk cId="634426003" sldId="277"/>
            <ac:spMk id="4" creationId="{BD914A99-7044-46AB-819C-A2F7A31BB4FB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7:14:28.160" v="3239"/>
          <ac:spMkLst>
            <pc:docMk/>
            <pc:sldMk cId="634426003" sldId="277"/>
            <ac:spMk id="6" creationId="{C4155C24-1FDF-5A06-6E90-10B4DBDDDAC1}"/>
          </ac:spMkLst>
        </pc:spChg>
        <pc:spChg chg="del">
          <ac:chgData name="Peter LEMASTERS" userId="S::peter.lemasters@st.com::c4f65040-d94c-4135-980f-f5d3609d8bb8" providerId="AD" clId="Web-{9B2C8046-FB53-8B36-661C-1CA70D27E2DB}" dt="2023-05-02T18:11:43.546" v="957"/>
          <ac:spMkLst>
            <pc:docMk/>
            <pc:sldMk cId="634426003" sldId="277"/>
            <ac:spMk id="7" creationId="{30523148-4CDF-4E3F-5E60-B77025D99F71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4:21:53.238" v="2664"/>
          <ac:spMkLst>
            <pc:docMk/>
            <pc:sldMk cId="634426003" sldId="277"/>
            <ac:spMk id="7" creationId="{74626953-4191-CCCA-E39F-3C5159E295CD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6:10.356" v="2756" actId="1076"/>
          <ac:spMkLst>
            <pc:docMk/>
            <pc:sldMk cId="634426003" sldId="277"/>
            <ac:spMk id="11" creationId="{0CE16F12-A885-DA88-939E-60A75891245A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1.708" v="2668"/>
          <ac:spMkLst>
            <pc:docMk/>
            <pc:sldMk cId="634426003" sldId="277"/>
            <ac:spMk id="13" creationId="{D7AF8FC1-9AA0-8743-3178-31AF3F5F6376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6:10.375" v="2757" actId="1076"/>
          <ac:spMkLst>
            <pc:docMk/>
            <pc:sldMk cId="634426003" sldId="277"/>
            <ac:spMk id="15" creationId="{EE57FE2C-E087-B692-1810-6D7766692945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1.723" v="2670"/>
          <ac:spMkLst>
            <pc:docMk/>
            <pc:sldMk cId="634426003" sldId="277"/>
            <ac:spMk id="17" creationId="{5419BA81-E5B9-3917-A337-F024535BF5DF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1.739" v="2671"/>
          <ac:spMkLst>
            <pc:docMk/>
            <pc:sldMk cId="634426003" sldId="277"/>
            <ac:spMk id="19" creationId="{8FA1AFE4-B628-950D-7DE4-39488228EE28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1.739" v="2672"/>
          <ac:spMkLst>
            <pc:docMk/>
            <pc:sldMk cId="634426003" sldId="277"/>
            <ac:spMk id="21" creationId="{40637653-AF5F-4DD6-D814-88D656DF5145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1.755" v="2673"/>
          <ac:spMkLst>
            <pc:docMk/>
            <pc:sldMk cId="634426003" sldId="277"/>
            <ac:spMk id="23" creationId="{BCA23BE7-F1BD-46D7-CE97-16715A6974C0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1.770" v="2674"/>
          <ac:spMkLst>
            <pc:docMk/>
            <pc:sldMk cId="634426003" sldId="277"/>
            <ac:spMk id="25" creationId="{317FE41A-9AA2-7D11-C78A-1C994AC39210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1.786" v="2675"/>
          <ac:spMkLst>
            <pc:docMk/>
            <pc:sldMk cId="634426003" sldId="277"/>
            <ac:spMk id="27" creationId="{2AB9D77C-1291-BA7E-C88B-4BE09F4CA28C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6:10.388" v="2758" actId="1076"/>
          <ac:spMkLst>
            <pc:docMk/>
            <pc:sldMk cId="634426003" sldId="277"/>
            <ac:spMk id="30" creationId="{5E0EBEB3-1044-BAAF-E92C-238FD8C15F3E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6:10.402" v="2759" actId="1076"/>
          <ac:spMkLst>
            <pc:docMk/>
            <pc:sldMk cId="634426003" sldId="277"/>
            <ac:spMk id="32" creationId="{5492DA43-AD4F-D3A8-02C0-D701B9C45984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6:10.418" v="2760" actId="1076"/>
          <ac:spMkLst>
            <pc:docMk/>
            <pc:sldMk cId="634426003" sldId="277"/>
            <ac:spMk id="34" creationId="{0580D35D-6179-9D7C-620B-995397F1359D}"/>
          </ac:spMkLst>
        </pc:spChg>
        <pc:picChg chg="del mod">
          <ac:chgData name="Peter LEMASTERS" userId="S::peter.lemasters@st.com::c4f65040-d94c-4135-980f-f5d3609d8bb8" providerId="AD" clId="Web-{9B2C8046-FB53-8B36-661C-1CA70D27E2DB}" dt="2023-05-04T15:29:06.771" v="3077"/>
          <ac:picMkLst>
            <pc:docMk/>
            <pc:sldMk cId="634426003" sldId="277"/>
            <ac:picMk id="2" creationId="{526F0B71-1FF6-17BA-9143-C728A80681DB}"/>
          </ac:picMkLst>
        </pc:picChg>
        <pc:cxnChg chg="add del">
          <ac:chgData name="Peter LEMASTERS" userId="S::peter.lemasters@st.com::c4f65040-d94c-4135-980f-f5d3609d8bb8" providerId="AD" clId="Web-{9B2C8046-FB53-8B36-661C-1CA70D27E2DB}" dt="2023-05-04T14:21:56.035" v="2666"/>
          <ac:cxnSpMkLst>
            <pc:docMk/>
            <pc:sldMk cId="634426003" sldId="277"/>
            <ac:cxnSpMk id="9" creationId="{6BD6B715-C0F0-EBD4-8A29-4C682DDF3D9D}"/>
          </ac:cxnSpMkLst>
        </pc:cxnChg>
        <pc:cxnChg chg="add ord">
          <ac:chgData name="Peter LEMASTERS" userId="S::peter.lemasters@st.com::c4f65040-d94c-4135-980f-f5d3609d8bb8" providerId="AD" clId="Web-{9B2C8046-FB53-8B36-661C-1CA70D27E2DB}" dt="2023-05-04T14:25:31.792" v="2750"/>
          <ac:cxnSpMkLst>
            <pc:docMk/>
            <pc:sldMk cId="634426003" sldId="277"/>
            <ac:cxnSpMk id="36" creationId="{89F82F34-E569-3D65-24E4-551F45C3D891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25:57.824" v="2755"/>
          <ac:cxnSpMkLst>
            <pc:docMk/>
            <pc:sldMk cId="634426003" sldId="277"/>
            <ac:cxnSpMk id="38" creationId="{776D9676-F965-F9CB-4978-6764512CC823}"/>
          </ac:cxnSpMkLst>
        </pc:cxnChg>
      </pc:sldChg>
      <pc:sldChg chg="del">
        <pc:chgData name="Peter LEMASTERS" userId="S::peter.lemasters@st.com::c4f65040-d94c-4135-980f-f5d3609d8bb8" providerId="AD" clId="Web-{9B2C8046-FB53-8B36-661C-1CA70D27E2DB}" dt="2023-05-02T18:08:41.135" v="917"/>
        <pc:sldMkLst>
          <pc:docMk/>
          <pc:sldMk cId="342637401" sldId="278"/>
        </pc:sldMkLst>
      </pc:sldChg>
      <pc:sldChg chg="addSp delSp modSp">
        <pc:chgData name="Peter LEMASTERS" userId="S::peter.lemasters@st.com::c4f65040-d94c-4135-980f-f5d3609d8bb8" providerId="AD" clId="Web-{9B2C8046-FB53-8B36-661C-1CA70D27E2DB}" dt="2023-05-04T17:57:37.676" v="4331" actId="20577"/>
        <pc:sldMkLst>
          <pc:docMk/>
          <pc:sldMk cId="570933028" sldId="279"/>
        </pc:sldMkLst>
        <pc:spChg chg="mod">
          <ac:chgData name="Peter LEMASTERS" userId="S::peter.lemasters@st.com::c4f65040-d94c-4135-980f-f5d3609d8bb8" providerId="AD" clId="Web-{9B2C8046-FB53-8B36-661C-1CA70D27E2DB}" dt="2023-05-04T17:57:37.676" v="4331" actId="20577"/>
          <ac:spMkLst>
            <pc:docMk/>
            <pc:sldMk cId="570933028" sldId="279"/>
            <ac:spMk id="3" creationId="{A9783DC7-CDCE-49DA-BAA3-66FE9ABFBA6E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7:20:58.172" v="3453" actId="20577"/>
          <ac:spMkLst>
            <pc:docMk/>
            <pc:sldMk cId="570933028" sldId="279"/>
            <ac:spMk id="4" creationId="{9D3F6D10-70FA-BD66-1331-D907CE73DFEB}"/>
          </ac:spMkLst>
        </pc:spChg>
        <pc:spChg chg="del">
          <ac:chgData name="Peter LEMASTERS" userId="S::peter.lemasters@st.com::c4f65040-d94c-4135-980f-f5d3609d8bb8" providerId="AD" clId="Web-{9B2C8046-FB53-8B36-661C-1CA70D27E2DB}" dt="2023-05-04T13:32:37.273" v="2160"/>
          <ac:spMkLst>
            <pc:docMk/>
            <pc:sldMk cId="570933028" sldId="279"/>
            <ac:spMk id="4" creationId="{BD914A99-7044-46AB-819C-A2F7A31BB4FB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2T18:13:22.893" v="989"/>
          <ac:spMkLst>
            <pc:docMk/>
            <pc:sldMk cId="570933028" sldId="279"/>
            <ac:spMk id="5" creationId="{284BEAC9-D94B-FFF2-AE96-7811F41D6D49}"/>
          </ac:spMkLst>
        </pc:spChg>
        <pc:spChg chg="del mod">
          <ac:chgData name="Peter LEMASTERS" userId="S::peter.lemasters@st.com::c4f65040-d94c-4135-980f-f5d3609d8bb8" providerId="AD" clId="Web-{9B2C8046-FB53-8B36-661C-1CA70D27E2DB}" dt="2023-05-04T17:18:42.527" v="3386"/>
          <ac:spMkLst>
            <pc:docMk/>
            <pc:sldMk cId="570933028" sldId="279"/>
            <ac:spMk id="6" creationId="{E5839670-80F1-818E-F830-0536B8DDCF09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4:22:22.895" v="2703"/>
          <ac:spMkLst>
            <pc:docMk/>
            <pc:sldMk cId="570933028" sldId="279"/>
            <ac:spMk id="7" creationId="{E7057538-F812-B0B5-3C5F-CD1FE82A46EB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7:18:13.495" v="3367"/>
          <ac:spMkLst>
            <pc:docMk/>
            <pc:sldMk cId="570933028" sldId="279"/>
            <ac:spMk id="8" creationId="{8BD4CA0D-7430-2385-FD29-8AF011F3D9FF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3.427" v="2704"/>
          <ac:spMkLst>
            <pc:docMk/>
            <pc:sldMk cId="570933028" sldId="279"/>
            <ac:spMk id="10" creationId="{06A3D40C-ED92-5FAD-C4E2-423AB975A137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3.442" v="2705"/>
          <ac:spMkLst>
            <pc:docMk/>
            <pc:sldMk cId="570933028" sldId="279"/>
            <ac:spMk id="12" creationId="{F09367AC-D9EE-90C2-B3E4-C21B169C684D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33:30.447" v="2855" actId="1076"/>
          <ac:spMkLst>
            <pc:docMk/>
            <pc:sldMk cId="570933028" sldId="279"/>
            <ac:spMk id="14" creationId="{F1EAC3F1-9CE7-CA49-3BBE-9BDD406E07E3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3.459" v="2707"/>
          <ac:spMkLst>
            <pc:docMk/>
            <pc:sldMk cId="570933028" sldId="279"/>
            <ac:spMk id="16" creationId="{2A6FC7C5-88E9-BD99-FB2A-3D1405E83CAD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3.474" v="2708"/>
          <ac:spMkLst>
            <pc:docMk/>
            <pc:sldMk cId="570933028" sldId="279"/>
            <ac:spMk id="18" creationId="{C6B1191C-CB39-95E0-0D05-8FC2884DC015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3.489" v="2709"/>
          <ac:spMkLst>
            <pc:docMk/>
            <pc:sldMk cId="570933028" sldId="279"/>
            <ac:spMk id="20" creationId="{ADE0C1BB-079A-E33E-1206-86277B9C37BE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3.505" v="2710"/>
          <ac:spMkLst>
            <pc:docMk/>
            <pc:sldMk cId="570933028" sldId="279"/>
            <ac:spMk id="22" creationId="{87050FE0-48FC-03E2-2301-0319563C5D24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3.520" v="2711"/>
          <ac:spMkLst>
            <pc:docMk/>
            <pc:sldMk cId="570933028" sldId="279"/>
            <ac:spMk id="24" creationId="{21DCA01F-1336-00E4-CEB0-A1BEF9CCC880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3.536" v="2712"/>
          <ac:spMkLst>
            <pc:docMk/>
            <pc:sldMk cId="570933028" sldId="279"/>
            <ac:spMk id="26" creationId="{674BBEA4-1104-0C14-DC79-5EEA85277109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3.552" v="2713"/>
          <ac:spMkLst>
            <pc:docMk/>
            <pc:sldMk cId="570933028" sldId="279"/>
            <ac:spMk id="29" creationId="{CDF60030-044B-6D6F-9448-009CC7CE5C33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3.567" v="2714"/>
          <ac:spMkLst>
            <pc:docMk/>
            <pc:sldMk cId="570933028" sldId="279"/>
            <ac:spMk id="31" creationId="{63D21B13-7E85-45D9-9AE6-7F6B56FE66F2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3.583" v="2715"/>
          <ac:spMkLst>
            <pc:docMk/>
            <pc:sldMk cId="570933028" sldId="279"/>
            <ac:spMk id="33" creationId="{7703A424-3A4B-93F8-E88D-3DC14989C958}"/>
          </ac:spMkLst>
        </pc:spChg>
        <pc:picChg chg="del mod">
          <ac:chgData name="Peter LEMASTERS" userId="S::peter.lemasters@st.com::c4f65040-d94c-4135-980f-f5d3609d8bb8" providerId="AD" clId="Web-{9B2C8046-FB53-8B36-661C-1CA70D27E2DB}" dt="2023-05-04T15:29:21.115" v="3080"/>
          <ac:picMkLst>
            <pc:docMk/>
            <pc:sldMk cId="570933028" sldId="279"/>
            <ac:picMk id="2" creationId="{0056922A-10EB-E869-3896-20D2C8EC8DE3}"/>
          </ac:picMkLst>
        </pc:picChg>
        <pc:cxnChg chg="add mod ord">
          <ac:chgData name="Peter LEMASTERS" userId="S::peter.lemasters@st.com::c4f65040-d94c-4135-980f-f5d3609d8bb8" providerId="AD" clId="Web-{9B2C8046-FB53-8B36-661C-1CA70D27E2DB}" dt="2023-05-04T14:36:40.562" v="2943" actId="1076"/>
          <ac:cxnSpMkLst>
            <pc:docMk/>
            <pc:sldMk cId="570933028" sldId="279"/>
            <ac:cxnSpMk id="35" creationId="{094F6A91-670D-F905-09C9-77A52EC96A3B}"/>
          </ac:cxnSpMkLst>
        </pc:cxnChg>
        <pc:cxnChg chg="add del mod">
          <ac:chgData name="Peter LEMASTERS" userId="S::peter.lemasters@st.com::c4f65040-d94c-4135-980f-f5d3609d8bb8" providerId="AD" clId="Web-{9B2C8046-FB53-8B36-661C-1CA70D27E2DB}" dt="2023-05-04T14:32:37.352" v="2851"/>
          <ac:cxnSpMkLst>
            <pc:docMk/>
            <pc:sldMk cId="570933028" sldId="279"/>
            <ac:cxnSpMk id="36" creationId="{0AB5F35E-B605-192E-AC2D-14722286AFCF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33:33.650" v="2856"/>
          <ac:cxnSpMkLst>
            <pc:docMk/>
            <pc:sldMk cId="570933028" sldId="279"/>
            <ac:cxnSpMk id="37" creationId="{8CE5B735-D085-6026-3280-ACEAE67B1B9A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35:18.888" v="2871"/>
          <ac:cxnSpMkLst>
            <pc:docMk/>
            <pc:sldMk cId="570933028" sldId="279"/>
            <ac:cxnSpMk id="39" creationId="{ED057CAD-17DC-27E3-2606-5C2960D186A1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35:19.310" v="2890"/>
          <ac:cxnSpMkLst>
            <pc:docMk/>
            <pc:sldMk cId="570933028" sldId="279"/>
            <ac:cxnSpMk id="41" creationId="{D02D8A9E-1A0B-31A1-4E74-CC635079684C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35:19.716" v="2909"/>
          <ac:cxnSpMkLst>
            <pc:docMk/>
            <pc:sldMk cId="570933028" sldId="279"/>
            <ac:cxnSpMk id="43" creationId="{4C238F14-70A1-6B00-7BFF-5A1EBD19A839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36:32.796" v="2920"/>
          <ac:cxnSpMkLst>
            <pc:docMk/>
            <pc:sldMk cId="570933028" sldId="279"/>
            <ac:cxnSpMk id="45" creationId="{BA382C30-3B17-0845-7C8C-A66C8EADF50D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36:33.234" v="2942"/>
          <ac:cxnSpMkLst>
            <pc:docMk/>
            <pc:sldMk cId="570933028" sldId="279"/>
            <ac:cxnSpMk id="47" creationId="{CDA2C4AD-9ED0-CBA1-28CF-E4CB8A877D4B}"/>
          </ac:cxnSpMkLst>
        </pc:cxnChg>
        <pc:cxnChg chg="add mod">
          <ac:chgData name="Peter LEMASTERS" userId="S::peter.lemasters@st.com::c4f65040-d94c-4135-980f-f5d3609d8bb8" providerId="AD" clId="Web-{9B2C8046-FB53-8B36-661C-1CA70D27E2DB}" dt="2023-05-04T14:36:21.655" v="2919" actId="14100"/>
          <ac:cxnSpMkLst>
            <pc:docMk/>
            <pc:sldMk cId="570933028" sldId="279"/>
            <ac:cxnSpMk id="49" creationId="{6068FFA7-DFBC-5FB0-989D-FEE0FB8323D7}"/>
          </ac:cxnSpMkLst>
        </pc:cxnChg>
      </pc:sldChg>
      <pc:sldChg chg="del">
        <pc:chgData name="Peter LEMASTERS" userId="S::peter.lemasters@st.com::c4f65040-d94c-4135-980f-f5d3609d8bb8" providerId="AD" clId="Web-{9B2C8046-FB53-8B36-661C-1CA70D27E2DB}" dt="2023-05-02T18:08:37.338" v="915"/>
        <pc:sldMkLst>
          <pc:docMk/>
          <pc:sldMk cId="865523368" sldId="280"/>
        </pc:sldMkLst>
      </pc:sldChg>
      <pc:sldChg chg="addSp delSp modSp">
        <pc:chgData name="Peter LEMASTERS" userId="S::peter.lemasters@st.com::c4f65040-d94c-4135-980f-f5d3609d8bb8" providerId="AD" clId="Web-{9B2C8046-FB53-8B36-661C-1CA70D27E2DB}" dt="2023-05-04T17:57:44.645" v="4333" actId="20577"/>
        <pc:sldMkLst>
          <pc:docMk/>
          <pc:sldMk cId="2209704625" sldId="281"/>
        </pc:sldMkLst>
        <pc:spChg chg="mod">
          <ac:chgData name="Peter LEMASTERS" userId="S::peter.lemasters@st.com::c4f65040-d94c-4135-980f-f5d3609d8bb8" providerId="AD" clId="Web-{9B2C8046-FB53-8B36-661C-1CA70D27E2DB}" dt="2023-05-04T17:57:44.645" v="4333" actId="20577"/>
          <ac:spMkLst>
            <pc:docMk/>
            <pc:sldMk cId="2209704625" sldId="281"/>
            <ac:spMk id="3" creationId="{A9783DC7-CDCE-49DA-BAA3-66FE9ABFBA6E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7:28:26.091" v="3669" actId="20577"/>
          <ac:spMkLst>
            <pc:docMk/>
            <pc:sldMk cId="2209704625" sldId="281"/>
            <ac:spMk id="4" creationId="{369E79A8-ADE0-BA43-06BD-39E9D7A60A2B}"/>
          </ac:spMkLst>
        </pc:spChg>
        <pc:spChg chg="del">
          <ac:chgData name="Peter LEMASTERS" userId="S::peter.lemasters@st.com::c4f65040-d94c-4135-980f-f5d3609d8bb8" providerId="AD" clId="Web-{9B2C8046-FB53-8B36-661C-1CA70D27E2DB}" dt="2023-05-04T13:34:58.355" v="2179"/>
          <ac:spMkLst>
            <pc:docMk/>
            <pc:sldMk cId="2209704625" sldId="281"/>
            <ac:spMk id="4" creationId="{BD914A99-7044-46AB-819C-A2F7A31BB4FB}"/>
          </ac:spMkLst>
        </pc:spChg>
        <pc:spChg chg="del mod">
          <ac:chgData name="Peter LEMASTERS" userId="S::peter.lemasters@st.com::c4f65040-d94c-4135-980f-f5d3609d8bb8" providerId="AD" clId="Web-{9B2C8046-FB53-8B36-661C-1CA70D27E2DB}" dt="2023-05-04T17:21:25.860" v="3466"/>
          <ac:spMkLst>
            <pc:docMk/>
            <pc:sldMk cId="2209704625" sldId="281"/>
            <ac:spMk id="6" creationId="{2D94566C-46C8-B654-2B8E-CC37A2FBE549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7:21:51.876" v="3472"/>
          <ac:spMkLst>
            <pc:docMk/>
            <pc:sldMk cId="2209704625" sldId="281"/>
            <ac:spMk id="7" creationId="{58146EC4-9AB6-1133-75CE-3DEB503C37F7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4:22:26.927" v="2716"/>
          <ac:spMkLst>
            <pc:docMk/>
            <pc:sldMk cId="2209704625" sldId="281"/>
            <ac:spMk id="8" creationId="{41837C2A-D26E-5082-96FC-1911F39266F5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7.411" v="2717"/>
          <ac:spMkLst>
            <pc:docMk/>
            <pc:sldMk cId="2209704625" sldId="281"/>
            <ac:spMk id="10" creationId="{522D41C2-F414-1E92-C567-F7C87AF7E9AC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7.427" v="2718"/>
          <ac:spMkLst>
            <pc:docMk/>
            <pc:sldMk cId="2209704625" sldId="281"/>
            <ac:spMk id="12" creationId="{8E834EC7-B7C9-3066-62D0-65D21B29378E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38:53.535" v="2978" actId="1076"/>
          <ac:spMkLst>
            <pc:docMk/>
            <pc:sldMk cId="2209704625" sldId="281"/>
            <ac:spMk id="14" creationId="{D9D387C4-057A-0D08-CA0A-55234F80B8BA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7.458" v="2720"/>
          <ac:spMkLst>
            <pc:docMk/>
            <pc:sldMk cId="2209704625" sldId="281"/>
            <ac:spMk id="16" creationId="{1205E38E-1619-52C6-3DAD-F60A7E209C27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7.474" v="2721"/>
          <ac:spMkLst>
            <pc:docMk/>
            <pc:sldMk cId="2209704625" sldId="281"/>
            <ac:spMk id="18" creationId="{C53852FC-F373-0650-FD87-22731EA0EC14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7.474" v="2722"/>
          <ac:spMkLst>
            <pc:docMk/>
            <pc:sldMk cId="2209704625" sldId="281"/>
            <ac:spMk id="20" creationId="{DE8084F8-3858-4C60-DFD6-34BF1F567222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7.489" v="2723"/>
          <ac:spMkLst>
            <pc:docMk/>
            <pc:sldMk cId="2209704625" sldId="281"/>
            <ac:spMk id="22" creationId="{BD1A0CE8-6338-D690-9BD7-CB7A8BFFAF69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7.505" v="2724"/>
          <ac:spMkLst>
            <pc:docMk/>
            <pc:sldMk cId="2209704625" sldId="281"/>
            <ac:spMk id="24" creationId="{D2BAB24C-259E-3913-6FC1-EEF0C896F5E4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7.521" v="2725"/>
          <ac:spMkLst>
            <pc:docMk/>
            <pc:sldMk cId="2209704625" sldId="281"/>
            <ac:spMk id="26" creationId="{BEB7B537-9F26-DAA1-4854-6D2F78A10C88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7.536" v="2726"/>
          <ac:spMkLst>
            <pc:docMk/>
            <pc:sldMk cId="2209704625" sldId="281"/>
            <ac:spMk id="29" creationId="{8BA47E83-4006-3079-6E8D-C3D23E06C494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7.552" v="2727"/>
          <ac:spMkLst>
            <pc:docMk/>
            <pc:sldMk cId="2209704625" sldId="281"/>
            <ac:spMk id="31" creationId="{F091EFE2-242D-0167-4229-1C864E91268F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27.583" v="2728"/>
          <ac:spMkLst>
            <pc:docMk/>
            <pc:sldMk cId="2209704625" sldId="281"/>
            <ac:spMk id="33" creationId="{94717E6E-A237-1556-7AAC-375C64CE386B}"/>
          </ac:spMkLst>
        </pc:spChg>
        <pc:picChg chg="del mod">
          <ac:chgData name="Peter LEMASTERS" userId="S::peter.lemasters@st.com::c4f65040-d94c-4135-980f-f5d3609d8bb8" providerId="AD" clId="Web-{9B2C8046-FB53-8B36-661C-1CA70D27E2DB}" dt="2023-05-04T15:29:33.818" v="3081"/>
          <ac:picMkLst>
            <pc:docMk/>
            <pc:sldMk cId="2209704625" sldId="281"/>
            <ac:picMk id="2" creationId="{D41BE58A-8BB4-45B8-E884-E26DAF31B8A2}"/>
          </ac:picMkLst>
        </pc:picChg>
        <pc:cxnChg chg="add mod ord">
          <ac:chgData name="Peter LEMASTERS" userId="S::peter.lemasters@st.com::c4f65040-d94c-4135-980f-f5d3609d8bb8" providerId="AD" clId="Web-{9B2C8046-FB53-8B36-661C-1CA70D27E2DB}" dt="2023-05-04T14:38:56.676" v="2979"/>
          <ac:cxnSpMkLst>
            <pc:docMk/>
            <pc:sldMk cId="2209704625" sldId="281"/>
            <ac:cxnSpMk id="35" creationId="{DBDA6BAC-3A83-9B28-70DE-B403F5FF3882}"/>
          </ac:cxnSpMkLst>
        </pc:cxnChg>
        <pc:cxnChg chg="add ord">
          <ac:chgData name="Peter LEMASTERS" userId="S::peter.lemasters@st.com::c4f65040-d94c-4135-980f-f5d3609d8bb8" providerId="AD" clId="Web-{9B2C8046-FB53-8B36-661C-1CA70D27E2DB}" dt="2023-05-04T14:37:34.470" v="2949"/>
          <ac:cxnSpMkLst>
            <pc:docMk/>
            <pc:sldMk cId="2209704625" sldId="281"/>
            <ac:cxnSpMk id="37" creationId="{DA3C6F46-1BAC-2747-8453-948B9B3B83E5}"/>
          </ac:cxnSpMkLst>
        </pc:cxnChg>
        <pc:cxnChg chg="add ord">
          <ac:chgData name="Peter LEMASTERS" userId="S::peter.lemasters@st.com::c4f65040-d94c-4135-980f-f5d3609d8bb8" providerId="AD" clId="Web-{9B2C8046-FB53-8B36-661C-1CA70D27E2DB}" dt="2023-05-04T14:38:32.503" v="2955"/>
          <ac:cxnSpMkLst>
            <pc:docMk/>
            <pc:sldMk cId="2209704625" sldId="281"/>
            <ac:cxnSpMk id="39" creationId="{499ED52E-6829-FDFA-2CDD-8F8763689620}"/>
          </ac:cxnSpMkLst>
        </pc:cxnChg>
        <pc:cxnChg chg="add">
          <ac:chgData name="Peter LEMASTERS" userId="S::peter.lemasters@st.com::c4f65040-d94c-4135-980f-f5d3609d8bb8" providerId="AD" clId="Web-{9B2C8046-FB53-8B36-661C-1CA70D27E2DB}" dt="2023-05-04T14:37:55.018" v="2951"/>
          <ac:cxnSpMkLst>
            <pc:docMk/>
            <pc:sldMk cId="2209704625" sldId="281"/>
            <ac:cxnSpMk id="41" creationId="{FB382BA5-AEE5-1290-32B9-2567E2448B41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38:32.800" v="2975"/>
          <ac:cxnSpMkLst>
            <pc:docMk/>
            <pc:sldMk cId="2209704625" sldId="281"/>
            <ac:cxnSpMk id="42" creationId="{8A82E6A0-AF06-A9E3-C2C3-A44DB846A5E0}"/>
          </ac:cxnSpMkLst>
        </pc:cxnChg>
      </pc:sldChg>
      <pc:sldChg chg="del">
        <pc:chgData name="Peter LEMASTERS" userId="S::peter.lemasters@st.com::c4f65040-d94c-4135-980f-f5d3609d8bb8" providerId="AD" clId="Web-{9B2C8046-FB53-8B36-661C-1CA70D27E2DB}" dt="2023-05-02T18:08:34.509" v="914"/>
        <pc:sldMkLst>
          <pc:docMk/>
          <pc:sldMk cId="238269123" sldId="282"/>
        </pc:sldMkLst>
      </pc:sldChg>
      <pc:sldChg chg="addSp delSp modSp">
        <pc:chgData name="Peter LEMASTERS" userId="S::peter.lemasters@st.com::c4f65040-d94c-4135-980f-f5d3609d8bb8" providerId="AD" clId="Web-{9B2C8046-FB53-8B36-661C-1CA70D27E2DB}" dt="2023-05-04T17:57:52.332" v="4335" actId="20577"/>
        <pc:sldMkLst>
          <pc:docMk/>
          <pc:sldMk cId="4261847205" sldId="283"/>
        </pc:sldMkLst>
        <pc:spChg chg="mod">
          <ac:chgData name="Peter LEMASTERS" userId="S::peter.lemasters@st.com::c4f65040-d94c-4135-980f-f5d3609d8bb8" providerId="AD" clId="Web-{9B2C8046-FB53-8B36-661C-1CA70D27E2DB}" dt="2023-05-04T17:57:52.332" v="4335" actId="20577"/>
          <ac:spMkLst>
            <pc:docMk/>
            <pc:sldMk cId="4261847205" sldId="283"/>
            <ac:spMk id="3" creationId="{A9783DC7-CDCE-49DA-BAA3-66FE9ABFBA6E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7:27:53.700" v="3668" actId="1076"/>
          <ac:spMkLst>
            <pc:docMk/>
            <pc:sldMk cId="4261847205" sldId="283"/>
            <ac:spMk id="4" creationId="{3B1D29FF-2F1E-013A-8176-456017900E66}"/>
          </ac:spMkLst>
        </pc:spChg>
        <pc:spChg chg="del mod">
          <ac:chgData name="Peter LEMASTERS" userId="S::peter.lemasters@st.com::c4f65040-d94c-4135-980f-f5d3609d8bb8" providerId="AD" clId="Web-{9B2C8046-FB53-8B36-661C-1CA70D27E2DB}" dt="2023-05-04T13:36:55.687" v="2208"/>
          <ac:spMkLst>
            <pc:docMk/>
            <pc:sldMk cId="4261847205" sldId="283"/>
            <ac:spMk id="4" creationId="{BD914A99-7044-46AB-819C-A2F7A31BB4FB}"/>
          </ac:spMkLst>
        </pc:spChg>
        <pc:spChg chg="del mod">
          <ac:chgData name="Peter LEMASTERS" userId="S::peter.lemasters@st.com::c4f65040-d94c-4135-980f-f5d3609d8bb8" providerId="AD" clId="Web-{9B2C8046-FB53-8B36-661C-1CA70D27E2DB}" dt="2023-05-04T17:24:53.522" v="3523"/>
          <ac:spMkLst>
            <pc:docMk/>
            <pc:sldMk cId="4261847205" sldId="283"/>
            <ac:spMk id="6" creationId="{8A77B925-8C09-C4E0-CC4D-E58B7EA487FD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7:24:58.257" v="3524"/>
          <ac:spMkLst>
            <pc:docMk/>
            <pc:sldMk cId="4261847205" sldId="283"/>
            <ac:spMk id="7" creationId="{099193F9-7315-CA69-436A-C730D46F8E38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4:09:05.121" v="2531"/>
          <ac:spMkLst>
            <pc:docMk/>
            <pc:sldMk cId="4261847205" sldId="283"/>
            <ac:spMk id="8" creationId="{B3D101AC-C26C-0825-E576-BC9CAAAC1191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17:58.200" v="2618" actId="1076"/>
          <ac:spMkLst>
            <pc:docMk/>
            <pc:sldMk cId="4261847205" sldId="283"/>
            <ac:spMk id="9" creationId="{8B3AFD14-2A27-273C-0F53-E39A40B294AB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13:09.847" v="2578" actId="14100"/>
          <ac:spMkLst>
            <pc:docMk/>
            <pc:sldMk cId="4261847205" sldId="283"/>
            <ac:spMk id="10" creationId="{42B1D250-F559-A000-8517-AB9AD30BFD59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5:29:54.225" v="3082" actId="1076"/>
          <ac:spMkLst>
            <pc:docMk/>
            <pc:sldMk cId="4261847205" sldId="283"/>
            <ac:spMk id="11" creationId="{5E25DC9E-49C6-31D7-296D-5120638617D6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13:00.894" v="2576" actId="14100"/>
          <ac:spMkLst>
            <pc:docMk/>
            <pc:sldMk cId="4261847205" sldId="283"/>
            <ac:spMk id="12" creationId="{9BC3D41B-9364-521B-8C1B-69ED1E4ADB9B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18:45.858" v="2629" actId="1076"/>
          <ac:spMkLst>
            <pc:docMk/>
            <pc:sldMk cId="4261847205" sldId="283"/>
            <ac:spMk id="13" creationId="{F41C043B-E616-B108-8EA9-0F639D7A3E33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16:39.666" v="2603" actId="20577"/>
          <ac:spMkLst>
            <pc:docMk/>
            <pc:sldMk cId="4261847205" sldId="283"/>
            <ac:spMk id="14" creationId="{264A0244-B2A6-C2DB-B02A-E4855111FF87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16:58.714" v="2606" actId="20577"/>
          <ac:spMkLst>
            <pc:docMk/>
            <pc:sldMk cId="4261847205" sldId="283"/>
            <ac:spMk id="15" creationId="{22D8E3A0-C61F-711A-A6AE-33ED337953C2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17:19.355" v="2609" actId="1076"/>
          <ac:spMkLst>
            <pc:docMk/>
            <pc:sldMk cId="4261847205" sldId="283"/>
            <ac:spMk id="16" creationId="{A94E1AC5-E494-9102-6E9D-B512ACBED80C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17:19.371" v="2610" actId="1076"/>
          <ac:spMkLst>
            <pc:docMk/>
            <pc:sldMk cId="4261847205" sldId="283"/>
            <ac:spMk id="17" creationId="{0269F615-9143-1ECC-17CA-4B0CF56DDCD1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18:32.467" v="2626" actId="1076"/>
          <ac:spMkLst>
            <pc:docMk/>
            <pc:sldMk cId="4261847205" sldId="283"/>
            <ac:spMk id="18" creationId="{C6825CE4-8626-00E0-891E-579F295F9DD3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18:32.483" v="2627" actId="1076"/>
          <ac:spMkLst>
            <pc:docMk/>
            <pc:sldMk cId="4261847205" sldId="283"/>
            <ac:spMk id="19" creationId="{055547B2-CB74-5E6B-AB60-3884A9ADFAB9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18:32.498" v="2628" actId="1076"/>
          <ac:spMkLst>
            <pc:docMk/>
            <pc:sldMk cId="4261847205" sldId="283"/>
            <ac:spMk id="20" creationId="{8801B6CC-F671-7989-5D5E-F120A9D9C947}"/>
          </ac:spMkLst>
        </pc:spChg>
        <pc:picChg chg="del mod">
          <ac:chgData name="Peter LEMASTERS" userId="S::peter.lemasters@st.com::c4f65040-d94c-4135-980f-f5d3609d8bb8" providerId="AD" clId="Web-{9B2C8046-FB53-8B36-661C-1CA70D27E2DB}" dt="2023-05-04T15:29:57.788" v="3083"/>
          <ac:picMkLst>
            <pc:docMk/>
            <pc:sldMk cId="4261847205" sldId="283"/>
            <ac:picMk id="5" creationId="{A047215D-C69A-DB64-1020-93ACB418437B}"/>
          </ac:picMkLst>
        </pc:picChg>
        <pc:cxnChg chg="add ord">
          <ac:chgData name="Peter LEMASTERS" userId="S::peter.lemasters@st.com::c4f65040-d94c-4135-980f-f5d3609d8bb8" providerId="AD" clId="Web-{9B2C8046-FB53-8B36-661C-1CA70D27E2DB}" dt="2023-05-04T14:40:41.851" v="2988"/>
          <ac:cxnSpMkLst>
            <pc:docMk/>
            <pc:sldMk cId="4261847205" sldId="283"/>
            <ac:cxnSpMk id="22" creationId="{9D92EE7C-E873-57A9-C3CA-D6EBCDA78B11}"/>
          </ac:cxnSpMkLst>
        </pc:cxnChg>
        <pc:cxnChg chg="add ord">
          <ac:chgData name="Peter LEMASTERS" userId="S::peter.lemasters@st.com::c4f65040-d94c-4135-980f-f5d3609d8bb8" providerId="AD" clId="Web-{9B2C8046-FB53-8B36-661C-1CA70D27E2DB}" dt="2023-05-04T14:40:42.148" v="3005"/>
          <ac:cxnSpMkLst>
            <pc:docMk/>
            <pc:sldMk cId="4261847205" sldId="283"/>
            <ac:cxnSpMk id="24" creationId="{58F02ABA-47EC-535D-F7CF-3C192C9C9E69}"/>
          </ac:cxnSpMkLst>
        </pc:cxnChg>
        <pc:cxnChg chg="add ord">
          <ac:chgData name="Peter LEMASTERS" userId="S::peter.lemasters@st.com::c4f65040-d94c-4135-980f-f5d3609d8bb8" providerId="AD" clId="Web-{9B2C8046-FB53-8B36-661C-1CA70D27E2DB}" dt="2023-05-04T14:40:42.460" v="3022"/>
          <ac:cxnSpMkLst>
            <pc:docMk/>
            <pc:sldMk cId="4261847205" sldId="283"/>
            <ac:cxnSpMk id="26" creationId="{17223965-760B-4118-B22A-E28DD39901F0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41:37.290" v="3029" actId="14100"/>
          <ac:cxnSpMkLst>
            <pc:docMk/>
            <pc:sldMk cId="4261847205" sldId="283"/>
            <ac:cxnSpMk id="27" creationId="{AF007609-B3F7-4E3D-FF60-8623DE5E7A75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43:43.232" v="3042"/>
          <ac:cxnSpMkLst>
            <pc:docMk/>
            <pc:sldMk cId="4261847205" sldId="283"/>
            <ac:cxnSpMk id="29" creationId="{79B2A0E6-1BA3-402C-EA65-AB1F48DE08BB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43:43.591" v="3063"/>
          <ac:cxnSpMkLst>
            <pc:docMk/>
            <pc:sldMk cId="4261847205" sldId="283"/>
            <ac:cxnSpMk id="30" creationId="{FA5F9494-86DF-8CFE-DA34-65511A27031C}"/>
          </ac:cxnSpMkLst>
        </pc:cxnChg>
        <pc:cxnChg chg="add mod">
          <ac:chgData name="Peter LEMASTERS" userId="S::peter.lemasters@st.com::c4f65040-d94c-4135-980f-f5d3609d8bb8" providerId="AD" clId="Web-{9B2C8046-FB53-8B36-661C-1CA70D27E2DB}" dt="2023-05-04T14:43:23.762" v="3039" actId="14100"/>
          <ac:cxnSpMkLst>
            <pc:docMk/>
            <pc:sldMk cId="4261847205" sldId="283"/>
            <ac:cxnSpMk id="31" creationId="{0BF76779-8D14-37E4-871A-17D700959A6C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44:04.076" v="3067"/>
          <ac:cxnSpMkLst>
            <pc:docMk/>
            <pc:sldMk cId="4261847205" sldId="283"/>
            <ac:cxnSpMk id="32" creationId="{41C1F5E2-E896-B854-51C7-DCA782A765B6}"/>
          </ac:cxnSpMkLst>
        </pc:cxnChg>
      </pc:sldChg>
      <pc:sldChg chg="del">
        <pc:chgData name="Peter LEMASTERS" userId="S::peter.lemasters@st.com::c4f65040-d94c-4135-980f-f5d3609d8bb8" providerId="AD" clId="Web-{9B2C8046-FB53-8B36-661C-1CA70D27E2DB}" dt="2023-05-02T18:08:27.228" v="913"/>
        <pc:sldMkLst>
          <pc:docMk/>
          <pc:sldMk cId="1007156602" sldId="284"/>
        </pc:sldMkLst>
      </pc:sldChg>
      <pc:sldChg chg="addSp delSp modSp">
        <pc:chgData name="Peter LEMASTERS" userId="S::peter.lemasters@st.com::c4f65040-d94c-4135-980f-f5d3609d8bb8" providerId="AD" clId="Web-{9B2C8046-FB53-8B36-661C-1CA70D27E2DB}" dt="2023-05-04T18:07:14.818" v="4601" actId="20577"/>
        <pc:sldMkLst>
          <pc:docMk/>
          <pc:sldMk cId="1502848912" sldId="285"/>
        </pc:sldMkLst>
        <pc:spChg chg="mod">
          <ac:chgData name="Peter LEMASTERS" userId="S::peter.lemasters@st.com::c4f65040-d94c-4135-980f-f5d3609d8bb8" providerId="AD" clId="Web-{9B2C8046-FB53-8B36-661C-1CA70D27E2DB}" dt="2023-05-04T18:07:14.818" v="4601" actId="20577"/>
          <ac:spMkLst>
            <pc:docMk/>
            <pc:sldMk cId="1502848912" sldId="285"/>
            <ac:spMk id="3" creationId="{A9783DC7-CDCE-49DA-BAA3-66FE9ABFBA6E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8:03:17.795" v="4457" actId="20577"/>
          <ac:spMkLst>
            <pc:docMk/>
            <pc:sldMk cId="1502848912" sldId="285"/>
            <ac:spMk id="4" creationId="{8AE8B34D-B12D-A226-2577-90F8E5BE95CF}"/>
          </ac:spMkLst>
        </pc:spChg>
        <pc:spChg chg="del">
          <ac:chgData name="Peter LEMASTERS" userId="S::peter.lemasters@st.com::c4f65040-d94c-4135-980f-f5d3609d8bb8" providerId="AD" clId="Web-{9B2C8046-FB53-8B36-661C-1CA70D27E2DB}" dt="2023-05-04T13:23:28.240" v="1925"/>
          <ac:spMkLst>
            <pc:docMk/>
            <pc:sldMk cId="1502848912" sldId="285"/>
            <ac:spMk id="4" creationId="{BD914A99-7044-46AB-819C-A2F7A31BB4FB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7:16:08.944" v="3324"/>
          <ac:spMkLst>
            <pc:docMk/>
            <pc:sldMk cId="1502848912" sldId="285"/>
            <ac:spMk id="6" creationId="{97501C8D-B89C-CE02-636B-1DF832E08533}"/>
          </ac:spMkLst>
        </pc:spChg>
        <pc:spChg chg="del mod">
          <ac:chgData name="Peter LEMASTERS" userId="S::peter.lemasters@st.com::c4f65040-d94c-4135-980f-f5d3609d8bb8" providerId="AD" clId="Web-{9B2C8046-FB53-8B36-661C-1CA70D27E2DB}" dt="2023-05-02T18:12:47.642" v="981"/>
          <ac:spMkLst>
            <pc:docMk/>
            <pc:sldMk cId="1502848912" sldId="285"/>
            <ac:spMk id="7" creationId="{30523148-4CDF-4E3F-5E60-B77025D99F71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3:28:48.031" v="2008"/>
          <ac:spMkLst>
            <pc:docMk/>
            <pc:sldMk cId="1502848912" sldId="285"/>
            <ac:spMk id="7" creationId="{680538F9-BE3A-65AF-49E6-A66FE35C5433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7:17.170" v="2774" actId="1076"/>
          <ac:spMkLst>
            <pc:docMk/>
            <pc:sldMk cId="1502848912" sldId="285"/>
            <ac:spMk id="9" creationId="{10067735-DEE8-5080-1CC7-20D9985CF963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4.661" v="2680"/>
          <ac:spMkLst>
            <pc:docMk/>
            <pc:sldMk cId="1502848912" sldId="285"/>
            <ac:spMk id="11" creationId="{4B6E7502-8E75-B29F-B436-E02CB2669D85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7:20.545" v="2778" actId="1076"/>
          <ac:spMkLst>
            <pc:docMk/>
            <pc:sldMk cId="1502848912" sldId="285"/>
            <ac:spMk id="13" creationId="{CAD8F3FE-D5A9-9A46-EFEA-E941BA500340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4.692" v="2682"/>
          <ac:spMkLst>
            <pc:docMk/>
            <pc:sldMk cId="1502848912" sldId="285"/>
            <ac:spMk id="15" creationId="{089E9C5F-A28D-84A5-E530-DFCDD97D1461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4.708" v="2683"/>
          <ac:spMkLst>
            <pc:docMk/>
            <pc:sldMk cId="1502848912" sldId="285"/>
            <ac:spMk id="17" creationId="{C9772C6F-B85C-EC33-8145-356104029148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4.723" v="2684"/>
          <ac:spMkLst>
            <pc:docMk/>
            <pc:sldMk cId="1502848912" sldId="285"/>
            <ac:spMk id="19" creationId="{F41DE92D-D22C-BF62-8561-9599605CD612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4.723" v="2685"/>
          <ac:spMkLst>
            <pc:docMk/>
            <pc:sldMk cId="1502848912" sldId="285"/>
            <ac:spMk id="21" creationId="{4F5832BA-E749-2D8A-228F-D789C49B719A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4.741" v="2686"/>
          <ac:spMkLst>
            <pc:docMk/>
            <pc:sldMk cId="1502848912" sldId="285"/>
            <ac:spMk id="23" creationId="{8CA57B19-BD12-1F14-DFD8-96076EF0EFB5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2:14.755" v="2687"/>
          <ac:spMkLst>
            <pc:docMk/>
            <pc:sldMk cId="1502848912" sldId="285"/>
            <ac:spMk id="25" creationId="{D9A40B46-AADD-F9B3-213D-CC3FEFF91F09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7:17.186" v="2775" actId="1076"/>
          <ac:spMkLst>
            <pc:docMk/>
            <pc:sldMk cId="1502848912" sldId="285"/>
            <ac:spMk id="27" creationId="{94D373A9-A60E-A761-CC95-F5F8CBD9406C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7:17.201" v="2776" actId="1076"/>
          <ac:spMkLst>
            <pc:docMk/>
            <pc:sldMk cId="1502848912" sldId="285"/>
            <ac:spMk id="30" creationId="{01EB7D1D-810E-B1C0-69EE-5C9616FFBEEB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27:17.201" v="2777" actId="1076"/>
          <ac:spMkLst>
            <pc:docMk/>
            <pc:sldMk cId="1502848912" sldId="285"/>
            <ac:spMk id="32" creationId="{8E78F935-6ED5-F84D-3096-94E5EE60CFBF}"/>
          </ac:spMkLst>
        </pc:spChg>
        <pc:picChg chg="del mod">
          <ac:chgData name="Peter LEMASTERS" userId="S::peter.lemasters@st.com::c4f65040-d94c-4135-980f-f5d3609d8bb8" providerId="AD" clId="Web-{9B2C8046-FB53-8B36-661C-1CA70D27E2DB}" dt="2023-05-04T15:29:12.083" v="3078"/>
          <ac:picMkLst>
            <pc:docMk/>
            <pc:sldMk cId="1502848912" sldId="285"/>
            <ac:picMk id="5" creationId="{32FFE916-EEE3-A74A-BA17-0BD28ED3FB47}"/>
          </ac:picMkLst>
        </pc:picChg>
        <pc:cxnChg chg="add mod ord">
          <ac:chgData name="Peter LEMASTERS" userId="S::peter.lemasters@st.com::c4f65040-d94c-4135-980f-f5d3609d8bb8" providerId="AD" clId="Web-{9B2C8046-FB53-8B36-661C-1CA70D27E2DB}" dt="2023-05-04T14:27:37.343" v="2782"/>
          <ac:cxnSpMkLst>
            <pc:docMk/>
            <pc:sldMk cId="1502848912" sldId="285"/>
            <ac:cxnSpMk id="33" creationId="{132BDC61-0FC9-4043-596E-09E0F31A0C31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28:05.140" v="2786"/>
          <ac:cxnSpMkLst>
            <pc:docMk/>
            <pc:sldMk cId="1502848912" sldId="285"/>
            <ac:cxnSpMk id="34" creationId="{ED041388-8BD8-39A4-A6F1-6DDAE82CE476}"/>
          </ac:cxnSpMkLst>
        </pc:cxnChg>
        <pc:cxnChg chg="add mod ord">
          <ac:chgData name="Peter LEMASTERS" userId="S::peter.lemasters@st.com::c4f65040-d94c-4135-980f-f5d3609d8bb8" providerId="AD" clId="Web-{9B2C8046-FB53-8B36-661C-1CA70D27E2DB}" dt="2023-05-04T14:28:31.985" v="2791"/>
          <ac:cxnSpMkLst>
            <pc:docMk/>
            <pc:sldMk cId="1502848912" sldId="285"/>
            <ac:cxnSpMk id="35" creationId="{AD6ABF89-1F75-46B3-BCE9-221B5AA2D32B}"/>
          </ac:cxnSpMkLst>
        </pc:cxnChg>
      </pc:sldChg>
      <pc:sldChg chg="del">
        <pc:chgData name="Peter LEMASTERS" userId="S::peter.lemasters@st.com::c4f65040-d94c-4135-980f-f5d3609d8bb8" providerId="AD" clId="Web-{9B2C8046-FB53-8B36-661C-1CA70D27E2DB}" dt="2023-05-02T18:08:39.353" v="916"/>
        <pc:sldMkLst>
          <pc:docMk/>
          <pc:sldMk cId="4230825351" sldId="286"/>
        </pc:sldMkLst>
      </pc:sldChg>
      <pc:sldChg chg="addSp delSp modSp new">
        <pc:chgData name="Peter LEMASTERS" userId="S::peter.lemasters@st.com::c4f65040-d94c-4135-980f-f5d3609d8bb8" providerId="AD" clId="Web-{9B2C8046-FB53-8B36-661C-1CA70D27E2DB}" dt="2023-05-04T18:15:28.926" v="4659" actId="1076"/>
        <pc:sldMkLst>
          <pc:docMk/>
          <pc:sldMk cId="2460469790" sldId="287"/>
        </pc:sldMkLst>
        <pc:spChg chg="del">
          <ac:chgData name="Peter LEMASTERS" userId="S::peter.lemasters@st.com::c4f65040-d94c-4135-980f-f5d3609d8bb8" providerId="AD" clId="Web-{9B2C8046-FB53-8B36-661C-1CA70D27E2DB}" dt="2023-05-02T18:00:44.050" v="699"/>
          <ac:spMkLst>
            <pc:docMk/>
            <pc:sldMk cId="2460469790" sldId="287"/>
            <ac:spMk id="2" creationId="{D53D2079-0EC6-D6F3-A094-D6B070137663}"/>
          </ac:spMkLst>
        </pc:spChg>
        <pc:spChg chg="mod">
          <ac:chgData name="Peter LEMASTERS" userId="S::peter.lemasters@st.com::c4f65040-d94c-4135-980f-f5d3609d8bb8" providerId="AD" clId="Web-{9B2C8046-FB53-8B36-661C-1CA70D27E2DB}" dt="2023-05-02T18:00:40.269" v="698" actId="20577"/>
          <ac:spMkLst>
            <pc:docMk/>
            <pc:sldMk cId="2460469790" sldId="287"/>
            <ac:spMk id="3" creationId="{5ECDDCB9-3703-192A-17BF-88FD7A011CA4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2T18:06:00.411" v="883"/>
          <ac:spMkLst>
            <pc:docMk/>
            <pc:sldMk cId="2460469790" sldId="287"/>
            <ac:spMk id="5" creationId="{43DD54E0-0117-FF99-6300-3EAC2558C54E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8:15:28.926" v="4659" actId="1076"/>
          <ac:spMkLst>
            <pc:docMk/>
            <pc:sldMk cId="2460469790" sldId="287"/>
            <ac:spMk id="6" creationId="{57E08725-4405-8E2B-EBC2-33015B4D03DC}"/>
          </ac:spMkLst>
        </pc:spChg>
        <pc:graphicFrameChg chg="add mod modGraphic">
          <ac:chgData name="Peter LEMASTERS" userId="S::peter.lemasters@st.com::c4f65040-d94c-4135-980f-f5d3609d8bb8" providerId="AD" clId="Web-{9B2C8046-FB53-8B36-661C-1CA70D27E2DB}" dt="2023-05-04T18:01:08.385" v="4418"/>
          <ac:graphicFrameMkLst>
            <pc:docMk/>
            <pc:sldMk cId="2460469790" sldId="287"/>
            <ac:graphicFrameMk id="4" creationId="{063A1E72-EEC7-E0C2-8C40-A0BBA85198B4}"/>
          </ac:graphicFrameMkLst>
        </pc:graphicFrameChg>
      </pc:sldChg>
      <pc:sldChg chg="new del">
        <pc:chgData name="Peter LEMASTERS" userId="S::peter.lemasters@st.com::c4f65040-d94c-4135-980f-f5d3609d8bb8" providerId="AD" clId="Web-{9B2C8046-FB53-8B36-661C-1CA70D27E2DB}" dt="2023-05-02T19:23:33.461" v="1119"/>
        <pc:sldMkLst>
          <pc:docMk/>
          <pc:sldMk cId="79618335" sldId="288"/>
        </pc:sldMkLst>
      </pc:sldChg>
      <pc:sldChg chg="add del replId">
        <pc:chgData name="Peter LEMASTERS" userId="S::peter.lemasters@st.com::c4f65040-d94c-4135-980f-f5d3609d8bb8" providerId="AD" clId="Web-{9B2C8046-FB53-8B36-661C-1CA70D27E2DB}" dt="2023-05-04T17:31:35.597" v="3715"/>
        <pc:sldMkLst>
          <pc:docMk/>
          <pc:sldMk cId="564008180" sldId="288"/>
        </pc:sldMkLst>
      </pc:sldChg>
      <pc:sldChg chg="addSp delSp modSp add replId">
        <pc:chgData name="Peter LEMASTERS" userId="S::peter.lemasters@st.com::c4f65040-d94c-4135-980f-f5d3609d8bb8" providerId="AD" clId="Web-{9B2C8046-FB53-8B36-661C-1CA70D27E2DB}" dt="2023-05-04T18:07:05.708" v="4599" actId="20577"/>
        <pc:sldMkLst>
          <pc:docMk/>
          <pc:sldMk cId="3210593598" sldId="289"/>
        </pc:sldMkLst>
        <pc:spChg chg="mod">
          <ac:chgData name="Peter LEMASTERS" userId="S::peter.lemasters@st.com::c4f65040-d94c-4135-980f-f5d3609d8bb8" providerId="AD" clId="Web-{9B2C8046-FB53-8B36-661C-1CA70D27E2DB}" dt="2023-05-04T18:07:05.708" v="4599" actId="20577"/>
          <ac:spMkLst>
            <pc:docMk/>
            <pc:sldMk cId="3210593598" sldId="289"/>
            <ac:spMk id="3" creationId="{A9783DC7-CDCE-49DA-BAA3-66FE9ABFBA6E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8:03:10.811" v="4450" actId="20577"/>
          <ac:spMkLst>
            <pc:docMk/>
            <pc:sldMk cId="3210593598" sldId="289"/>
            <ac:spMk id="4" creationId="{65F26101-A5A9-EE2E-C8FC-331DB8430BDE}"/>
          </ac:spMkLst>
        </pc:spChg>
        <pc:spChg chg="del mod">
          <ac:chgData name="Peter LEMASTERS" userId="S::peter.lemasters@st.com::c4f65040-d94c-4135-980f-f5d3609d8bb8" providerId="AD" clId="Web-{9B2C8046-FB53-8B36-661C-1CA70D27E2DB}" dt="2023-05-04T13:25:56.589" v="1967"/>
          <ac:spMkLst>
            <pc:docMk/>
            <pc:sldMk cId="3210593598" sldId="289"/>
            <ac:spMk id="4" creationId="{BD914A99-7044-46AB-819C-A2F7A31BB4FB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3:28:54.219" v="2009"/>
          <ac:spMkLst>
            <pc:docMk/>
            <pc:sldMk cId="3210593598" sldId="289"/>
            <ac:spMk id="5" creationId="{53C40D52-FA4E-28E4-7BC4-777640A7EAA3}"/>
          </ac:spMkLst>
        </pc:spChg>
        <pc:spChg chg="del mod">
          <ac:chgData name="Peter LEMASTERS" userId="S::peter.lemasters@st.com::c4f65040-d94c-4135-980f-f5d3609d8bb8" providerId="AD" clId="Web-{9B2C8046-FB53-8B36-661C-1CA70D27E2DB}" dt="2023-05-04T17:16:43.523" v="3333"/>
          <ac:spMkLst>
            <pc:docMk/>
            <pc:sldMk cId="3210593598" sldId="289"/>
            <ac:spMk id="6" creationId="{97501C8D-B89C-CE02-636B-1DF832E08533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4:29:02.517" v="2795"/>
          <ac:spMkLst>
            <pc:docMk/>
            <pc:sldMk cId="3210593598" sldId="289"/>
            <ac:spMk id="9" creationId="{C553F234-94B3-8A2A-64B3-C4C636503AC7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7:16:58.383" v="3338"/>
          <ac:spMkLst>
            <pc:docMk/>
            <pc:sldMk cId="3210593598" sldId="289"/>
            <ac:spMk id="10" creationId="{517EBA31-1BB2-A098-1BBF-4E679FCB77DE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4:29:21.361" v="2811"/>
          <ac:spMkLst>
            <pc:docMk/>
            <pc:sldMk cId="3210593598" sldId="289"/>
            <ac:spMk id="12" creationId="{818B8C19-9A88-2E37-A931-486C66ED5B3B}"/>
          </ac:spMkLst>
        </pc:spChg>
        <pc:spChg chg="add del">
          <ac:chgData name="Peter LEMASTERS" userId="S::peter.lemasters@st.com::c4f65040-d94c-4135-980f-f5d3609d8bb8" providerId="AD" clId="Web-{9B2C8046-FB53-8B36-661C-1CA70D27E2DB}" dt="2023-05-04T14:29:21.361" v="2810"/>
          <ac:spMkLst>
            <pc:docMk/>
            <pc:sldMk cId="3210593598" sldId="289"/>
            <ac:spMk id="14" creationId="{4541B6F6-6880-6D1C-F4EB-0AA373E82D30}"/>
          </ac:spMkLst>
        </pc:spChg>
        <pc:spChg chg="add del">
          <ac:chgData name="Peter LEMASTERS" userId="S::peter.lemasters@st.com::c4f65040-d94c-4135-980f-f5d3609d8bb8" providerId="AD" clId="Web-{9B2C8046-FB53-8B36-661C-1CA70D27E2DB}" dt="2023-05-04T14:29:21.361" v="2809"/>
          <ac:spMkLst>
            <pc:docMk/>
            <pc:sldMk cId="3210593598" sldId="289"/>
            <ac:spMk id="16" creationId="{D9D3A652-6EAC-B454-790B-C6B2065965BC}"/>
          </ac:spMkLst>
        </pc:spChg>
        <pc:spChg chg="add del">
          <ac:chgData name="Peter LEMASTERS" userId="S::peter.lemasters@st.com::c4f65040-d94c-4135-980f-f5d3609d8bb8" providerId="AD" clId="Web-{9B2C8046-FB53-8B36-661C-1CA70D27E2DB}" dt="2023-05-04T14:29:21.361" v="2808"/>
          <ac:spMkLst>
            <pc:docMk/>
            <pc:sldMk cId="3210593598" sldId="289"/>
            <ac:spMk id="18" creationId="{A07855E9-189A-7B48-B996-01D9109EA0A7}"/>
          </ac:spMkLst>
        </pc:spChg>
        <pc:spChg chg="add del">
          <ac:chgData name="Peter LEMASTERS" userId="S::peter.lemasters@st.com::c4f65040-d94c-4135-980f-f5d3609d8bb8" providerId="AD" clId="Web-{9B2C8046-FB53-8B36-661C-1CA70D27E2DB}" dt="2023-05-04T14:29:21.361" v="2807"/>
          <ac:spMkLst>
            <pc:docMk/>
            <pc:sldMk cId="3210593598" sldId="289"/>
            <ac:spMk id="20" creationId="{3607B0BE-D4D3-4B2A-878C-9862676FF7D7}"/>
          </ac:spMkLst>
        </pc:spChg>
        <pc:spChg chg="add del">
          <ac:chgData name="Peter LEMASTERS" userId="S::peter.lemasters@st.com::c4f65040-d94c-4135-980f-f5d3609d8bb8" providerId="AD" clId="Web-{9B2C8046-FB53-8B36-661C-1CA70D27E2DB}" dt="2023-05-04T14:29:21.361" v="2806"/>
          <ac:spMkLst>
            <pc:docMk/>
            <pc:sldMk cId="3210593598" sldId="289"/>
            <ac:spMk id="22" creationId="{8860DC78-6560-F76C-4519-DE0CCA0FB0E3}"/>
          </ac:spMkLst>
        </pc:spChg>
        <pc:spChg chg="add del">
          <ac:chgData name="Peter LEMASTERS" userId="S::peter.lemasters@st.com::c4f65040-d94c-4135-980f-f5d3609d8bb8" providerId="AD" clId="Web-{9B2C8046-FB53-8B36-661C-1CA70D27E2DB}" dt="2023-05-04T14:29:21.361" v="2805"/>
          <ac:spMkLst>
            <pc:docMk/>
            <pc:sldMk cId="3210593598" sldId="289"/>
            <ac:spMk id="24" creationId="{0FCAC2D1-EA50-5186-817E-B73F7ADEF0E2}"/>
          </ac:spMkLst>
        </pc:spChg>
        <pc:spChg chg="add del">
          <ac:chgData name="Peter LEMASTERS" userId="S::peter.lemasters@st.com::c4f65040-d94c-4135-980f-f5d3609d8bb8" providerId="AD" clId="Web-{9B2C8046-FB53-8B36-661C-1CA70D27E2DB}" dt="2023-05-04T14:29:21.361" v="2804"/>
          <ac:spMkLst>
            <pc:docMk/>
            <pc:sldMk cId="3210593598" sldId="289"/>
            <ac:spMk id="26" creationId="{F360CB7B-8AEF-A689-E078-E0026D097585}"/>
          </ac:spMkLst>
        </pc:spChg>
        <pc:spChg chg="add del">
          <ac:chgData name="Peter LEMASTERS" userId="S::peter.lemasters@st.com::c4f65040-d94c-4135-980f-f5d3609d8bb8" providerId="AD" clId="Web-{9B2C8046-FB53-8B36-661C-1CA70D27E2DB}" dt="2023-05-04T14:29:21.361" v="2803"/>
          <ac:spMkLst>
            <pc:docMk/>
            <pc:sldMk cId="3210593598" sldId="289"/>
            <ac:spMk id="29" creationId="{7E1F790C-4F50-0215-1E98-7DE93989DDD4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4:29:21.361" v="2802"/>
          <ac:spMkLst>
            <pc:docMk/>
            <pc:sldMk cId="3210593598" sldId="289"/>
            <ac:spMk id="31" creationId="{95932A6E-90A2-9AF5-75D6-F84339AFAB76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4:29:21.361" v="2801"/>
          <ac:spMkLst>
            <pc:docMk/>
            <pc:sldMk cId="3210593598" sldId="289"/>
            <ac:spMk id="33" creationId="{CEB8B161-66AA-ED3C-A1CA-044D729ED7DE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4T14:29:21.361" v="2800"/>
          <ac:spMkLst>
            <pc:docMk/>
            <pc:sldMk cId="3210593598" sldId="289"/>
            <ac:spMk id="35" creationId="{03FF6F2F-0457-409F-54F1-57DE18CBC5E8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9:29.612" v="2815"/>
          <ac:spMkLst>
            <pc:docMk/>
            <pc:sldMk cId="3210593598" sldId="289"/>
            <ac:spMk id="43" creationId="{DAA308A5-D67A-58D3-DFF6-284549579763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9:29.627" v="2816"/>
          <ac:spMkLst>
            <pc:docMk/>
            <pc:sldMk cId="3210593598" sldId="289"/>
            <ac:spMk id="45" creationId="{64B8217F-8F86-49D5-03B3-A7D23FC144A7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4:30:34.098" v="2833" actId="1076"/>
          <ac:spMkLst>
            <pc:docMk/>
            <pc:sldMk cId="3210593598" sldId="289"/>
            <ac:spMk id="47" creationId="{1DD2985B-16C6-4AA6-F6E8-DF944D8D03D9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9:29.659" v="2818"/>
          <ac:spMkLst>
            <pc:docMk/>
            <pc:sldMk cId="3210593598" sldId="289"/>
            <ac:spMk id="49" creationId="{37846BFF-2397-B684-A783-05F031A5E91C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9:29.659" v="2819"/>
          <ac:spMkLst>
            <pc:docMk/>
            <pc:sldMk cId="3210593598" sldId="289"/>
            <ac:spMk id="51" creationId="{BF6EE31E-42F0-9BFC-83E1-C7445BA6AF8A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9:29.675" v="2820"/>
          <ac:spMkLst>
            <pc:docMk/>
            <pc:sldMk cId="3210593598" sldId="289"/>
            <ac:spMk id="53" creationId="{5D6F07A0-5AAA-9CA6-5834-F0E5A8D1A1F4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9:29.690" v="2821"/>
          <ac:spMkLst>
            <pc:docMk/>
            <pc:sldMk cId="3210593598" sldId="289"/>
            <ac:spMk id="55" creationId="{2CC6C70E-F818-09FE-61A6-80E722CFECDE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9:29.706" v="2822"/>
          <ac:spMkLst>
            <pc:docMk/>
            <pc:sldMk cId="3210593598" sldId="289"/>
            <ac:spMk id="57" creationId="{2DC46157-8B1D-3249-8FEC-8E1FE3E252AC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9:29.721" v="2823"/>
          <ac:spMkLst>
            <pc:docMk/>
            <pc:sldMk cId="3210593598" sldId="289"/>
            <ac:spMk id="59" creationId="{071A3C8C-C80D-C7DF-EA70-E47F23450617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9:29.737" v="2824"/>
          <ac:spMkLst>
            <pc:docMk/>
            <pc:sldMk cId="3210593598" sldId="289"/>
            <ac:spMk id="61" creationId="{624E41ED-476F-89B0-C298-93D70729E246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9:29.752" v="2825"/>
          <ac:spMkLst>
            <pc:docMk/>
            <pc:sldMk cId="3210593598" sldId="289"/>
            <ac:spMk id="63" creationId="{7C9A0194-9ABB-543B-D574-DAF3FCE778B4}"/>
          </ac:spMkLst>
        </pc:spChg>
        <pc:spChg chg="add">
          <ac:chgData name="Peter LEMASTERS" userId="S::peter.lemasters@st.com::c4f65040-d94c-4135-980f-f5d3609d8bb8" providerId="AD" clId="Web-{9B2C8046-FB53-8B36-661C-1CA70D27E2DB}" dt="2023-05-04T14:29:29.768" v="2826"/>
          <ac:spMkLst>
            <pc:docMk/>
            <pc:sldMk cId="3210593598" sldId="289"/>
            <ac:spMk id="65" creationId="{5DDF6141-58E1-2B96-789D-9F01D656EA7C}"/>
          </ac:spMkLst>
        </pc:spChg>
        <pc:picChg chg="del">
          <ac:chgData name="Peter LEMASTERS" userId="S::peter.lemasters@st.com::c4f65040-d94c-4135-980f-f5d3609d8bb8" providerId="AD" clId="Web-{9B2C8046-FB53-8B36-661C-1CA70D27E2DB}" dt="2023-05-03T14:37:08.396" v="1261"/>
          <ac:picMkLst>
            <pc:docMk/>
            <pc:sldMk cId="3210593598" sldId="289"/>
            <ac:picMk id="5" creationId="{32FFE916-EEE3-A74A-BA17-0BD28ED3FB47}"/>
          </ac:picMkLst>
        </pc:picChg>
        <pc:picChg chg="add del mod">
          <ac:chgData name="Peter LEMASTERS" userId="S::peter.lemasters@st.com::c4f65040-d94c-4135-980f-f5d3609d8bb8" providerId="AD" clId="Web-{9B2C8046-FB53-8B36-661C-1CA70D27E2DB}" dt="2023-05-04T15:29:15.818" v="3079"/>
          <ac:picMkLst>
            <pc:docMk/>
            <pc:sldMk cId="3210593598" sldId="289"/>
            <ac:picMk id="8" creationId="{7F84C2AB-4B28-82B9-5465-50753A191B9B}"/>
          </ac:picMkLst>
        </pc:picChg>
        <pc:cxnChg chg="add mod">
          <ac:chgData name="Peter LEMASTERS" userId="S::peter.lemasters@st.com::c4f65040-d94c-4135-980f-f5d3609d8bb8" providerId="AD" clId="Web-{9B2C8046-FB53-8B36-661C-1CA70D27E2DB}" dt="2023-05-04T14:29:55.941" v="2830" actId="14100"/>
          <ac:cxnSpMkLst>
            <pc:docMk/>
            <pc:sldMk cId="3210593598" sldId="289"/>
            <ac:cxnSpMk id="37" creationId="{75E3424F-C842-AE4A-9E00-44498E0F7355}"/>
          </ac:cxnSpMkLst>
        </pc:cxnChg>
        <pc:cxnChg chg="add">
          <ac:chgData name="Peter LEMASTERS" userId="S::peter.lemasters@st.com::c4f65040-d94c-4135-980f-f5d3609d8bb8" providerId="AD" clId="Web-{9B2C8046-FB53-8B36-661C-1CA70D27E2DB}" dt="2023-05-04T14:29:29.596" v="2813"/>
          <ac:cxnSpMkLst>
            <pc:docMk/>
            <pc:sldMk cId="3210593598" sldId="289"/>
            <ac:cxnSpMk id="39" creationId="{23D8B07A-A7B7-BEB6-3DA5-14B980A95F1D}"/>
          </ac:cxnSpMkLst>
        </pc:cxnChg>
        <pc:cxnChg chg="add mod">
          <ac:chgData name="Peter LEMASTERS" userId="S::peter.lemasters@st.com::c4f65040-d94c-4135-980f-f5d3609d8bb8" providerId="AD" clId="Web-{9B2C8046-FB53-8B36-661C-1CA70D27E2DB}" dt="2023-05-04T14:30:11.269" v="2832" actId="14100"/>
          <ac:cxnSpMkLst>
            <pc:docMk/>
            <pc:sldMk cId="3210593598" sldId="289"/>
            <ac:cxnSpMk id="41" creationId="{1CCE5D0A-9D1E-EDEE-6C60-7525CADC163F}"/>
          </ac:cxnSpMkLst>
        </pc:cxnChg>
      </pc:sldChg>
      <pc:sldChg chg="addSp delSp modSp add del replId">
        <pc:chgData name="Peter LEMASTERS" userId="S::peter.lemasters@st.com::c4f65040-d94c-4135-980f-f5d3609d8bb8" providerId="AD" clId="Web-{9B2C8046-FB53-8B36-661C-1CA70D27E2DB}" dt="2023-05-04T13:12:02.688" v="1850"/>
        <pc:sldMkLst>
          <pc:docMk/>
          <pc:sldMk cId="4037088834" sldId="290"/>
        </pc:sldMkLst>
        <pc:spChg chg="del">
          <ac:chgData name="Peter LEMASTERS" userId="S::peter.lemasters@st.com::c4f65040-d94c-4135-980f-f5d3609d8bb8" providerId="AD" clId="Web-{9B2C8046-FB53-8B36-661C-1CA70D27E2DB}" dt="2023-05-03T15:24:35.730" v="1489"/>
          <ac:spMkLst>
            <pc:docMk/>
            <pc:sldMk cId="4037088834" sldId="290"/>
            <ac:spMk id="3" creationId="{A9783DC7-CDCE-49DA-BAA3-66FE9ABFBA6E}"/>
          </ac:spMkLst>
        </pc:spChg>
        <pc:spChg chg="del">
          <ac:chgData name="Peter LEMASTERS" userId="S::peter.lemasters@st.com::c4f65040-d94c-4135-980f-f5d3609d8bb8" providerId="AD" clId="Web-{9B2C8046-FB53-8B36-661C-1CA70D27E2DB}" dt="2023-05-03T15:24:40.605" v="1491"/>
          <ac:spMkLst>
            <pc:docMk/>
            <pc:sldMk cId="4037088834" sldId="290"/>
            <ac:spMk id="4" creationId="{BD914A99-7044-46AB-819C-A2F7A31BB4FB}"/>
          </ac:spMkLst>
        </pc:spChg>
        <pc:spChg chg="del mod">
          <ac:chgData name="Peter LEMASTERS" userId="S::peter.lemasters@st.com::c4f65040-d94c-4135-980f-f5d3609d8bb8" providerId="AD" clId="Web-{9B2C8046-FB53-8B36-661C-1CA70D27E2DB}" dt="2023-05-03T15:24:55.528" v="1498"/>
          <ac:spMkLst>
            <pc:docMk/>
            <pc:sldMk cId="4037088834" sldId="290"/>
            <ac:spMk id="6" creationId="{8A77B925-8C09-C4E0-CC4D-E58B7EA487FD}"/>
          </ac:spMkLst>
        </pc:spChg>
        <pc:spChg chg="del">
          <ac:chgData name="Peter LEMASTERS" userId="S::peter.lemasters@st.com::c4f65040-d94c-4135-980f-f5d3609d8bb8" providerId="AD" clId="Web-{9B2C8046-FB53-8B36-661C-1CA70D27E2DB}" dt="2023-05-03T15:24:44.183" v="1492"/>
          <ac:spMkLst>
            <pc:docMk/>
            <pc:sldMk cId="4037088834" sldId="290"/>
            <ac:spMk id="7" creationId="{099193F9-7315-CA69-436A-C730D46F8E38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3T15:24:37.980" v="1490"/>
          <ac:spMkLst>
            <pc:docMk/>
            <pc:sldMk cId="4037088834" sldId="290"/>
            <ac:spMk id="8" creationId="{5F46AAB5-50FB-1B25-35DA-8F36B02C30E2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3T15:26:55.251" v="1529"/>
          <ac:spMkLst>
            <pc:docMk/>
            <pc:sldMk cId="4037088834" sldId="290"/>
            <ac:spMk id="10" creationId="{20EEAB00-77F4-CB74-72E3-37CC9DFAD109}"/>
          </ac:spMkLst>
        </pc:spChg>
        <pc:spChg chg="add mod">
          <ac:chgData name="Peter LEMASTERS" userId="S::peter.lemasters@st.com::c4f65040-d94c-4135-980f-f5d3609d8bb8" providerId="AD" clId="Web-{9B2C8046-FB53-8B36-661C-1CA70D27E2DB}" dt="2023-05-03T15:28:58.475" v="1578" actId="1076"/>
          <ac:spMkLst>
            <pc:docMk/>
            <pc:sldMk cId="4037088834" sldId="290"/>
            <ac:spMk id="11" creationId="{0D20CB9D-475A-7BBB-02FC-3FF4939581F3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3T15:27:15.392" v="1533"/>
          <ac:spMkLst>
            <pc:docMk/>
            <pc:sldMk cId="4037088834" sldId="290"/>
            <ac:spMk id="13" creationId="{89B11931-A531-4AEF-CC1C-7A180D60207A}"/>
          </ac:spMkLst>
        </pc:spChg>
        <pc:spChg chg="add mod">
          <ac:chgData name="Peter LEMASTERS" userId="S::peter.lemasters@st.com::c4f65040-d94c-4135-980f-f5d3609d8bb8" providerId="AD" clId="Web-{9B2C8046-FB53-8B36-661C-1CA70D27E2DB}" dt="2023-05-03T15:28:37.599" v="1576" actId="1076"/>
          <ac:spMkLst>
            <pc:docMk/>
            <pc:sldMk cId="4037088834" sldId="290"/>
            <ac:spMk id="14" creationId="{BB38AEEC-B909-AF02-A227-20154859845A}"/>
          </ac:spMkLst>
        </pc:spChg>
        <pc:picChg chg="del">
          <ac:chgData name="Peter LEMASTERS" userId="S::peter.lemasters@st.com::c4f65040-d94c-4135-980f-f5d3609d8bb8" providerId="AD" clId="Web-{9B2C8046-FB53-8B36-661C-1CA70D27E2DB}" dt="2023-05-03T15:24:49.152" v="1494"/>
          <ac:picMkLst>
            <pc:docMk/>
            <pc:sldMk cId="4037088834" sldId="290"/>
            <ac:picMk id="5" creationId="{A047215D-C69A-DB64-1020-93ACB418437B}"/>
          </ac:picMkLst>
        </pc:picChg>
      </pc:sldChg>
      <pc:sldChg chg="addSp delSp modSp new">
        <pc:chgData name="Peter LEMASTERS" userId="S::peter.lemasters@st.com::c4f65040-d94c-4135-980f-f5d3609d8bb8" providerId="AD" clId="Web-{9B2C8046-FB53-8B36-661C-1CA70D27E2DB}" dt="2023-05-04T13:40:13.271" v="2222" actId="20577"/>
        <pc:sldMkLst>
          <pc:docMk/>
          <pc:sldMk cId="3082523259" sldId="291"/>
        </pc:sldMkLst>
        <pc:spChg chg="del mod">
          <ac:chgData name="Peter LEMASTERS" userId="S::peter.lemasters@st.com::c4f65040-d94c-4135-980f-f5d3609d8bb8" providerId="AD" clId="Web-{9B2C8046-FB53-8B36-661C-1CA70D27E2DB}" dt="2023-05-03T16:55:31.373" v="1645"/>
          <ac:spMkLst>
            <pc:docMk/>
            <pc:sldMk cId="3082523259" sldId="291"/>
            <ac:spMk id="2" creationId="{D762E356-E2C8-404D-0541-B678621B8F04}"/>
          </ac:spMkLst>
        </pc:spChg>
        <pc:spChg chg="mod">
          <ac:chgData name="Peter LEMASTERS" userId="S::peter.lemasters@st.com::c4f65040-d94c-4135-980f-f5d3609d8bb8" providerId="AD" clId="Web-{9B2C8046-FB53-8B36-661C-1CA70D27E2DB}" dt="2023-05-03T16:56:05.171" v="1672" actId="20577"/>
          <ac:spMkLst>
            <pc:docMk/>
            <pc:sldMk cId="3082523259" sldId="291"/>
            <ac:spMk id="3" creationId="{822F4B43-9A91-EF1A-EDC3-583386928198}"/>
          </ac:spMkLst>
        </pc:spChg>
        <pc:spChg chg="add del mod">
          <ac:chgData name="Peter LEMASTERS" userId="S::peter.lemasters@st.com::c4f65040-d94c-4135-980f-f5d3609d8bb8" providerId="AD" clId="Web-{9B2C8046-FB53-8B36-661C-1CA70D27E2DB}" dt="2023-05-03T16:55:35.295" v="1646"/>
          <ac:spMkLst>
            <pc:docMk/>
            <pc:sldMk cId="3082523259" sldId="291"/>
            <ac:spMk id="5" creationId="{9CF9D0F6-C701-DE36-71C7-D8BDA6A256BE}"/>
          </ac:spMkLst>
        </pc:spChg>
        <pc:spChg chg="add mod">
          <ac:chgData name="Peter LEMASTERS" userId="S::peter.lemasters@st.com::c4f65040-d94c-4135-980f-f5d3609d8bb8" providerId="AD" clId="Web-{9B2C8046-FB53-8B36-661C-1CA70D27E2DB}" dt="2023-05-04T13:40:13.271" v="2222" actId="20577"/>
          <ac:spMkLst>
            <pc:docMk/>
            <pc:sldMk cId="3082523259" sldId="291"/>
            <ac:spMk id="6" creationId="{CDF5A0F8-2B71-5BF6-B440-EC81A4F13542}"/>
          </ac:spMkLst>
        </pc:spChg>
      </pc:sldChg>
      <pc:sldChg chg="modSp add replId">
        <pc:chgData name="Peter LEMASTERS" userId="S::peter.lemasters@st.com::c4f65040-d94c-4135-980f-f5d3609d8bb8" providerId="AD" clId="Web-{9B2C8046-FB53-8B36-661C-1CA70D27E2DB}" dt="2023-05-04T13:22:50.442" v="1924" actId="20577"/>
        <pc:sldMkLst>
          <pc:docMk/>
          <pc:sldMk cId="3849043776" sldId="292"/>
        </pc:sldMkLst>
        <pc:spChg chg="mod">
          <ac:chgData name="Peter LEMASTERS" userId="S::peter.lemasters@st.com::c4f65040-d94c-4135-980f-f5d3609d8bb8" providerId="AD" clId="Web-{9B2C8046-FB53-8B36-661C-1CA70D27E2DB}" dt="2023-05-03T16:56:27.500" v="1674" actId="20577"/>
          <ac:spMkLst>
            <pc:docMk/>
            <pc:sldMk cId="3849043776" sldId="292"/>
            <ac:spMk id="3" creationId="{822F4B43-9A91-EF1A-EDC3-583386928198}"/>
          </ac:spMkLst>
        </pc:spChg>
        <pc:spChg chg="mod">
          <ac:chgData name="Peter LEMASTERS" userId="S::peter.lemasters@st.com::c4f65040-d94c-4135-980f-f5d3609d8bb8" providerId="AD" clId="Web-{9B2C8046-FB53-8B36-661C-1CA70D27E2DB}" dt="2023-05-04T13:22:50.442" v="1924" actId="20577"/>
          <ac:spMkLst>
            <pc:docMk/>
            <pc:sldMk cId="3849043776" sldId="292"/>
            <ac:spMk id="6" creationId="{CDF5A0F8-2B71-5BF6-B440-EC81A4F13542}"/>
          </ac:spMkLst>
        </pc:spChg>
      </pc:sldChg>
      <pc:sldChg chg="modSp add del ord replId">
        <pc:chgData name="Peter LEMASTERS" userId="S::peter.lemasters@st.com::c4f65040-d94c-4135-980f-f5d3609d8bb8" providerId="AD" clId="Web-{9B2C8046-FB53-8B36-661C-1CA70D27E2DB}" dt="2023-05-04T17:19:49.154" v="3411"/>
        <pc:sldMkLst>
          <pc:docMk/>
          <pc:sldMk cId="4263116836" sldId="293"/>
        </pc:sldMkLst>
        <pc:spChg chg="mod">
          <ac:chgData name="Peter LEMASTERS" userId="S::peter.lemasters@st.com::c4f65040-d94c-4135-980f-f5d3609d8bb8" providerId="AD" clId="Web-{9B2C8046-FB53-8B36-661C-1CA70D27E2DB}" dt="2023-05-03T17:20:59.613" v="1783" actId="20577"/>
          <ac:spMkLst>
            <pc:docMk/>
            <pc:sldMk cId="4263116836" sldId="293"/>
            <ac:spMk id="3" creationId="{822F4B43-9A91-EF1A-EDC3-583386928198}"/>
          </ac:spMkLst>
        </pc:spChg>
        <pc:spChg chg="mod">
          <ac:chgData name="Peter LEMASTERS" userId="S::peter.lemasters@st.com::c4f65040-d94c-4135-980f-f5d3609d8bb8" providerId="AD" clId="Web-{9B2C8046-FB53-8B36-661C-1CA70D27E2DB}" dt="2023-05-04T13:37:33.001" v="2219" actId="20577"/>
          <ac:spMkLst>
            <pc:docMk/>
            <pc:sldMk cId="4263116836" sldId="293"/>
            <ac:spMk id="6" creationId="{CDF5A0F8-2B71-5BF6-B440-EC81A4F13542}"/>
          </ac:spMkLst>
        </pc:spChg>
      </pc:sldChg>
      <pc:sldChg chg="addSp delSp modSp add ord replId">
        <pc:chgData name="Peter LEMASTERS" userId="S::peter.lemasters@st.com::c4f65040-d94c-4135-980f-f5d3609d8bb8" providerId="AD" clId="Web-{9B2C8046-FB53-8B36-661C-1CA70D27E2DB}" dt="2023-05-04T14:07:26.727" v="2529"/>
        <pc:sldMkLst>
          <pc:docMk/>
          <pc:sldMk cId="2568964767" sldId="294"/>
        </pc:sldMkLst>
        <pc:spChg chg="add del mod">
          <ac:chgData name="Peter LEMASTERS" userId="S::peter.lemasters@st.com::c4f65040-d94c-4135-980f-f5d3609d8bb8" providerId="AD" clId="Web-{9B2C8046-FB53-8B36-661C-1CA70D27E2DB}" dt="2023-05-04T14:07:26.727" v="2529"/>
          <ac:spMkLst>
            <pc:docMk/>
            <pc:sldMk cId="2568964767" sldId="294"/>
            <ac:spMk id="2" creationId="{A0AFB2A5-BD82-21D8-1453-C722B3705D3B}"/>
          </ac:spMkLst>
        </pc:spChg>
        <pc:spChg chg="mod">
          <ac:chgData name="Peter LEMASTERS" userId="S::peter.lemasters@st.com::c4f65040-d94c-4135-980f-f5d3609d8bb8" providerId="AD" clId="Web-{9B2C8046-FB53-8B36-661C-1CA70D27E2DB}" dt="2023-05-03T16:57:33.361" v="1688" actId="20577"/>
          <ac:spMkLst>
            <pc:docMk/>
            <pc:sldMk cId="2568964767" sldId="294"/>
            <ac:spMk id="3" creationId="{822F4B43-9A91-EF1A-EDC3-583386928198}"/>
          </ac:spMkLst>
        </pc:spChg>
        <pc:spChg chg="mod">
          <ac:chgData name="Peter LEMASTERS" userId="S::peter.lemasters@st.com::c4f65040-d94c-4135-980f-f5d3609d8bb8" providerId="AD" clId="Web-{9B2C8046-FB53-8B36-661C-1CA70D27E2DB}" dt="2023-05-04T13:27:43.061" v="2007" actId="20577"/>
          <ac:spMkLst>
            <pc:docMk/>
            <pc:sldMk cId="2568964767" sldId="294"/>
            <ac:spMk id="6" creationId="{CDF5A0F8-2B71-5BF6-B440-EC81A4F13542}"/>
          </ac:spMkLst>
        </pc:spChg>
      </pc:sldChg>
      <pc:sldChg chg="modSp add ord replId">
        <pc:chgData name="Peter LEMASTERS" userId="S::peter.lemasters@st.com::c4f65040-d94c-4135-980f-f5d3609d8bb8" providerId="AD" clId="Web-{9B2C8046-FB53-8B36-661C-1CA70D27E2DB}" dt="2023-05-04T17:57:49.035" v="4334" actId="20577"/>
        <pc:sldMkLst>
          <pc:docMk/>
          <pc:sldMk cId="602444342" sldId="295"/>
        </pc:sldMkLst>
        <pc:spChg chg="mod">
          <ac:chgData name="Peter LEMASTERS" userId="S::peter.lemasters@st.com::c4f65040-d94c-4135-980f-f5d3609d8bb8" providerId="AD" clId="Web-{9B2C8046-FB53-8B36-661C-1CA70D27E2DB}" dt="2023-05-04T17:57:49.035" v="4334" actId="20577"/>
          <ac:spMkLst>
            <pc:docMk/>
            <pc:sldMk cId="602444342" sldId="295"/>
            <ac:spMk id="3" creationId="{822F4B43-9A91-EF1A-EDC3-583386928198}"/>
          </ac:spMkLst>
        </pc:spChg>
        <pc:spChg chg="mod">
          <ac:chgData name="Peter LEMASTERS" userId="S::peter.lemasters@st.com::c4f65040-d94c-4135-980f-f5d3609d8bb8" providerId="AD" clId="Web-{9B2C8046-FB53-8B36-661C-1CA70D27E2DB}" dt="2023-05-04T13:35:27.403" v="2191" actId="20577"/>
          <ac:spMkLst>
            <pc:docMk/>
            <pc:sldMk cId="602444342" sldId="295"/>
            <ac:spMk id="6" creationId="{CDF5A0F8-2B71-5BF6-B440-EC81A4F13542}"/>
          </ac:spMkLst>
        </pc:spChg>
      </pc:sldChg>
      <pc:sldChg chg="modSp add ord replId">
        <pc:chgData name="Peter LEMASTERS" userId="S::peter.lemasters@st.com::c4f65040-d94c-4135-980f-f5d3609d8bb8" providerId="AD" clId="Web-{9B2C8046-FB53-8B36-661C-1CA70D27E2DB}" dt="2023-05-04T17:57:56.348" v="4336" actId="20577"/>
        <pc:sldMkLst>
          <pc:docMk/>
          <pc:sldMk cId="3384369684" sldId="296"/>
        </pc:sldMkLst>
        <pc:spChg chg="mod">
          <ac:chgData name="Peter LEMASTERS" userId="S::peter.lemasters@st.com::c4f65040-d94c-4135-980f-f5d3609d8bb8" providerId="AD" clId="Web-{9B2C8046-FB53-8B36-661C-1CA70D27E2DB}" dt="2023-05-04T17:57:56.348" v="4336" actId="20577"/>
          <ac:spMkLst>
            <pc:docMk/>
            <pc:sldMk cId="3384369684" sldId="296"/>
            <ac:spMk id="3" creationId="{822F4B43-9A91-EF1A-EDC3-583386928198}"/>
          </ac:spMkLst>
        </pc:spChg>
        <pc:spChg chg="mod">
          <ac:chgData name="Peter LEMASTERS" userId="S::peter.lemasters@st.com::c4f65040-d94c-4135-980f-f5d3609d8bb8" providerId="AD" clId="Web-{9B2C8046-FB53-8B36-661C-1CA70D27E2DB}" dt="2023-05-04T13:36:44.108" v="2205" actId="20577"/>
          <ac:spMkLst>
            <pc:docMk/>
            <pc:sldMk cId="3384369684" sldId="296"/>
            <ac:spMk id="6" creationId="{CDF5A0F8-2B71-5BF6-B440-EC81A4F13542}"/>
          </ac:spMkLst>
        </pc:spChg>
      </pc:sldChg>
      <pc:sldChg chg="modSp add ord replId">
        <pc:chgData name="Peter LEMASTERS" userId="S::peter.lemasters@st.com::c4f65040-d94c-4135-980f-f5d3609d8bb8" providerId="AD" clId="Web-{9B2C8046-FB53-8B36-661C-1CA70D27E2DB}" dt="2023-05-04T17:53:50.122" v="4209"/>
        <pc:sldMkLst>
          <pc:docMk/>
          <pc:sldMk cId="3100858485" sldId="297"/>
        </pc:sldMkLst>
        <pc:spChg chg="mod">
          <ac:chgData name="Peter LEMASTERS" userId="S::peter.lemasters@st.com::c4f65040-d94c-4135-980f-f5d3609d8bb8" providerId="AD" clId="Web-{9B2C8046-FB53-8B36-661C-1CA70D27E2DB}" dt="2023-05-03T16:57:38.049" v="1689" actId="20577"/>
          <ac:spMkLst>
            <pc:docMk/>
            <pc:sldMk cId="3100858485" sldId="297"/>
            <ac:spMk id="3" creationId="{822F4B43-9A91-EF1A-EDC3-583386928198}"/>
          </ac:spMkLst>
        </pc:spChg>
        <pc:spChg chg="mod">
          <ac:chgData name="Peter LEMASTERS" userId="S::peter.lemasters@st.com::c4f65040-d94c-4135-980f-f5d3609d8bb8" providerId="AD" clId="Web-{9B2C8046-FB53-8B36-661C-1CA70D27E2DB}" dt="2023-05-04T13:27:40.232" v="2005" actId="20577"/>
          <ac:spMkLst>
            <pc:docMk/>
            <pc:sldMk cId="3100858485" sldId="297"/>
            <ac:spMk id="6" creationId="{CDF5A0F8-2B71-5BF6-B440-EC81A4F13542}"/>
          </ac:spMkLst>
        </pc:spChg>
      </pc:sldChg>
      <pc:sldChg chg="modSp add replId">
        <pc:chgData name="Peter LEMASTERS" userId="S::peter.lemasters@st.com::c4f65040-d94c-4135-980f-f5d3609d8bb8" providerId="AD" clId="Web-{9B2C8046-FB53-8B36-661C-1CA70D27E2DB}" dt="2023-05-04T17:57:40.722" v="4332" actId="20577"/>
        <pc:sldMkLst>
          <pc:docMk/>
          <pc:sldMk cId="776139592" sldId="298"/>
        </pc:sldMkLst>
        <pc:spChg chg="mod">
          <ac:chgData name="Peter LEMASTERS" userId="S::peter.lemasters@st.com::c4f65040-d94c-4135-980f-f5d3609d8bb8" providerId="AD" clId="Web-{9B2C8046-FB53-8B36-661C-1CA70D27E2DB}" dt="2023-05-04T17:57:40.722" v="4332" actId="20577"/>
          <ac:spMkLst>
            <pc:docMk/>
            <pc:sldMk cId="776139592" sldId="298"/>
            <ac:spMk id="3" creationId="{822F4B43-9A91-EF1A-EDC3-583386928198}"/>
          </ac:spMkLst>
        </pc:spChg>
        <pc:spChg chg="mod">
          <ac:chgData name="Peter LEMASTERS" userId="S::peter.lemasters@st.com::c4f65040-d94c-4135-980f-f5d3609d8bb8" providerId="AD" clId="Web-{9B2C8046-FB53-8B36-661C-1CA70D27E2DB}" dt="2023-05-04T13:35:50.247" v="2193" actId="1076"/>
          <ac:spMkLst>
            <pc:docMk/>
            <pc:sldMk cId="776139592" sldId="298"/>
            <ac:spMk id="6" creationId="{CDF5A0F8-2B71-5BF6-B440-EC81A4F13542}"/>
          </ac:spMkLst>
        </pc:spChg>
      </pc:sldChg>
      <pc:sldChg chg="modSp add replId">
        <pc:chgData name="Peter LEMASTERS" userId="S::peter.lemasters@st.com::c4f65040-d94c-4135-980f-f5d3609d8bb8" providerId="AD" clId="Web-{9B2C8046-FB53-8B36-661C-1CA70D27E2DB}" dt="2023-05-04T17:44:00.463" v="4206" actId="20577"/>
        <pc:sldMkLst>
          <pc:docMk/>
          <pc:sldMk cId="410970980" sldId="299"/>
        </pc:sldMkLst>
        <pc:spChg chg="mod">
          <ac:chgData name="Peter LEMASTERS" userId="S::peter.lemasters@st.com::c4f65040-d94c-4135-980f-f5d3609d8bb8" providerId="AD" clId="Web-{9B2C8046-FB53-8B36-661C-1CA70D27E2DB}" dt="2023-05-04T17:33:13.303" v="3850" actId="20577"/>
          <ac:spMkLst>
            <pc:docMk/>
            <pc:sldMk cId="410970980" sldId="299"/>
            <ac:spMk id="3" creationId="{A9783DC7-CDCE-49DA-BAA3-66FE9ABFBA6E}"/>
          </ac:spMkLst>
        </pc:spChg>
        <pc:spChg chg="mod">
          <ac:chgData name="Peter LEMASTERS" userId="S::peter.lemasters@st.com::c4f65040-d94c-4135-980f-f5d3609d8bb8" providerId="AD" clId="Web-{9B2C8046-FB53-8B36-661C-1CA70D27E2DB}" dt="2023-05-04T17:44:00.463" v="4206" actId="20577"/>
          <ac:spMkLst>
            <pc:docMk/>
            <pc:sldMk cId="410970980" sldId="299"/>
            <ac:spMk id="4" creationId="{BD914A99-7044-46AB-819C-A2F7A31BB4FB}"/>
          </ac:spMkLst>
        </pc:spChg>
      </pc:sldChg>
      <pc:sldChg chg="addSp delSp modSp add replId">
        <pc:chgData name="Peter LEMASTERS" userId="S::peter.lemasters@st.com::c4f65040-d94c-4135-980f-f5d3609d8bb8" providerId="AD" clId="Web-{9B2C8046-FB53-8B36-661C-1CA70D27E2DB}" dt="2023-05-04T18:07:27.334" v="4604" actId="20577"/>
        <pc:sldMkLst>
          <pc:docMk/>
          <pc:sldMk cId="3333497688" sldId="300"/>
        </pc:sldMkLst>
        <pc:spChg chg="mod">
          <ac:chgData name="Peter LEMASTERS" userId="S::peter.lemasters@st.com::c4f65040-d94c-4135-980f-f5d3609d8bb8" providerId="AD" clId="Web-{9B2C8046-FB53-8B36-661C-1CA70D27E2DB}" dt="2023-05-04T18:07:27.334" v="4604" actId="20577"/>
          <ac:spMkLst>
            <pc:docMk/>
            <pc:sldMk cId="3333497688" sldId="300"/>
            <ac:spMk id="3" creationId="{A9783DC7-CDCE-49DA-BAA3-66FE9ABFBA6E}"/>
          </ac:spMkLst>
        </pc:spChg>
        <pc:spChg chg="mod">
          <ac:chgData name="Peter LEMASTERS" userId="S::peter.lemasters@st.com::c4f65040-d94c-4135-980f-f5d3609d8bb8" providerId="AD" clId="Web-{9B2C8046-FB53-8B36-661C-1CA70D27E2DB}" dt="2023-05-04T18:02:35.888" v="4442" actId="20577"/>
          <ac:spMkLst>
            <pc:docMk/>
            <pc:sldMk cId="3333497688" sldId="300"/>
            <ac:spMk id="4" creationId="{65F26101-A5A9-EE2E-C8FC-331DB8430BDE}"/>
          </ac:spMkLst>
        </pc:spChg>
        <pc:spChg chg="mod">
          <ac:chgData name="Peter LEMASTERS" userId="S::peter.lemasters@st.com::c4f65040-d94c-4135-980f-f5d3609d8bb8" providerId="AD" clId="Web-{9B2C8046-FB53-8B36-661C-1CA70D27E2DB}" dt="2023-05-04T17:57:19.237" v="4326" actId="1076"/>
          <ac:spMkLst>
            <pc:docMk/>
            <pc:sldMk cId="3333497688" sldId="300"/>
            <ac:spMk id="43" creationId="{DAA308A5-D67A-58D3-DFF6-284549579763}"/>
          </ac:spMkLst>
        </pc:spChg>
        <pc:spChg chg="mod">
          <ac:chgData name="Peter LEMASTERS" userId="S::peter.lemasters@st.com::c4f65040-d94c-4135-980f-f5d3609d8bb8" providerId="AD" clId="Web-{9B2C8046-FB53-8B36-661C-1CA70D27E2DB}" dt="2023-05-04T18:02:03.668" v="4421" actId="1076"/>
          <ac:spMkLst>
            <pc:docMk/>
            <pc:sldMk cId="3333497688" sldId="300"/>
            <ac:spMk id="47" creationId="{1DD2985B-16C6-4AA6-F6E8-DF944D8D03D9}"/>
          </ac:spMkLst>
        </pc:spChg>
        <pc:spChg chg="mod">
          <ac:chgData name="Peter LEMASTERS" userId="S::peter.lemasters@st.com::c4f65040-d94c-4135-980f-f5d3609d8bb8" providerId="AD" clId="Web-{9B2C8046-FB53-8B36-661C-1CA70D27E2DB}" dt="2023-05-04T17:57:19.253" v="4327" actId="1076"/>
          <ac:spMkLst>
            <pc:docMk/>
            <pc:sldMk cId="3333497688" sldId="300"/>
            <ac:spMk id="61" creationId="{624E41ED-476F-89B0-C298-93D70729E246}"/>
          </ac:spMkLst>
        </pc:spChg>
        <pc:spChg chg="mod">
          <ac:chgData name="Peter LEMASTERS" userId="S::peter.lemasters@st.com::c4f65040-d94c-4135-980f-f5d3609d8bb8" providerId="AD" clId="Web-{9B2C8046-FB53-8B36-661C-1CA70D27E2DB}" dt="2023-05-04T17:57:19.269" v="4328" actId="1076"/>
          <ac:spMkLst>
            <pc:docMk/>
            <pc:sldMk cId="3333497688" sldId="300"/>
            <ac:spMk id="63" creationId="{7C9A0194-9ABB-543B-D574-DAF3FCE778B4}"/>
          </ac:spMkLst>
        </pc:spChg>
        <pc:spChg chg="mod">
          <ac:chgData name="Peter LEMASTERS" userId="S::peter.lemasters@st.com::c4f65040-d94c-4135-980f-f5d3609d8bb8" providerId="AD" clId="Web-{9B2C8046-FB53-8B36-661C-1CA70D27E2DB}" dt="2023-05-04T17:57:19.269" v="4329" actId="1076"/>
          <ac:spMkLst>
            <pc:docMk/>
            <pc:sldMk cId="3333497688" sldId="300"/>
            <ac:spMk id="65" creationId="{5DDF6141-58E1-2B96-789D-9F01D656EA7C}"/>
          </ac:spMkLst>
        </pc:spChg>
        <pc:cxnChg chg="add ord">
          <ac:chgData name="Peter LEMASTERS" userId="S::peter.lemasters@st.com::c4f65040-d94c-4135-980f-f5d3609d8bb8" providerId="AD" clId="Web-{9B2C8046-FB53-8B36-661C-1CA70D27E2DB}" dt="2023-05-04T18:01:48.089" v="4420"/>
          <ac:cxnSpMkLst>
            <pc:docMk/>
            <pc:sldMk cId="3333497688" sldId="300"/>
            <ac:cxnSpMk id="5" creationId="{C46F2749-C23C-6FD3-5DC2-D29DB2E5D0D8}"/>
          </ac:cxnSpMkLst>
        </pc:cxnChg>
        <pc:cxnChg chg="del mod">
          <ac:chgData name="Peter LEMASTERS" userId="S::peter.lemasters@st.com::c4f65040-d94c-4135-980f-f5d3609d8bb8" providerId="AD" clId="Web-{9B2C8046-FB53-8B36-661C-1CA70D27E2DB}" dt="2023-05-04T17:56:19.564" v="4310"/>
          <ac:cxnSpMkLst>
            <pc:docMk/>
            <pc:sldMk cId="3333497688" sldId="300"/>
            <ac:cxnSpMk id="37" creationId="{75E3424F-C842-AE4A-9E00-44498E0F7355}"/>
          </ac:cxnSpMkLst>
        </pc:cxnChg>
        <pc:cxnChg chg="del">
          <ac:chgData name="Peter LEMASTERS" userId="S::peter.lemasters@st.com::c4f65040-d94c-4135-980f-f5d3609d8bb8" providerId="AD" clId="Web-{9B2C8046-FB53-8B36-661C-1CA70D27E2DB}" dt="2023-05-04T17:56:26.705" v="4312"/>
          <ac:cxnSpMkLst>
            <pc:docMk/>
            <pc:sldMk cId="3333497688" sldId="300"/>
            <ac:cxnSpMk id="39" creationId="{23D8B07A-A7B7-BEB6-3DA5-14B980A95F1D}"/>
          </ac:cxnSpMkLst>
        </pc:cxnChg>
        <pc:cxnChg chg="del">
          <ac:chgData name="Peter LEMASTERS" userId="S::peter.lemasters@st.com::c4f65040-d94c-4135-980f-f5d3609d8bb8" providerId="AD" clId="Web-{9B2C8046-FB53-8B36-661C-1CA70D27E2DB}" dt="2023-05-04T17:56:24.173" v="4311"/>
          <ac:cxnSpMkLst>
            <pc:docMk/>
            <pc:sldMk cId="3333497688" sldId="300"/>
            <ac:cxnSpMk id="41" creationId="{1CCE5D0A-9D1E-EDEE-6C60-7525CADC163F}"/>
          </ac:cxnSpMkLst>
        </pc:cxnChg>
      </pc:sldChg>
      <pc:sldChg chg="modSp add ord replId">
        <pc:chgData name="Peter LEMASTERS" userId="S::peter.lemasters@st.com::c4f65040-d94c-4135-980f-f5d3609d8bb8" providerId="AD" clId="Web-{9B2C8046-FB53-8B36-661C-1CA70D27E2DB}" dt="2023-05-04T17:56:00.782" v="4305" actId="20577"/>
        <pc:sldMkLst>
          <pc:docMk/>
          <pc:sldMk cId="3996051803" sldId="301"/>
        </pc:sldMkLst>
        <pc:spChg chg="mod">
          <ac:chgData name="Peter LEMASTERS" userId="S::peter.lemasters@st.com::c4f65040-d94c-4135-980f-f5d3609d8bb8" providerId="AD" clId="Web-{9B2C8046-FB53-8B36-661C-1CA70D27E2DB}" dt="2023-05-04T17:54:00.716" v="4212" actId="20577"/>
          <ac:spMkLst>
            <pc:docMk/>
            <pc:sldMk cId="3996051803" sldId="301"/>
            <ac:spMk id="3" creationId="{822F4B43-9A91-EF1A-EDC3-583386928198}"/>
          </ac:spMkLst>
        </pc:spChg>
        <pc:spChg chg="mod">
          <ac:chgData name="Peter LEMASTERS" userId="S::peter.lemasters@st.com::c4f65040-d94c-4135-980f-f5d3609d8bb8" providerId="AD" clId="Web-{9B2C8046-FB53-8B36-661C-1CA70D27E2DB}" dt="2023-05-04T17:56:00.782" v="4305" actId="20577"/>
          <ac:spMkLst>
            <pc:docMk/>
            <pc:sldMk cId="3996051803" sldId="301"/>
            <ac:spMk id="6" creationId="{CDF5A0F8-2B71-5BF6-B440-EC81A4F13542}"/>
          </ac:spMkLst>
        </pc:spChg>
      </pc:sldChg>
    </pc:docChg>
  </pc:docChgLst>
  <pc:docChgLst>
    <pc:chgData name="Peter LEMASTERS" userId="S::peter.lemasters@st.com::c4f65040-d94c-4135-980f-f5d3609d8bb8" providerId="AD" clId="Web-{64AF4592-308D-D337-FF61-3311F96449CB}"/>
    <pc:docChg chg="addSld delSld modSld sldOrd">
      <pc:chgData name="Peter LEMASTERS" userId="S::peter.lemasters@st.com::c4f65040-d94c-4135-980f-f5d3609d8bb8" providerId="AD" clId="Web-{64AF4592-308D-D337-FF61-3311F96449CB}" dt="2023-04-06T15:53:36.871" v="490" actId="20577"/>
      <pc:docMkLst>
        <pc:docMk/>
      </pc:docMkLst>
      <pc:sldChg chg="addSp delSp modSp">
        <pc:chgData name="Peter LEMASTERS" userId="S::peter.lemasters@st.com::c4f65040-d94c-4135-980f-f5d3609d8bb8" providerId="AD" clId="Web-{64AF4592-308D-D337-FF61-3311F96449CB}" dt="2023-04-06T15:36:54.816" v="25" actId="20577"/>
        <pc:sldMkLst>
          <pc:docMk/>
          <pc:sldMk cId="193982230" sldId="262"/>
        </pc:sldMkLst>
        <pc:spChg chg="del">
          <ac:chgData name="Peter LEMASTERS" userId="S::peter.lemasters@st.com::c4f65040-d94c-4135-980f-f5d3609d8bb8" providerId="AD" clId="Web-{64AF4592-308D-D337-FF61-3311F96449CB}" dt="2023-04-06T15:36:31.002" v="20"/>
          <ac:spMkLst>
            <pc:docMk/>
            <pc:sldMk cId="193982230" sldId="262"/>
            <ac:spMk id="4" creationId="{D3276D4D-2034-4759-9C10-3041BC986087}"/>
          </ac:spMkLst>
        </pc:spChg>
        <pc:spChg chg="mod">
          <ac:chgData name="Peter LEMASTERS" userId="S::peter.lemasters@st.com::c4f65040-d94c-4135-980f-f5d3609d8bb8" providerId="AD" clId="Web-{64AF4592-308D-D337-FF61-3311F96449CB}" dt="2023-04-06T15:35:35.107" v="19" actId="20577"/>
          <ac:spMkLst>
            <pc:docMk/>
            <pc:sldMk cId="193982230" sldId="262"/>
            <ac:spMk id="15" creationId="{FB49D3ED-12A5-44AC-B654-9458A5FBEC88}"/>
          </ac:spMkLst>
        </pc:spChg>
        <pc:spChg chg="mod">
          <ac:chgData name="Peter LEMASTERS" userId="S::peter.lemasters@st.com::c4f65040-d94c-4135-980f-f5d3609d8bb8" providerId="AD" clId="Web-{64AF4592-308D-D337-FF61-3311F96449CB}" dt="2023-04-06T15:36:54.816" v="25" actId="20577"/>
          <ac:spMkLst>
            <pc:docMk/>
            <pc:sldMk cId="193982230" sldId="262"/>
            <ac:spMk id="16" creationId="{12613E07-DCF2-4461-AFF5-7A705127F66B}"/>
          </ac:spMkLst>
        </pc:spChg>
        <pc:picChg chg="add mod ord modCrop">
          <ac:chgData name="Peter LEMASTERS" userId="S::peter.lemasters@st.com::c4f65040-d94c-4135-980f-f5d3609d8bb8" providerId="AD" clId="Web-{64AF4592-308D-D337-FF61-3311F96449CB}" dt="2023-04-06T15:36:44.487" v="24" actId="14100"/>
          <ac:picMkLst>
            <pc:docMk/>
            <pc:sldMk cId="193982230" sldId="262"/>
            <ac:picMk id="2" creationId="{7513C22C-8500-3A79-6F64-AA9E8C0DE949}"/>
          </ac:picMkLst>
        </pc:picChg>
      </pc:sldChg>
      <pc:sldChg chg="modSp ord">
        <pc:chgData name="Peter LEMASTERS" userId="S::peter.lemasters@st.com::c4f65040-d94c-4135-980f-f5d3609d8bb8" providerId="AD" clId="Web-{64AF4592-308D-D337-FF61-3311F96449CB}" dt="2023-04-06T15:41:12.084" v="68" actId="20577"/>
        <pc:sldMkLst>
          <pc:docMk/>
          <pc:sldMk cId="1434785534" sldId="263"/>
        </pc:sldMkLst>
        <pc:spChg chg="mod">
          <ac:chgData name="Peter LEMASTERS" userId="S::peter.lemasters@st.com::c4f65040-d94c-4135-980f-f5d3609d8bb8" providerId="AD" clId="Web-{64AF4592-308D-D337-FF61-3311F96449CB}" dt="2023-04-06T15:41:12.084" v="68" actId="20577"/>
          <ac:spMkLst>
            <pc:docMk/>
            <pc:sldMk cId="1434785534" sldId="263"/>
            <ac:spMk id="2" creationId="{A8E50B10-1E78-42AD-B41B-13C0928212FA}"/>
          </ac:spMkLst>
        </pc:spChg>
      </pc:sldChg>
      <pc:sldChg chg="modSp">
        <pc:chgData name="Peter LEMASTERS" userId="S::peter.lemasters@st.com::c4f65040-d94c-4135-980f-f5d3609d8bb8" providerId="AD" clId="Web-{64AF4592-308D-D337-FF61-3311F96449CB}" dt="2023-04-06T15:37:26.756" v="35" actId="20577"/>
        <pc:sldMkLst>
          <pc:docMk/>
          <pc:sldMk cId="182865774" sldId="264"/>
        </pc:sldMkLst>
        <pc:spChg chg="mod">
          <ac:chgData name="Peter LEMASTERS" userId="S::peter.lemasters@st.com::c4f65040-d94c-4135-980f-f5d3609d8bb8" providerId="AD" clId="Web-{64AF4592-308D-D337-FF61-3311F96449CB}" dt="2023-04-06T15:37:10.364" v="26" actId="20577"/>
          <ac:spMkLst>
            <pc:docMk/>
            <pc:sldMk cId="182865774" sldId="264"/>
            <ac:spMk id="4" creationId="{D4B10C2B-BD90-4E68-BE0D-33A8BB709407}"/>
          </ac:spMkLst>
        </pc:spChg>
        <pc:spChg chg="mod">
          <ac:chgData name="Peter LEMASTERS" userId="S::peter.lemasters@st.com::c4f65040-d94c-4135-980f-f5d3609d8bb8" providerId="AD" clId="Web-{64AF4592-308D-D337-FF61-3311F96449CB}" dt="2023-04-06T15:37:14.927" v="27" actId="20577"/>
          <ac:spMkLst>
            <pc:docMk/>
            <pc:sldMk cId="182865774" sldId="264"/>
            <ac:spMk id="6" creationId="{7C36D5CA-8370-40E6-9320-DC4AA9735403}"/>
          </ac:spMkLst>
        </pc:spChg>
        <pc:spChg chg="mod">
          <ac:chgData name="Peter LEMASTERS" userId="S::peter.lemasters@st.com::c4f65040-d94c-4135-980f-f5d3609d8bb8" providerId="AD" clId="Web-{64AF4592-308D-D337-FF61-3311F96449CB}" dt="2023-04-06T15:37:17.552" v="28" actId="20577"/>
          <ac:spMkLst>
            <pc:docMk/>
            <pc:sldMk cId="182865774" sldId="264"/>
            <ac:spMk id="8" creationId="{F4F411BF-22DB-4BA8-8755-92618DB39162}"/>
          </ac:spMkLst>
        </pc:spChg>
        <pc:spChg chg="mod">
          <ac:chgData name="Peter LEMASTERS" userId="S::peter.lemasters@st.com::c4f65040-d94c-4135-980f-f5d3609d8bb8" providerId="AD" clId="Web-{64AF4592-308D-D337-FF61-3311F96449CB}" dt="2023-04-06T15:37:20.505" v="30" actId="20577"/>
          <ac:spMkLst>
            <pc:docMk/>
            <pc:sldMk cId="182865774" sldId="264"/>
            <ac:spMk id="10" creationId="{FB617922-C5CF-43AC-8DE0-262E675A67E0}"/>
          </ac:spMkLst>
        </pc:spChg>
        <pc:spChg chg="mod">
          <ac:chgData name="Peter LEMASTERS" userId="S::peter.lemasters@st.com::c4f65040-d94c-4135-980f-f5d3609d8bb8" providerId="AD" clId="Web-{64AF4592-308D-D337-FF61-3311F96449CB}" dt="2023-04-06T15:37:21.943" v="31" actId="20577"/>
          <ac:spMkLst>
            <pc:docMk/>
            <pc:sldMk cId="182865774" sldId="264"/>
            <ac:spMk id="12" creationId="{4DCF6385-36CE-45E9-B3C3-1D10A285C38C}"/>
          </ac:spMkLst>
        </pc:spChg>
        <pc:spChg chg="mod">
          <ac:chgData name="Peter LEMASTERS" userId="S::peter.lemasters@st.com::c4f65040-d94c-4135-980f-f5d3609d8bb8" providerId="AD" clId="Web-{64AF4592-308D-D337-FF61-3311F96449CB}" dt="2023-04-06T15:37:23.396" v="32" actId="20577"/>
          <ac:spMkLst>
            <pc:docMk/>
            <pc:sldMk cId="182865774" sldId="264"/>
            <ac:spMk id="14" creationId="{4BF275A4-D297-47DF-BD9E-E5FFC8E7A934}"/>
          </ac:spMkLst>
        </pc:spChg>
        <pc:spChg chg="mod">
          <ac:chgData name="Peter LEMASTERS" userId="S::peter.lemasters@st.com::c4f65040-d94c-4135-980f-f5d3609d8bb8" providerId="AD" clId="Web-{64AF4592-308D-D337-FF61-3311F96449CB}" dt="2023-04-06T15:37:23.912" v="33" actId="20577"/>
          <ac:spMkLst>
            <pc:docMk/>
            <pc:sldMk cId="182865774" sldId="264"/>
            <ac:spMk id="16" creationId="{0B44CBA5-3A2E-4515-BC34-9A1F231D697F}"/>
          </ac:spMkLst>
        </pc:spChg>
        <pc:spChg chg="mod">
          <ac:chgData name="Peter LEMASTERS" userId="S::peter.lemasters@st.com::c4f65040-d94c-4135-980f-f5d3609d8bb8" providerId="AD" clId="Web-{64AF4592-308D-D337-FF61-3311F96449CB}" dt="2023-04-06T15:37:26.756" v="35" actId="20577"/>
          <ac:spMkLst>
            <pc:docMk/>
            <pc:sldMk cId="182865774" sldId="264"/>
            <ac:spMk id="18" creationId="{42E9F6AD-CD2D-425E-B1A5-A8E1A88ACBDB}"/>
          </ac:spMkLst>
        </pc:spChg>
      </pc:sldChg>
      <pc:sldChg chg="modSp ord">
        <pc:chgData name="Peter LEMASTERS" userId="S::peter.lemasters@st.com::c4f65040-d94c-4135-980f-f5d3609d8bb8" providerId="AD" clId="Web-{64AF4592-308D-D337-FF61-3311F96449CB}" dt="2023-04-06T15:42:10.026" v="138" actId="20577"/>
        <pc:sldMkLst>
          <pc:docMk/>
          <pc:sldMk cId="3623676272" sldId="266"/>
        </pc:sldMkLst>
        <pc:spChg chg="mod">
          <ac:chgData name="Peter LEMASTERS" userId="S::peter.lemasters@st.com::c4f65040-d94c-4135-980f-f5d3609d8bb8" providerId="AD" clId="Web-{64AF4592-308D-D337-FF61-3311F96449CB}" dt="2023-04-06T15:41:17.553" v="76" actId="20577"/>
          <ac:spMkLst>
            <pc:docMk/>
            <pc:sldMk cId="3623676272" sldId="266"/>
            <ac:spMk id="3" creationId="{A9783DC7-CDCE-49DA-BAA3-66FE9ABFBA6E}"/>
          </ac:spMkLst>
        </pc:spChg>
        <pc:spChg chg="mod">
          <ac:chgData name="Peter LEMASTERS" userId="S::peter.lemasters@st.com::c4f65040-d94c-4135-980f-f5d3609d8bb8" providerId="AD" clId="Web-{64AF4592-308D-D337-FF61-3311F96449CB}" dt="2023-04-06T15:42:10.026" v="138" actId="20577"/>
          <ac:spMkLst>
            <pc:docMk/>
            <pc:sldMk cId="3623676272" sldId="266"/>
            <ac:spMk id="4" creationId="{BD914A99-7044-46AB-819C-A2F7A31BB4FB}"/>
          </ac:spMkLst>
        </pc:spChg>
      </pc:sldChg>
      <pc:sldChg chg="modSp add del ord replId">
        <pc:chgData name="Peter LEMASTERS" userId="S::peter.lemasters@st.com::c4f65040-d94c-4135-980f-f5d3609d8bb8" providerId="AD" clId="Web-{64AF4592-308D-D337-FF61-3311F96449CB}" dt="2023-04-06T15:50:41.921" v="460"/>
        <pc:sldMkLst>
          <pc:docMk/>
          <pc:sldMk cId="3942727308" sldId="269"/>
        </pc:sldMkLst>
        <pc:spChg chg="mod">
          <ac:chgData name="Peter LEMASTERS" userId="S::peter.lemasters@st.com::c4f65040-d94c-4135-980f-f5d3609d8bb8" providerId="AD" clId="Web-{64AF4592-308D-D337-FF61-3311F96449CB}" dt="2023-04-06T15:42:48.060" v="162" actId="20577"/>
          <ac:spMkLst>
            <pc:docMk/>
            <pc:sldMk cId="3942727308" sldId="269"/>
            <ac:spMk id="2" creationId="{A8E50B10-1E78-42AD-B41B-13C0928212FA}"/>
          </ac:spMkLst>
        </pc:spChg>
      </pc:sldChg>
      <pc:sldChg chg="addSp delSp modSp add replId">
        <pc:chgData name="Peter LEMASTERS" userId="S::peter.lemasters@st.com::c4f65040-d94c-4135-980f-f5d3609d8bb8" providerId="AD" clId="Web-{64AF4592-308D-D337-FF61-3311F96449CB}" dt="2023-04-06T15:53:36.871" v="490" actId="20577"/>
        <pc:sldMkLst>
          <pc:docMk/>
          <pc:sldMk cId="2062028046" sldId="270"/>
        </pc:sldMkLst>
        <pc:spChg chg="mod">
          <ac:chgData name="Peter LEMASTERS" userId="S::peter.lemasters@st.com::c4f65040-d94c-4135-980f-f5d3609d8bb8" providerId="AD" clId="Web-{64AF4592-308D-D337-FF61-3311F96449CB}" dt="2023-04-06T15:40:40.707" v="59" actId="20577"/>
          <ac:spMkLst>
            <pc:docMk/>
            <pc:sldMk cId="2062028046" sldId="270"/>
            <ac:spMk id="3" creationId="{A9783DC7-CDCE-49DA-BAA3-66FE9ABFBA6E}"/>
          </ac:spMkLst>
        </pc:spChg>
        <pc:spChg chg="add del mod">
          <ac:chgData name="Peter LEMASTERS" userId="S::peter.lemasters@st.com::c4f65040-d94c-4135-980f-f5d3609d8bb8" providerId="AD" clId="Web-{64AF4592-308D-D337-FF61-3311F96449CB}" dt="2023-04-06T15:53:36.871" v="490" actId="20577"/>
          <ac:spMkLst>
            <pc:docMk/>
            <pc:sldMk cId="2062028046" sldId="270"/>
            <ac:spMk id="4" creationId="{BD914A99-7044-46AB-819C-A2F7A31BB4FB}"/>
          </ac:spMkLst>
        </pc:spChg>
        <pc:picChg chg="add del mod ord">
          <ac:chgData name="Peter LEMASTERS" userId="S::peter.lemasters@st.com::c4f65040-d94c-4135-980f-f5d3609d8bb8" providerId="AD" clId="Web-{64AF4592-308D-D337-FF61-3311F96449CB}" dt="2023-04-06T15:52:03.911" v="465"/>
          <ac:picMkLst>
            <pc:docMk/>
            <pc:sldMk cId="2062028046" sldId="270"/>
            <ac:picMk id="2" creationId="{C8872DDF-5E69-01D7-44E2-29E06E0E637F}"/>
          </ac:picMkLst>
        </pc:picChg>
        <pc:picChg chg="add mod">
          <ac:chgData name="Peter LEMASTERS" userId="S::peter.lemasters@st.com::c4f65040-d94c-4135-980f-f5d3609d8bb8" providerId="AD" clId="Web-{64AF4592-308D-D337-FF61-3311F96449CB}" dt="2023-04-06T15:52:20.928" v="476" actId="1076"/>
          <ac:picMkLst>
            <pc:docMk/>
            <pc:sldMk cId="2062028046" sldId="270"/>
            <ac:picMk id="5" creationId="{B4928352-A71C-01BF-ACA9-B203C34B76F5}"/>
          </ac:picMkLst>
        </pc:picChg>
      </pc:sldChg>
      <pc:sldChg chg="add replId">
        <pc:chgData name="Peter LEMASTERS" userId="S::peter.lemasters@st.com::c4f65040-d94c-4135-980f-f5d3609d8bb8" providerId="AD" clId="Web-{64AF4592-308D-D337-FF61-3311F96449CB}" dt="2023-04-06T15:40:55.942" v="60"/>
        <pc:sldMkLst>
          <pc:docMk/>
          <pc:sldMk cId="3583356407" sldId="271"/>
        </pc:sldMkLst>
      </pc:sldChg>
      <pc:sldChg chg="modSp add replId">
        <pc:chgData name="Peter LEMASTERS" userId="S::peter.lemasters@st.com::c4f65040-d94c-4135-980f-f5d3609d8bb8" providerId="AD" clId="Web-{64AF4592-308D-D337-FF61-3311F96449CB}" dt="2023-04-06T15:50:40.952" v="459" actId="20577"/>
        <pc:sldMkLst>
          <pc:docMk/>
          <pc:sldMk cId="1577135958" sldId="272"/>
        </pc:sldMkLst>
        <pc:spChg chg="mod">
          <ac:chgData name="Peter LEMASTERS" userId="S::peter.lemasters@st.com::c4f65040-d94c-4135-980f-f5d3609d8bb8" providerId="AD" clId="Web-{64AF4592-308D-D337-FF61-3311F96449CB}" dt="2023-04-06T15:46:04.699" v="225" actId="20577"/>
          <ac:spMkLst>
            <pc:docMk/>
            <pc:sldMk cId="1577135958" sldId="272"/>
            <ac:spMk id="3" creationId="{A9783DC7-CDCE-49DA-BAA3-66FE9ABFBA6E}"/>
          </ac:spMkLst>
        </pc:spChg>
        <pc:spChg chg="mod">
          <ac:chgData name="Peter LEMASTERS" userId="S::peter.lemasters@st.com::c4f65040-d94c-4135-980f-f5d3609d8bb8" providerId="AD" clId="Web-{64AF4592-308D-D337-FF61-3311F96449CB}" dt="2023-04-06T15:50:40.952" v="459" actId="20577"/>
          <ac:spMkLst>
            <pc:docMk/>
            <pc:sldMk cId="1577135958" sldId="272"/>
            <ac:spMk id="4" creationId="{BD914A99-7044-46AB-819C-A2F7A31BB4FB}"/>
          </ac:spMkLst>
        </pc:spChg>
      </pc:sldChg>
      <pc:sldChg chg="modSp add replId">
        <pc:chgData name="Peter LEMASTERS" userId="S::peter.lemasters@st.com::c4f65040-d94c-4135-980f-f5d3609d8bb8" providerId="AD" clId="Web-{64AF4592-308D-D337-FF61-3311F96449CB}" dt="2023-04-06T15:43:03.670" v="169" actId="20577"/>
        <pc:sldMkLst>
          <pc:docMk/>
          <pc:sldMk cId="2731734155" sldId="273"/>
        </pc:sldMkLst>
        <pc:spChg chg="mod">
          <ac:chgData name="Peter LEMASTERS" userId="S::peter.lemasters@st.com::c4f65040-d94c-4135-980f-f5d3609d8bb8" providerId="AD" clId="Web-{64AF4592-308D-D337-FF61-3311F96449CB}" dt="2023-04-06T15:43:03.670" v="169" actId="20577"/>
          <ac:spMkLst>
            <pc:docMk/>
            <pc:sldMk cId="2731734155" sldId="273"/>
            <ac:spMk id="2" creationId="{A8E50B10-1E78-42AD-B41B-13C0928212FA}"/>
          </ac:spMkLst>
        </pc:spChg>
      </pc:sldChg>
      <pc:sldChg chg="modSp add del ord replId">
        <pc:chgData name="Peter LEMASTERS" userId="S::peter.lemasters@st.com::c4f65040-d94c-4135-980f-f5d3609d8bb8" providerId="AD" clId="Web-{64AF4592-308D-D337-FF61-3311F96449CB}" dt="2023-04-06T15:50:42.796" v="461"/>
        <pc:sldMkLst>
          <pc:docMk/>
          <pc:sldMk cId="2214641489" sldId="274"/>
        </pc:sldMkLst>
        <pc:spChg chg="mod">
          <ac:chgData name="Peter LEMASTERS" userId="S::peter.lemasters@st.com::c4f65040-d94c-4135-980f-f5d3609d8bb8" providerId="AD" clId="Web-{64AF4592-308D-D337-FF61-3311F96449CB}" dt="2023-04-06T15:42:41.528" v="151" actId="20577"/>
          <ac:spMkLst>
            <pc:docMk/>
            <pc:sldMk cId="2214641489" sldId="274"/>
            <ac:spMk id="3" creationId="{A9783DC7-CDCE-49DA-BAA3-66FE9ABFBA6E}"/>
          </ac:spMkLst>
        </pc:spChg>
      </pc:sldChg>
      <pc:sldChg chg="modSp add replId">
        <pc:chgData name="Peter LEMASTERS" userId="S::peter.lemasters@st.com::c4f65040-d94c-4135-980f-f5d3609d8bb8" providerId="AD" clId="Web-{64AF4592-308D-D337-FF61-3311F96449CB}" dt="2023-04-06T15:44:01.987" v="197" actId="20577"/>
        <pc:sldMkLst>
          <pc:docMk/>
          <pc:sldMk cId="1600117756" sldId="275"/>
        </pc:sldMkLst>
        <pc:spChg chg="mod">
          <ac:chgData name="Peter LEMASTERS" userId="S::peter.lemasters@st.com::c4f65040-d94c-4135-980f-f5d3609d8bb8" providerId="AD" clId="Web-{64AF4592-308D-D337-FF61-3311F96449CB}" dt="2023-04-06T15:44:01.987" v="197" actId="20577"/>
          <ac:spMkLst>
            <pc:docMk/>
            <pc:sldMk cId="1600117756" sldId="275"/>
            <ac:spMk id="2" creationId="{A8E50B10-1E78-42AD-B41B-13C0928212FA}"/>
          </ac:spMkLst>
        </pc:spChg>
      </pc:sldChg>
      <pc:sldChg chg="modSp add ord replId">
        <pc:chgData name="Peter LEMASTERS" userId="S::peter.lemasters@st.com::c4f65040-d94c-4135-980f-f5d3609d8bb8" providerId="AD" clId="Web-{64AF4592-308D-D337-FF61-3311F96449CB}" dt="2023-04-06T15:43:56.377" v="192" actId="20577"/>
        <pc:sldMkLst>
          <pc:docMk/>
          <pc:sldMk cId="247592523" sldId="276"/>
        </pc:sldMkLst>
        <pc:spChg chg="mod">
          <ac:chgData name="Peter LEMASTERS" userId="S::peter.lemasters@st.com::c4f65040-d94c-4135-980f-f5d3609d8bb8" providerId="AD" clId="Web-{64AF4592-308D-D337-FF61-3311F96449CB}" dt="2023-04-06T15:43:56.377" v="192" actId="20577"/>
          <ac:spMkLst>
            <pc:docMk/>
            <pc:sldMk cId="247592523" sldId="276"/>
            <ac:spMk id="3" creationId="{A9783DC7-CDCE-49DA-BAA3-66FE9ABFBA6E}"/>
          </ac:spMkLst>
        </pc:spChg>
      </pc:sldChg>
      <pc:sldChg chg="add replId">
        <pc:chgData name="Peter LEMASTERS" userId="S::peter.lemasters@st.com::c4f65040-d94c-4135-980f-f5d3609d8bb8" providerId="AD" clId="Web-{64AF4592-308D-D337-FF61-3311F96449CB}" dt="2023-04-06T15:43:29.344" v="183"/>
        <pc:sldMkLst>
          <pc:docMk/>
          <pc:sldMk cId="634426003" sldId="277"/>
        </pc:sldMkLst>
      </pc:sldChg>
      <pc:sldChg chg="modSp add replId">
        <pc:chgData name="Peter LEMASTERS" userId="S::peter.lemasters@st.com::c4f65040-d94c-4135-980f-f5d3609d8bb8" providerId="AD" clId="Web-{64AF4592-308D-D337-FF61-3311F96449CB}" dt="2023-04-06T15:44:09.112" v="200" actId="20577"/>
        <pc:sldMkLst>
          <pc:docMk/>
          <pc:sldMk cId="342637401" sldId="278"/>
        </pc:sldMkLst>
        <pc:spChg chg="mod">
          <ac:chgData name="Peter LEMASTERS" userId="S::peter.lemasters@st.com::c4f65040-d94c-4135-980f-f5d3609d8bb8" providerId="AD" clId="Web-{64AF4592-308D-D337-FF61-3311F96449CB}" dt="2023-04-06T15:44:09.112" v="200" actId="20577"/>
          <ac:spMkLst>
            <pc:docMk/>
            <pc:sldMk cId="342637401" sldId="278"/>
            <ac:spMk id="2" creationId="{A8E50B10-1E78-42AD-B41B-13C0928212FA}"/>
          </ac:spMkLst>
        </pc:spChg>
      </pc:sldChg>
      <pc:sldChg chg="add replId">
        <pc:chgData name="Peter LEMASTERS" userId="S::peter.lemasters@st.com::c4f65040-d94c-4135-980f-f5d3609d8bb8" providerId="AD" clId="Web-{64AF4592-308D-D337-FF61-3311F96449CB}" dt="2023-04-06T15:43:32.188" v="185"/>
        <pc:sldMkLst>
          <pc:docMk/>
          <pc:sldMk cId="570933028" sldId="279"/>
        </pc:sldMkLst>
      </pc:sldChg>
      <pc:sldChg chg="modSp add replId">
        <pc:chgData name="Peter LEMASTERS" userId="S::peter.lemasters@st.com::c4f65040-d94c-4135-980f-f5d3609d8bb8" providerId="AD" clId="Web-{64AF4592-308D-D337-FF61-3311F96449CB}" dt="2023-04-06T15:44:19.660" v="211" actId="20577"/>
        <pc:sldMkLst>
          <pc:docMk/>
          <pc:sldMk cId="865523368" sldId="280"/>
        </pc:sldMkLst>
        <pc:spChg chg="mod">
          <ac:chgData name="Peter LEMASTERS" userId="S::peter.lemasters@st.com::c4f65040-d94c-4135-980f-f5d3609d8bb8" providerId="AD" clId="Web-{64AF4592-308D-D337-FF61-3311F96449CB}" dt="2023-04-06T15:44:19.660" v="211" actId="20577"/>
          <ac:spMkLst>
            <pc:docMk/>
            <pc:sldMk cId="865523368" sldId="280"/>
            <ac:spMk id="2" creationId="{A8E50B10-1E78-42AD-B41B-13C0928212FA}"/>
          </ac:spMkLst>
        </pc:spChg>
      </pc:sldChg>
      <pc:sldChg chg="add replId">
        <pc:chgData name="Peter LEMASTERS" userId="S::peter.lemasters@st.com::c4f65040-d94c-4135-980f-f5d3609d8bb8" providerId="AD" clId="Web-{64AF4592-308D-D337-FF61-3311F96449CB}" dt="2023-04-06T15:43:33.907" v="187"/>
        <pc:sldMkLst>
          <pc:docMk/>
          <pc:sldMk cId="2209704625" sldId="281"/>
        </pc:sldMkLst>
      </pc:sldChg>
      <pc:sldChg chg="modSp add replId">
        <pc:chgData name="Peter LEMASTERS" userId="S::peter.lemasters@st.com::c4f65040-d94c-4135-980f-f5d3609d8bb8" providerId="AD" clId="Web-{64AF4592-308D-D337-FF61-3311F96449CB}" dt="2023-04-06T15:44:25.504" v="216" actId="20577"/>
        <pc:sldMkLst>
          <pc:docMk/>
          <pc:sldMk cId="238269123" sldId="282"/>
        </pc:sldMkLst>
        <pc:spChg chg="mod">
          <ac:chgData name="Peter LEMASTERS" userId="S::peter.lemasters@st.com::c4f65040-d94c-4135-980f-f5d3609d8bb8" providerId="AD" clId="Web-{64AF4592-308D-D337-FF61-3311F96449CB}" dt="2023-04-06T15:44:25.504" v="216" actId="20577"/>
          <ac:spMkLst>
            <pc:docMk/>
            <pc:sldMk cId="238269123" sldId="282"/>
            <ac:spMk id="2" creationId="{A8E50B10-1E78-42AD-B41B-13C0928212FA}"/>
          </ac:spMkLst>
        </pc:spChg>
      </pc:sldChg>
    </pc:docChg>
  </pc:docChgLst>
  <pc:docChgLst>
    <pc:chgData name="Peter LEMASTERS" userId="S::peter.lemasters@st.com::c4f65040-d94c-4135-980f-f5d3609d8bb8" providerId="AD" clId="Web-{C4DD174E-BC5E-2CCC-1D52-DCCE3009972A}"/>
    <pc:docChg chg="addSld modSld sldOrd">
      <pc:chgData name="Peter LEMASTERS" userId="S::peter.lemasters@st.com::c4f65040-d94c-4135-980f-f5d3609d8bb8" providerId="AD" clId="Web-{C4DD174E-BC5E-2CCC-1D52-DCCE3009972A}" dt="2023-05-04T19:28:11.059" v="152" actId="20577"/>
      <pc:docMkLst>
        <pc:docMk/>
      </pc:docMkLst>
      <pc:sldChg chg="modSp new ord">
        <pc:chgData name="Peter LEMASTERS" userId="S::peter.lemasters@st.com::c4f65040-d94c-4135-980f-f5d3609d8bb8" providerId="AD" clId="Web-{C4DD174E-BC5E-2CCC-1D52-DCCE3009972A}" dt="2023-05-04T19:28:11.059" v="152" actId="20577"/>
        <pc:sldMkLst>
          <pc:docMk/>
          <pc:sldMk cId="1565637873" sldId="302"/>
        </pc:sldMkLst>
        <pc:spChg chg="mod">
          <ac:chgData name="Peter LEMASTERS" userId="S::peter.lemasters@st.com::c4f65040-d94c-4135-980f-f5d3609d8bb8" providerId="AD" clId="Web-{C4DD174E-BC5E-2CCC-1D52-DCCE3009972A}" dt="2023-05-04T19:28:11.059" v="152" actId="20577"/>
          <ac:spMkLst>
            <pc:docMk/>
            <pc:sldMk cId="1565637873" sldId="302"/>
            <ac:spMk id="2" creationId="{6F48ECAA-61A4-71C9-9869-EF0C0B1FEF17}"/>
          </ac:spMkLst>
        </pc:spChg>
        <pc:spChg chg="mod">
          <ac:chgData name="Peter LEMASTERS" userId="S::peter.lemasters@st.com::c4f65040-d94c-4135-980f-f5d3609d8bb8" providerId="AD" clId="Web-{C4DD174E-BC5E-2CCC-1D52-DCCE3009972A}" dt="2023-05-04T19:25:17.302" v="7" actId="20577"/>
          <ac:spMkLst>
            <pc:docMk/>
            <pc:sldMk cId="1565637873" sldId="302"/>
            <ac:spMk id="3" creationId="{456D3E48-B365-B7EE-E3B2-052227FFB7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B43-F286-48C1-BBED-D571E17C6AE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A20C-0A41-4975-BF38-102D39C8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76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1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Drag and drop </a:t>
            </a:r>
            <a:br>
              <a:rPr lang="en-US"/>
            </a:br>
            <a:r>
              <a:rPr lang="en-US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42728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</a:t>
            </a:r>
            <a:endParaRPr lang="fr-FR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8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6864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5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C8CE8D-FE25-40F5-A966-5717F85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59336" y="1565049"/>
            <a:ext cx="627332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lorPatch">
            <a:extLst>
              <a:ext uri="{FF2B5EF4-FFF2-40B4-BE49-F238E27FC236}">
                <a16:creationId xmlns:a16="http://schemas.microsoft.com/office/drawing/2014/main" id="{65F4699E-59A4-43A4-9A5C-D8BFD4B1E6D9}"/>
              </a:ext>
            </a:extLst>
          </p:cNvPr>
          <p:cNvSpPr/>
          <p:nvPr userDrawn="1"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1B167F27-4BE8-4B9C-A3D6-12AB9D6515A0}"/>
              </a:ext>
            </a:extLst>
          </p:cNvPr>
          <p:cNvSpPr/>
          <p:nvPr userDrawn="1"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62C30C2F-9D3D-402B-9C93-7BB3D257A941}"/>
              </a:ext>
            </a:extLst>
          </p:cNvPr>
          <p:cNvSpPr/>
          <p:nvPr userDrawn="1"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D6517BE0-9063-4916-BC84-EDE406E9CDE4}"/>
              </a:ext>
            </a:extLst>
          </p:cNvPr>
          <p:cNvSpPr/>
          <p:nvPr userDrawn="1"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B5249DC3-A9A0-4038-AEE9-AEBFB5D0089D}"/>
              </a:ext>
            </a:extLst>
          </p:cNvPr>
          <p:cNvSpPr/>
          <p:nvPr userDrawn="1"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18A6D389-12F3-4EC1-8CC2-242EFF07CB1C}"/>
              </a:ext>
            </a:extLst>
          </p:cNvPr>
          <p:cNvSpPr/>
          <p:nvPr userDrawn="1"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2ADD0FF6-E42B-4A48-AA80-7BFCC31B080A}"/>
              </a:ext>
            </a:extLst>
          </p:cNvPr>
          <p:cNvSpPr/>
          <p:nvPr userDrawn="1"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B669360D-4B82-4260-88C6-0543CF560378}"/>
              </a:ext>
            </a:extLst>
          </p:cNvPr>
          <p:cNvSpPr/>
          <p:nvPr userDrawn="1"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B042156B-6D14-4769-85DE-0BC6133DC1EA}"/>
              </a:ext>
            </a:extLst>
          </p:cNvPr>
          <p:cNvSpPr/>
          <p:nvPr userDrawn="1"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0A8AEA2A-477D-451D-A82D-F30F8990A07D}"/>
              </a:ext>
            </a:extLst>
          </p:cNvPr>
          <p:cNvSpPr/>
          <p:nvPr userDrawn="1"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8CE1DB46-E195-40AF-8BEB-3E6873A1B2FA}"/>
              </a:ext>
            </a:extLst>
          </p:cNvPr>
          <p:cNvSpPr/>
          <p:nvPr userDrawn="1"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E0F1957D-72C6-4D6C-9201-6AA28AA6C57D}"/>
              </a:ext>
            </a:extLst>
          </p:cNvPr>
          <p:cNvSpPr/>
          <p:nvPr userDrawn="1"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9" name="ColorPatch">
            <a:extLst>
              <a:ext uri="{FF2B5EF4-FFF2-40B4-BE49-F238E27FC236}">
                <a16:creationId xmlns:a16="http://schemas.microsoft.com/office/drawing/2014/main" id="{F00834CE-7B51-4FC1-989D-97A947599379}"/>
              </a:ext>
            </a:extLst>
          </p:cNvPr>
          <p:cNvSpPr/>
          <p:nvPr userDrawn="1"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8" name="ColorPatch">
            <a:extLst>
              <a:ext uri="{FF2B5EF4-FFF2-40B4-BE49-F238E27FC236}">
                <a16:creationId xmlns:a16="http://schemas.microsoft.com/office/drawing/2014/main" id="{AB72B3FD-EF38-4401-99A2-12BA97E1031C}"/>
              </a:ext>
            </a:extLst>
          </p:cNvPr>
          <p:cNvSpPr/>
          <p:nvPr userDrawn="1"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7" name="ColorPatch">
            <a:extLst>
              <a:ext uri="{FF2B5EF4-FFF2-40B4-BE49-F238E27FC236}">
                <a16:creationId xmlns:a16="http://schemas.microsoft.com/office/drawing/2014/main" id="{DB636BCE-D7BA-42A6-B589-71540B9DC5AD}"/>
              </a:ext>
            </a:extLst>
          </p:cNvPr>
          <p:cNvSpPr/>
          <p:nvPr userDrawn="1"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6" name="ColorPatch">
            <a:extLst>
              <a:ext uri="{FF2B5EF4-FFF2-40B4-BE49-F238E27FC236}">
                <a16:creationId xmlns:a16="http://schemas.microsoft.com/office/drawing/2014/main" id="{9D1EA9E9-05C1-4D17-8CE5-6492F824502A}"/>
              </a:ext>
            </a:extLst>
          </p:cNvPr>
          <p:cNvSpPr/>
          <p:nvPr userDrawn="1"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5" name="ColorPatch">
            <a:extLst>
              <a:ext uri="{FF2B5EF4-FFF2-40B4-BE49-F238E27FC236}">
                <a16:creationId xmlns:a16="http://schemas.microsoft.com/office/drawing/2014/main" id="{9A5ADA3E-3A73-4260-828D-18023D21EE0E}"/>
              </a:ext>
            </a:extLst>
          </p:cNvPr>
          <p:cNvSpPr/>
          <p:nvPr userDrawn="1"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4" name="ColorPatch">
            <a:extLst>
              <a:ext uri="{FF2B5EF4-FFF2-40B4-BE49-F238E27FC236}">
                <a16:creationId xmlns:a16="http://schemas.microsoft.com/office/drawing/2014/main" id="{177ED0F8-E668-4F55-9F61-0BADCC753B93}"/>
              </a:ext>
            </a:extLst>
          </p:cNvPr>
          <p:cNvSpPr/>
          <p:nvPr userDrawn="1"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3" name="ColorPatch">
            <a:extLst>
              <a:ext uri="{FF2B5EF4-FFF2-40B4-BE49-F238E27FC236}">
                <a16:creationId xmlns:a16="http://schemas.microsoft.com/office/drawing/2014/main" id="{8CD7E567-0649-47B4-B5F7-346B6C6FAE6E}"/>
              </a:ext>
            </a:extLst>
          </p:cNvPr>
          <p:cNvSpPr/>
          <p:nvPr userDrawn="1"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2" name="ColorPatch">
            <a:extLst>
              <a:ext uri="{FF2B5EF4-FFF2-40B4-BE49-F238E27FC236}">
                <a16:creationId xmlns:a16="http://schemas.microsoft.com/office/drawing/2014/main" id="{0B27B926-9D23-408B-B261-7474BA138B0E}"/>
              </a:ext>
            </a:extLst>
          </p:cNvPr>
          <p:cNvSpPr/>
          <p:nvPr userDrawn="1"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1" name="ColorPatch">
            <a:extLst>
              <a:ext uri="{FF2B5EF4-FFF2-40B4-BE49-F238E27FC236}">
                <a16:creationId xmlns:a16="http://schemas.microsoft.com/office/drawing/2014/main" id="{C79F16A5-2F29-42BB-88AB-9C69D7AB8969}"/>
              </a:ext>
            </a:extLst>
          </p:cNvPr>
          <p:cNvSpPr/>
          <p:nvPr userDrawn="1"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0" name="ColorPatch">
            <a:extLst>
              <a:ext uri="{FF2B5EF4-FFF2-40B4-BE49-F238E27FC236}">
                <a16:creationId xmlns:a16="http://schemas.microsoft.com/office/drawing/2014/main" id="{7164F073-8D27-4C57-9FA9-5D80FC8EDB68}"/>
              </a:ext>
            </a:extLst>
          </p:cNvPr>
          <p:cNvSpPr/>
          <p:nvPr userDrawn="1"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C400E972-E723-4251-BA45-FDC0E6CEEF6C}"/>
              </a:ext>
            </a:extLst>
          </p:cNvPr>
          <p:cNvSpPr/>
          <p:nvPr userDrawn="1"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50D772BA-D4EE-40DA-B415-8EC283428CF5}"/>
              </a:ext>
            </a:extLst>
          </p:cNvPr>
          <p:cNvSpPr/>
          <p:nvPr userDrawn="1"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6BEEA5BD-11E7-4F3D-BD73-EC2249E8CCEB}"/>
              </a:ext>
            </a:extLst>
          </p:cNvPr>
          <p:cNvSpPr/>
          <p:nvPr userDrawn="1"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27A566A9-4C8D-4179-BE6D-6A885CF5E38A}"/>
              </a:ext>
            </a:extLst>
          </p:cNvPr>
          <p:cNvSpPr/>
          <p:nvPr userDrawn="1"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98BB652E-B542-4A6D-842C-A8AFF7CF962D}"/>
              </a:ext>
            </a:extLst>
          </p:cNvPr>
          <p:cNvSpPr/>
          <p:nvPr userDrawn="1"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7BE09878-3507-434C-8FBD-3253E93E01C8}"/>
              </a:ext>
            </a:extLst>
          </p:cNvPr>
          <p:cNvSpPr/>
          <p:nvPr userDrawn="1"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2E26D6BD-036D-4346-A29B-7683021D70FB}"/>
              </a:ext>
            </a:extLst>
          </p:cNvPr>
          <p:cNvSpPr/>
          <p:nvPr userDrawn="1"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D840EC2E-1487-4A69-A809-9929CDB60313}"/>
              </a:ext>
            </a:extLst>
          </p:cNvPr>
          <p:cNvSpPr/>
          <p:nvPr userDrawn="1"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4BBE9809-F301-459A-87DE-3C5C95F62870}"/>
              </a:ext>
            </a:extLst>
          </p:cNvPr>
          <p:cNvSpPr/>
          <p:nvPr userDrawn="1"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D5D23E8-FC29-4F12-AB2C-C32E10546318}"/>
              </a:ext>
            </a:extLst>
          </p:cNvPr>
          <p:cNvSpPr/>
          <p:nvPr userDrawn="1"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7" name="ColorPatch">
            <a:extLst>
              <a:ext uri="{FF2B5EF4-FFF2-40B4-BE49-F238E27FC236}">
                <a16:creationId xmlns:a16="http://schemas.microsoft.com/office/drawing/2014/main" id="{57149537-0C06-456D-A4A3-2FBB5503631B}"/>
              </a:ext>
            </a:extLst>
          </p:cNvPr>
          <p:cNvSpPr/>
          <p:nvPr userDrawn="1"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33052DD4-CDE3-4E33-AB80-AED4CE4AC39A}" type="datetimeFigureOut">
              <a:rPr lang="en-US" smtClean="0"/>
              <a:t>5/4/2023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hyperlink" Target="http://www.st.com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seo.st.com/toolbox/shortcuts/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ldp.org/HOWTO/BRIDGE-STP-HOWTO/set-up-the-bridg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gr.case.edu/liberatore_vincenzo/NetBots/usbnet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process and results of network </a:t>
            </a:r>
            <a:r>
              <a:rPr lang="en-US"/>
              <a:t>bridging on STM32MP15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endParaRPr lang="en-US">
              <a:cs typeface="Arial"/>
            </a:endParaRPr>
          </a:p>
        </p:txBody>
      </p:sp>
      <p:pic>
        <p:nvPicPr>
          <p:cNvPr id="2" name="Picture 2" descr="Tower Bridge and Tower of London on gloomy day">
            <a:extLst>
              <a:ext uri="{FF2B5EF4-FFF2-40B4-BE49-F238E27FC236}">
                <a16:creationId xmlns:a16="http://schemas.microsoft.com/office/drawing/2014/main" id="{7513C22C-8500-3A79-6F64-AA9E8C0DE94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27570" r="27570"/>
          <a:stretch/>
        </p:blipFill>
        <p:spPr/>
      </p:pic>
    </p:spTree>
    <p:extLst>
      <p:ext uri="{BB962C8B-B14F-4D97-AF65-F5344CB8AC3E}">
        <p14:creationId xmlns:p14="http://schemas.microsoft.com/office/powerpoint/2010/main" val="19398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F4B43-9A91-EF1A-EDC3-5833869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 2 Results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5A0F8-2B71-5BF6-B440-EC81A4F13542}"/>
              </a:ext>
            </a:extLst>
          </p:cNvPr>
          <p:cNvSpPr txBox="1"/>
          <p:nvPr/>
        </p:nvSpPr>
        <p:spPr>
          <a:xfrm>
            <a:off x="227610" y="98960"/>
            <a:ext cx="8340745" cy="64017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/>
                <a:ea typeface="+mn-lt"/>
                <a:cs typeface="+mn-lt"/>
              </a:rPr>
              <a:t>root@stm32mp1:~# { </a:t>
            </a:r>
            <a:r>
              <a:rPr lang="en-US" sz="1100" err="1">
                <a:latin typeface="Courier New"/>
                <a:ea typeface="+mn-lt"/>
                <a:cs typeface="+mn-lt"/>
              </a:rPr>
              <a:t>mpstat</a:t>
            </a:r>
            <a:r>
              <a:rPr lang="en-US" sz="1100" dirty="0">
                <a:latin typeface="Courier New"/>
                <a:ea typeface="+mn-lt"/>
                <a:cs typeface="+mn-lt"/>
              </a:rPr>
              <a:t>  1 11 &amp; }; iperf3 -c 10.0.0.197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Connecting to host 10.0.0.197,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 local 10.0.0.181 port 57020 connected to 10.0.0.197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r>
              <a:rPr lang="en-US" sz="1100" dirty="0">
                <a:latin typeface="Courier New"/>
                <a:ea typeface="+mn-lt"/>
                <a:cs typeface="+mn-lt"/>
              </a:rPr>
              <a:t>  </a:t>
            </a:r>
            <a:r>
              <a:rPr lang="en-US" sz="1100" err="1">
                <a:latin typeface="Courier New"/>
                <a:ea typeface="+mn-lt"/>
                <a:cs typeface="+mn-lt"/>
              </a:rPr>
              <a:t>Cwnd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0.00-1.00   sec   113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948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393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1.00-2.00   sec   113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457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2.00-3.00   sec   112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940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457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3.00-4.00   sec   111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928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457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4.00-5.00   sec   112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939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457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5.00-6.00   sec   112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457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6.00-7.00   sec   113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457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7.00-8.01   sec   111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928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530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8.01-9.01   sec   112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530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9.01-10.00  sec   110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928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663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- - - - - - - - - - - - - - - - - - - - - - - - -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0.00-10.00  sec  1.09 </a:t>
            </a:r>
            <a:r>
              <a:rPr lang="en-US" sz="1100" err="1">
                <a:latin typeface="Courier New"/>
                <a:ea typeface="+mn-lt"/>
                <a:cs typeface="+mn-lt"/>
              </a:rPr>
              <a:t>GBytes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938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          sender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0.00-10.05  sec  1.09 </a:t>
            </a:r>
            <a:r>
              <a:rPr lang="en-US" sz="1100" err="1">
                <a:latin typeface="Courier New"/>
                <a:ea typeface="+mn-lt"/>
                <a:cs typeface="+mn-lt"/>
              </a:rPr>
              <a:t>GBytes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932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               receiver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r>
              <a:rPr lang="en-US" sz="1100" err="1">
                <a:latin typeface="Courier New"/>
                <a:ea typeface="+mn-lt"/>
                <a:cs typeface="+mn-lt"/>
              </a:rPr>
              <a:t>iperf</a:t>
            </a:r>
            <a:r>
              <a:rPr lang="en-US" sz="1100" dirty="0">
                <a:latin typeface="Courier New"/>
                <a:ea typeface="+mn-lt"/>
                <a:cs typeface="+mn-lt"/>
              </a:rPr>
              <a:t> Done.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ea typeface="+mn-lt"/>
              <a:cs typeface="+mn-lt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Linux 5.15.67 (stm32mp1)        05/03/23        _armv7l_        (2 CPU)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17:00:25     CPU    %</a:t>
            </a:r>
            <a:r>
              <a:rPr lang="en-US" sz="1100" err="1">
                <a:latin typeface="Courier New"/>
                <a:ea typeface="+mn-lt"/>
                <a:cs typeface="+mn-lt"/>
              </a:rPr>
              <a:t>usr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%nice    %sys %</a:t>
            </a:r>
            <a:r>
              <a:rPr lang="en-US" sz="1100" err="1">
                <a:latin typeface="Courier New"/>
                <a:ea typeface="+mn-lt"/>
                <a:cs typeface="+mn-lt"/>
              </a:rPr>
              <a:t>iowait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 %</a:t>
            </a:r>
            <a:r>
              <a:rPr lang="en-US" sz="1100" err="1">
                <a:latin typeface="Courier New"/>
                <a:ea typeface="+mn-lt"/>
                <a:cs typeface="+mn-lt"/>
              </a:rPr>
              <a:t>irq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%soft  %steal  %guest  %</a:t>
            </a:r>
            <a:r>
              <a:rPr lang="en-US" sz="1100" err="1">
                <a:latin typeface="Courier New"/>
                <a:ea typeface="+mn-lt"/>
                <a:cs typeface="+mn-lt"/>
              </a:rPr>
              <a:t>gnice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%idle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17:00:26     all    1.32    0.00   13.91    0.66    0.00    7.95    0.00    0.00    0.00   76.16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17:00:27     all    0.00    4.02   24.14    0.00    0.00   17.82    0.00    0.00    0.00   54.02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17:00:28     all    0.64    0.00   19.23    0.00    0.00    5.13    0.00    0.00    0.00   75.00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17:00:29     all    1.16    4.05   23.12    0.00    0.00   13.87    0.00    0.00    0.00   57.80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17:00:30     all    0.00    0.00   20.13    0.00    0.00    4.55    0.00    0.00    0.00   75.32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17:00:31     all    2.41    1.20   24.70    0.00    0.00   12.05    0.00    0.00    0.00   59.64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17:00:32     all    0.00    0.00   22.54    0.00    0.00   11.56    0.00    0.00    0.00   65.90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17:00:33     all    0.00    2.73   22.95    0.00    0.00   15.85    0.00    0.00    0.00   58.47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17:00:34     all    1.08    0.00   16.76    0.00    0.00   19.46    0.00    0.00    0.00   62.70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17:00:35     all    1.15    2.87   25.29    0.00    0.00   11.49    0.00    0.00    0.00   59.20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17:00:36     all    0.00    0.00    1.52    0.00    0.00    0.51    0.00    0.00    0.00   97.97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Average:     all    0.69    1.38   19.30    0.05    0.00   11.03    0.00    0.00    0.00   67.55</a:t>
            </a:r>
            <a:endParaRPr lang="en-US" sz="1100" dirty="0">
              <a:latin typeface="Courier New"/>
              <a:cs typeface="Courier New"/>
            </a:endParaRPr>
          </a:p>
          <a:p>
            <a:pPr algn="l"/>
            <a:endParaRPr lang="en-US" sz="1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904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D6ABF89-1F75-46B3-BCE9-221B5AA2D32B}"/>
              </a:ext>
            </a:extLst>
          </p:cNvPr>
          <p:cNvCxnSpPr/>
          <p:nvPr/>
        </p:nvCxnSpPr>
        <p:spPr>
          <a:xfrm flipH="1">
            <a:off x="1156608" y="1646464"/>
            <a:ext cx="1349828" cy="1066800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041388-8BD8-39A4-A6F1-6DDAE82CE476}"/>
              </a:ext>
            </a:extLst>
          </p:cNvPr>
          <p:cNvCxnSpPr/>
          <p:nvPr/>
        </p:nvCxnSpPr>
        <p:spPr>
          <a:xfrm>
            <a:off x="2907846" y="1710417"/>
            <a:ext cx="1" cy="83820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32BDC61-0FC9-4043-596E-09E0F31A0C31}"/>
              </a:ext>
            </a:extLst>
          </p:cNvPr>
          <p:cNvCxnSpPr/>
          <p:nvPr/>
        </p:nvCxnSpPr>
        <p:spPr>
          <a:xfrm>
            <a:off x="3222172" y="2590800"/>
            <a:ext cx="1110343" cy="511629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r>
              <a:rPr lang="en-US">
                <a:latin typeface="Arial"/>
                <a:cs typeface="Arial"/>
              </a:rPr>
              <a:t>Test 3 – Performance Test PC USB Eth Dongle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67735-DEE8-5080-1CC7-20D9985CF963}"/>
              </a:ext>
            </a:extLst>
          </p:cNvPr>
          <p:cNvSpPr/>
          <p:nvPr/>
        </p:nvSpPr>
        <p:spPr>
          <a:xfrm>
            <a:off x="2046514" y="3418115"/>
            <a:ext cx="1469571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Bridge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E7502-8E75-B29F-B436-E02CB2669D85}"/>
              </a:ext>
            </a:extLst>
          </p:cNvPr>
          <p:cNvSpPr/>
          <p:nvPr/>
        </p:nvSpPr>
        <p:spPr>
          <a:xfrm>
            <a:off x="523875" y="1819276"/>
            <a:ext cx="914400" cy="1545770"/>
          </a:xfrm>
          <a:prstGeom prst="rect">
            <a:avLst/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Client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8F3FE-D5A9-9A46-EFEA-E941BA500340}"/>
              </a:ext>
            </a:extLst>
          </p:cNvPr>
          <p:cNvSpPr/>
          <p:nvPr/>
        </p:nvSpPr>
        <p:spPr>
          <a:xfrm>
            <a:off x="2547257" y="2318656"/>
            <a:ext cx="1110342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sz="1400" dirty="0">
                <a:cs typeface="Arial"/>
              </a:rPr>
              <a:t>USB ETH Dongle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E9C5F-A28D-84A5-E530-DFCDD97D1461}"/>
              </a:ext>
            </a:extLst>
          </p:cNvPr>
          <p:cNvSpPr/>
          <p:nvPr/>
        </p:nvSpPr>
        <p:spPr>
          <a:xfrm>
            <a:off x="4114799" y="1817914"/>
            <a:ext cx="914400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>
                <a:cs typeface="Arial"/>
              </a:rPr>
              <a:t>PC Server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72C6F-B85C-EC33-8145-356104029148}"/>
              </a:ext>
            </a:extLst>
          </p:cNvPr>
          <p:cNvSpPr/>
          <p:nvPr/>
        </p:nvSpPr>
        <p:spPr>
          <a:xfrm>
            <a:off x="2264229" y="1273628"/>
            <a:ext cx="914400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dirty="0">
                <a:cs typeface="Arial"/>
              </a:rPr>
              <a:t>Hub</a:t>
            </a:r>
            <a:endParaRPr lang="en-US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1DE92D-D22C-BF62-8561-9599605CD612}"/>
              </a:ext>
            </a:extLst>
          </p:cNvPr>
          <p:cNvSpPr/>
          <p:nvPr/>
        </p:nvSpPr>
        <p:spPr>
          <a:xfrm>
            <a:off x="775607" y="25064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5832BA-E749-2D8A-228F-D789C49B719A}"/>
              </a:ext>
            </a:extLst>
          </p:cNvPr>
          <p:cNvSpPr/>
          <p:nvPr/>
        </p:nvSpPr>
        <p:spPr>
          <a:xfrm>
            <a:off x="786492" y="29636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A57B19-BD12-1F14-DFD8-96076EF0EFB5}"/>
              </a:ext>
            </a:extLst>
          </p:cNvPr>
          <p:cNvSpPr/>
          <p:nvPr/>
        </p:nvSpPr>
        <p:spPr>
          <a:xfrm>
            <a:off x="4117521" y="2473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A40B46-AADD-F9B3-213D-CC3FEFF91F09}"/>
              </a:ext>
            </a:extLst>
          </p:cNvPr>
          <p:cNvSpPr/>
          <p:nvPr/>
        </p:nvSpPr>
        <p:spPr>
          <a:xfrm>
            <a:off x="4128406" y="29309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D373A9-A60E-A761-CC95-F5F8CBD9406C}"/>
              </a:ext>
            </a:extLst>
          </p:cNvPr>
          <p:cNvSpPr/>
          <p:nvPr/>
        </p:nvSpPr>
        <p:spPr>
          <a:xfrm>
            <a:off x="2049235" y="39215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B7D1D-810E-B1C0-69EE-5C9616FFBEEB}"/>
              </a:ext>
            </a:extLst>
          </p:cNvPr>
          <p:cNvSpPr/>
          <p:nvPr/>
        </p:nvSpPr>
        <p:spPr>
          <a:xfrm>
            <a:off x="2060120" y="4378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78F935-6ED5-F84D-3096-94E5EE60CFBF}"/>
              </a:ext>
            </a:extLst>
          </p:cNvPr>
          <p:cNvSpPr/>
          <p:nvPr/>
        </p:nvSpPr>
        <p:spPr>
          <a:xfrm>
            <a:off x="2854777" y="4378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8B34D-B12D-A226-2577-90F8E5BE95CF}"/>
              </a:ext>
            </a:extLst>
          </p:cNvPr>
          <p:cNvSpPr txBox="1"/>
          <p:nvPr/>
        </p:nvSpPr>
        <p:spPr>
          <a:xfrm>
            <a:off x="6101613" y="1428463"/>
            <a:ext cx="497443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Purpose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Arial"/>
              </a:rPr>
              <a:t>USB Ethernet Dongle performance limit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cs typeface="Arial"/>
              </a:rPr>
              <a:t>PC connection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Bridge Configuration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No Bridge configuration established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838 </a:t>
            </a:r>
            <a:r>
              <a:rPr lang="en-US" dirty="0" err="1">
                <a:cs typeface="Arial"/>
              </a:rPr>
              <a:t>Mbits</a:t>
            </a:r>
            <a:r>
              <a:rPr lang="en-US" dirty="0">
                <a:cs typeface="Arial"/>
              </a:rPr>
              <a:t>/sec</a:t>
            </a:r>
          </a:p>
        </p:txBody>
      </p:sp>
    </p:spTree>
    <p:extLst>
      <p:ext uri="{BB962C8B-B14F-4D97-AF65-F5344CB8AC3E}">
        <p14:creationId xmlns:p14="http://schemas.microsoft.com/office/powerpoint/2010/main" val="150284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F4B43-9A91-EF1A-EDC3-5833869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 3 Results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5A0F8-2B71-5BF6-B440-EC81A4F13542}"/>
              </a:ext>
            </a:extLst>
          </p:cNvPr>
          <p:cNvSpPr txBox="1"/>
          <p:nvPr/>
        </p:nvSpPr>
        <p:spPr>
          <a:xfrm>
            <a:off x="227610" y="98960"/>
            <a:ext cx="8340745" cy="6355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/>
                <a:ea typeface="+mn-lt"/>
                <a:cs typeface="+mn-lt"/>
              </a:rPr>
              <a:t>root@stm32mp1:~# { </a:t>
            </a:r>
            <a:r>
              <a:rPr lang="en-US" sz="1100" err="1">
                <a:latin typeface="Courier New"/>
                <a:ea typeface="+mn-lt"/>
                <a:cs typeface="+mn-lt"/>
              </a:rPr>
              <a:t>mpstat</a:t>
            </a:r>
            <a:r>
              <a:rPr lang="en-US" sz="1100" dirty="0">
                <a:latin typeface="Courier New"/>
                <a:ea typeface="+mn-lt"/>
                <a:cs typeface="+mn-lt"/>
              </a:rPr>
              <a:t>  1 11 &amp; }; iperf3 -c 10.0.0.91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Connecting to host 10.0.0.91,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 local 10.0.0.207 port 47172 connected to 10.0.0.91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r>
              <a:rPr lang="en-US" sz="1100" dirty="0">
                <a:latin typeface="Courier New"/>
                <a:ea typeface="+mn-lt"/>
                <a:cs typeface="+mn-lt"/>
              </a:rPr>
              <a:t>  </a:t>
            </a:r>
            <a:r>
              <a:rPr lang="en-US" sz="1100" err="1">
                <a:latin typeface="Courier New"/>
                <a:ea typeface="+mn-lt"/>
                <a:cs typeface="+mn-lt"/>
              </a:rPr>
              <a:t>Cwnd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0.00-1.00   sec   113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945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458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1.00-2.01   sec   100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832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486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2.01-3.00   sec  93.8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793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486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3.00-4.01   sec  92.5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772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486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4.01-5.00   sec  95.0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799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486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5.00-6.01   sec  93.8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781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486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6.01-7.00   sec  93.8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794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486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7.00-8.00   sec  94.5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792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513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8.00-9.00   sec   112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543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>
              <a:latin typeface="Courier New"/>
              <a:ea typeface="+mn-lt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9.00-10.00  sec   111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933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590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- - - - - - - - - - - - - - - - - - - - - - - - -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0.00-10.00  sec  1000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838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          sender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0.00-10.05  sec   998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833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               receiver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r>
              <a:rPr lang="en-US" sz="1100" err="1">
                <a:latin typeface="Courier New"/>
                <a:ea typeface="+mn-lt"/>
                <a:cs typeface="+mn-lt"/>
              </a:rPr>
              <a:t>iperf</a:t>
            </a:r>
            <a:r>
              <a:rPr lang="en-US" sz="1100" dirty="0">
                <a:latin typeface="Courier New"/>
                <a:ea typeface="+mn-lt"/>
                <a:cs typeface="+mn-lt"/>
              </a:rPr>
              <a:t> Done.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Linux 5.15.67 (stm32mp1)        05/03/23        _armv7l_        (2 CPU)</a:t>
            </a:r>
          </a:p>
          <a:p>
            <a:endParaRPr lang="en-US" sz="1100" dirty="0">
              <a:latin typeface="Courier New"/>
              <a:ea typeface="+mn-lt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17:11:14     CPU    %</a:t>
            </a:r>
            <a:r>
              <a:rPr lang="en-US" sz="1100" dirty="0" err="1">
                <a:latin typeface="Courier New"/>
                <a:ea typeface="+mn-lt"/>
                <a:cs typeface="Courier New"/>
              </a:rPr>
              <a:t>usr</a:t>
            </a:r>
            <a:r>
              <a:rPr lang="en-US" sz="1100" dirty="0">
                <a:latin typeface="Courier New"/>
                <a:ea typeface="+mn-lt"/>
                <a:cs typeface="Courier New"/>
              </a:rPr>
              <a:t>   %nice    %sys %</a:t>
            </a:r>
            <a:r>
              <a:rPr lang="en-US" sz="1100" dirty="0" err="1">
                <a:latin typeface="Courier New"/>
                <a:ea typeface="+mn-lt"/>
                <a:cs typeface="Courier New"/>
              </a:rPr>
              <a:t>iowait</a:t>
            </a:r>
            <a:r>
              <a:rPr lang="en-US" sz="1100" dirty="0">
                <a:latin typeface="Courier New"/>
                <a:ea typeface="+mn-lt"/>
                <a:cs typeface="Courier New"/>
              </a:rPr>
              <a:t>    %</a:t>
            </a:r>
            <a:r>
              <a:rPr lang="en-US" sz="1100" dirty="0" err="1">
                <a:latin typeface="Courier New"/>
                <a:ea typeface="+mn-lt"/>
                <a:cs typeface="Courier New"/>
              </a:rPr>
              <a:t>irq</a:t>
            </a:r>
            <a:r>
              <a:rPr lang="en-US" sz="1100" dirty="0">
                <a:latin typeface="Courier New"/>
                <a:ea typeface="+mn-lt"/>
                <a:cs typeface="Courier New"/>
              </a:rPr>
              <a:t>   %soft  %steal  %guest  %</a:t>
            </a:r>
            <a:r>
              <a:rPr lang="en-US" sz="1100" dirty="0" err="1">
                <a:latin typeface="Courier New"/>
                <a:ea typeface="+mn-lt"/>
                <a:cs typeface="Courier New"/>
              </a:rPr>
              <a:t>gnice</a:t>
            </a:r>
            <a:r>
              <a:rPr lang="en-US" sz="1100" dirty="0">
                <a:latin typeface="Courier New"/>
                <a:ea typeface="+mn-lt"/>
                <a:cs typeface="Courier New"/>
              </a:rPr>
              <a:t>   %idle</a:t>
            </a:r>
            <a:endParaRPr lang="en-US"/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17:11:15     all    3.12    0.00   35.16    0.00    0.00    9.38    0.00    0.00    0.00   52.34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17:11:16     all    0.00    1.20   30.72    0.00    0.00   24.70    0.00    0.00    0.00   43.37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17:11:17     all    0.00    0.00   22.61    0.00    0.00   28.64    0.00    0.00    0.00   48.74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17:11:18     all    0.00    2.51   29.65    0.00    0.00   25.13    0.00    0.00    0.00   42.71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17:11:19     all    0.00    0.51   22.22    0.00    0.00   28.28    0.00    0.00    0.00   48.99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17:11:20     all    0.00    2.01   30.65    0.00    0.00   24.12    0.00    0.00    0.00   43.22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17:11:21     all    0.00    0.00   23.74    0.00    0.00   27.27    0.00    0.00    0.00   48.99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17:11:22     all    0.00    2.01   32.66    0.00    0.00   23.62    0.00    0.00    0.00   41.71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17:11:23     all    1.33    0.00   33.33    0.00    0.00   20.67    0.00    0.00    0.00   44.67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17:11:24     all    1.24    1.86   34.78    0.00    0.00   25.47    0.00    0.00    0.00   36.65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17:11:25     all    0.00    0.00    3.57    0.00    0.00    2.55    0.00    0.00    0.00   93.88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ea typeface="+mn-lt"/>
              <a:cs typeface="+mn-lt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Average:     all    0.40    0.95   26.59    0.00    0.00   22.18    0.00    0.00    0.00   49.87</a:t>
            </a:r>
            <a:endParaRPr lang="en-US" sz="1100" dirty="0">
              <a:latin typeface="Courier New"/>
              <a:cs typeface="Courier New"/>
            </a:endParaRPr>
          </a:p>
          <a:p>
            <a:pPr algn="l"/>
            <a:endParaRPr lang="en-US" sz="1100" dirty="0"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96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r>
              <a:rPr lang="en-US">
                <a:latin typeface="Arial"/>
                <a:cs typeface="Arial"/>
              </a:rPr>
              <a:t>Test 4 – Performance Test MP1 USB Eth Dongle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5E3424F-C842-AE4A-9E00-44498E0F7355}"/>
              </a:ext>
            </a:extLst>
          </p:cNvPr>
          <p:cNvCxnSpPr/>
          <p:nvPr/>
        </p:nvCxnSpPr>
        <p:spPr>
          <a:xfrm>
            <a:off x="3050722" y="1548493"/>
            <a:ext cx="1524000" cy="1132114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D8B07A-A7B7-BEB6-3DA5-14B980A95F1D}"/>
              </a:ext>
            </a:extLst>
          </p:cNvPr>
          <p:cNvCxnSpPr/>
          <p:nvPr/>
        </p:nvCxnSpPr>
        <p:spPr>
          <a:xfrm>
            <a:off x="2907846" y="1710417"/>
            <a:ext cx="1" cy="83820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CCE5D0A-9D1E-EDEE-6C60-7525CADC163F}"/>
              </a:ext>
            </a:extLst>
          </p:cNvPr>
          <p:cNvCxnSpPr/>
          <p:nvPr/>
        </p:nvCxnSpPr>
        <p:spPr>
          <a:xfrm flipV="1">
            <a:off x="1338943" y="2601687"/>
            <a:ext cx="783771" cy="566056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AA308A5-D67A-58D3-DFF6-284549579763}"/>
              </a:ext>
            </a:extLst>
          </p:cNvPr>
          <p:cNvSpPr/>
          <p:nvPr/>
        </p:nvSpPr>
        <p:spPr>
          <a:xfrm>
            <a:off x="2046514" y="3418115"/>
            <a:ext cx="1469571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Bridge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B8217F-8F86-49D5-03B3-A7D23FC144A7}"/>
              </a:ext>
            </a:extLst>
          </p:cNvPr>
          <p:cNvSpPr/>
          <p:nvPr/>
        </p:nvSpPr>
        <p:spPr>
          <a:xfrm>
            <a:off x="523875" y="1819276"/>
            <a:ext cx="914400" cy="1545770"/>
          </a:xfrm>
          <a:prstGeom prst="rect">
            <a:avLst/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Client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D2985B-16C6-4AA6-F6E8-DF944D8D03D9}"/>
              </a:ext>
            </a:extLst>
          </p:cNvPr>
          <p:cNvSpPr/>
          <p:nvPr/>
        </p:nvSpPr>
        <p:spPr>
          <a:xfrm>
            <a:off x="2068286" y="2329542"/>
            <a:ext cx="1110342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sz="1400" dirty="0">
                <a:cs typeface="Arial"/>
              </a:rPr>
              <a:t>USB ETH Dongle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846BFF-2397-B684-A783-05F031A5E91C}"/>
              </a:ext>
            </a:extLst>
          </p:cNvPr>
          <p:cNvSpPr/>
          <p:nvPr/>
        </p:nvSpPr>
        <p:spPr>
          <a:xfrm>
            <a:off x="4114799" y="1817914"/>
            <a:ext cx="914400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>
                <a:cs typeface="Arial"/>
              </a:rPr>
              <a:t>PC Server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6EE31E-42F0-9BFC-83E1-C7445BA6AF8A}"/>
              </a:ext>
            </a:extLst>
          </p:cNvPr>
          <p:cNvSpPr/>
          <p:nvPr/>
        </p:nvSpPr>
        <p:spPr>
          <a:xfrm>
            <a:off x="2264229" y="1273628"/>
            <a:ext cx="914400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dirty="0">
                <a:cs typeface="Arial"/>
              </a:rPr>
              <a:t>Hub</a:t>
            </a:r>
            <a:endParaRPr lang="en-US" dirty="0" err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6F07A0-5AAA-9CA6-5834-F0E5A8D1A1F4}"/>
              </a:ext>
            </a:extLst>
          </p:cNvPr>
          <p:cNvSpPr/>
          <p:nvPr/>
        </p:nvSpPr>
        <p:spPr>
          <a:xfrm>
            <a:off x="775607" y="25064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C6C70E-F818-09FE-61A6-80E722CFECDE}"/>
              </a:ext>
            </a:extLst>
          </p:cNvPr>
          <p:cNvSpPr/>
          <p:nvPr/>
        </p:nvSpPr>
        <p:spPr>
          <a:xfrm>
            <a:off x="786492" y="29636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C46157-8B1D-3249-8FEC-8E1FE3E252AC}"/>
              </a:ext>
            </a:extLst>
          </p:cNvPr>
          <p:cNvSpPr/>
          <p:nvPr/>
        </p:nvSpPr>
        <p:spPr>
          <a:xfrm>
            <a:off x="4117521" y="2473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1A3C8C-C80D-C7DF-EA70-E47F23450617}"/>
              </a:ext>
            </a:extLst>
          </p:cNvPr>
          <p:cNvSpPr/>
          <p:nvPr/>
        </p:nvSpPr>
        <p:spPr>
          <a:xfrm>
            <a:off x="4128406" y="29309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4E41ED-476F-89B0-C298-93D70729E246}"/>
              </a:ext>
            </a:extLst>
          </p:cNvPr>
          <p:cNvSpPr/>
          <p:nvPr/>
        </p:nvSpPr>
        <p:spPr>
          <a:xfrm>
            <a:off x="2049235" y="39215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9A0194-9ABB-543B-D574-DAF3FCE778B4}"/>
              </a:ext>
            </a:extLst>
          </p:cNvPr>
          <p:cNvSpPr/>
          <p:nvPr/>
        </p:nvSpPr>
        <p:spPr>
          <a:xfrm>
            <a:off x="2060120" y="4378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DDF6141-58E1-2B96-789D-9F01D656EA7C}"/>
              </a:ext>
            </a:extLst>
          </p:cNvPr>
          <p:cNvSpPr/>
          <p:nvPr/>
        </p:nvSpPr>
        <p:spPr>
          <a:xfrm>
            <a:off x="2854777" y="4378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26101-A5A9-EE2E-C8FC-331DB8430BDE}"/>
              </a:ext>
            </a:extLst>
          </p:cNvPr>
          <p:cNvSpPr txBox="1"/>
          <p:nvPr/>
        </p:nvSpPr>
        <p:spPr>
          <a:xfrm>
            <a:off x="6101613" y="1428463"/>
            <a:ext cx="497443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Purpose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Arial"/>
              </a:rPr>
              <a:t>USB Ethernet Dongle performance limit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cs typeface="Arial"/>
              </a:rPr>
              <a:t>MP1 connection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Bridge Configuration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No Bridge configuration established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254 </a:t>
            </a:r>
            <a:r>
              <a:rPr lang="en-US" dirty="0" err="1">
                <a:cs typeface="Arial"/>
              </a:rPr>
              <a:t>Mbits</a:t>
            </a:r>
            <a:r>
              <a:rPr lang="en-US" dirty="0">
                <a:cs typeface="Arial"/>
              </a:rPr>
              <a:t>/sec</a:t>
            </a:r>
          </a:p>
        </p:txBody>
      </p:sp>
    </p:spTree>
    <p:extLst>
      <p:ext uri="{BB962C8B-B14F-4D97-AF65-F5344CB8AC3E}">
        <p14:creationId xmlns:p14="http://schemas.microsoft.com/office/powerpoint/2010/main" val="321059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F4B43-9A91-EF1A-EDC3-5833869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 4 Results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5A0F8-2B71-5BF6-B440-EC81A4F13542}"/>
              </a:ext>
            </a:extLst>
          </p:cNvPr>
          <p:cNvSpPr txBox="1"/>
          <p:nvPr/>
        </p:nvSpPr>
        <p:spPr>
          <a:xfrm>
            <a:off x="227610" y="98960"/>
            <a:ext cx="8340745" cy="6355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/>
                <a:ea typeface="+mn-lt"/>
                <a:cs typeface="+mn-lt"/>
              </a:rPr>
              <a:t>root@stm32mp1:~# { </a:t>
            </a:r>
            <a:r>
              <a:rPr lang="en-US" sz="1100" err="1">
                <a:latin typeface="Courier New"/>
                <a:ea typeface="+mn-lt"/>
                <a:cs typeface="+mn-lt"/>
              </a:rPr>
              <a:t>mpstat</a:t>
            </a:r>
            <a:r>
              <a:rPr lang="en-US" sz="1100" dirty="0">
                <a:latin typeface="Courier New"/>
                <a:ea typeface="+mn-lt"/>
                <a:cs typeface="+mn-lt"/>
              </a:rPr>
              <a:t>  1 11 &amp; }; iperf3 -c 10.0.0.197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Connecting to host 10.0.0.197,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 local 10.0.0.91 port 33862 connected to 10.0.0.197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r>
              <a:rPr lang="en-US" sz="1100" dirty="0">
                <a:latin typeface="Courier New"/>
                <a:ea typeface="+mn-lt"/>
                <a:cs typeface="+mn-lt"/>
              </a:rPr>
              <a:t>  </a:t>
            </a:r>
            <a:r>
              <a:rPr lang="en-US" sz="1100" err="1">
                <a:latin typeface="Courier New"/>
                <a:ea typeface="+mn-lt"/>
                <a:cs typeface="+mn-lt"/>
              </a:rPr>
              <a:t>Cwnd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0.00-1.00   sec  30.0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252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379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>
              <a:latin typeface="Courier New"/>
              <a:ea typeface="+mn-lt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1.00-2.00   sec  31.9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268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438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2.00-3.01   sec  30.2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250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495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3.01-4.00   sec  30.0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254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495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4.00-5.00   sec  30.4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255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495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5.00-6.00   sec  31.3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262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495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6.00-7.00   sec  31.4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264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495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7.00-8.00   sec  30.7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258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495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8.00-9.02   sec  30.5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251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542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9.02-10.04  sec  27.5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226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542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- - - - - - - - - - - - - - - - - - - - - - - - -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0.00-10.04  sec   304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254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          sender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0.00-10.09  sec   304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253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               receiver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r>
              <a:rPr lang="en-US" sz="1100" err="1">
                <a:latin typeface="Courier New"/>
                <a:ea typeface="+mn-lt"/>
                <a:cs typeface="+mn-lt"/>
              </a:rPr>
              <a:t>iperf</a:t>
            </a:r>
            <a:r>
              <a:rPr lang="en-US" sz="1100" dirty="0">
                <a:latin typeface="Courier New"/>
                <a:ea typeface="+mn-lt"/>
                <a:cs typeface="+mn-lt"/>
              </a:rPr>
              <a:t> Done.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Linux 5.15.67 (stm32mp1)        05/03/23        _armv7l_        (2 CPU)</a:t>
            </a:r>
          </a:p>
          <a:p>
            <a:endParaRPr lang="en-US" sz="1100" dirty="0">
              <a:latin typeface="Courier New"/>
              <a:ea typeface="+mn-lt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17:13:45     CPU    %</a:t>
            </a:r>
            <a:r>
              <a:rPr lang="en-US" sz="1100" dirty="0" err="1">
                <a:latin typeface="Courier New"/>
                <a:ea typeface="+mn-lt"/>
                <a:cs typeface="Courier New"/>
              </a:rPr>
              <a:t>usr</a:t>
            </a:r>
            <a:r>
              <a:rPr lang="en-US" sz="1100" dirty="0">
                <a:latin typeface="Courier New"/>
                <a:ea typeface="+mn-lt"/>
                <a:cs typeface="Courier New"/>
              </a:rPr>
              <a:t>   %nice    %sys %</a:t>
            </a:r>
            <a:r>
              <a:rPr lang="en-US" sz="1100" dirty="0" err="1">
                <a:latin typeface="Courier New"/>
                <a:ea typeface="+mn-lt"/>
                <a:cs typeface="Courier New"/>
              </a:rPr>
              <a:t>iowait</a:t>
            </a:r>
            <a:r>
              <a:rPr lang="en-US" sz="1100" dirty="0">
                <a:latin typeface="Courier New"/>
                <a:ea typeface="+mn-lt"/>
                <a:cs typeface="Courier New"/>
              </a:rPr>
              <a:t>    %</a:t>
            </a:r>
            <a:r>
              <a:rPr lang="en-US" sz="1100" dirty="0" err="1">
                <a:latin typeface="Courier New"/>
                <a:ea typeface="+mn-lt"/>
                <a:cs typeface="Courier New"/>
              </a:rPr>
              <a:t>irq</a:t>
            </a:r>
            <a:r>
              <a:rPr lang="en-US" sz="1100" dirty="0">
                <a:latin typeface="Courier New"/>
                <a:ea typeface="+mn-lt"/>
                <a:cs typeface="Courier New"/>
              </a:rPr>
              <a:t>   %soft  %steal  %guest  %</a:t>
            </a:r>
            <a:r>
              <a:rPr lang="en-US" sz="1100" dirty="0" err="1">
                <a:latin typeface="Courier New"/>
                <a:ea typeface="+mn-lt"/>
                <a:cs typeface="Courier New"/>
              </a:rPr>
              <a:t>gnice</a:t>
            </a:r>
            <a:r>
              <a:rPr lang="en-US" sz="1100" dirty="0">
                <a:latin typeface="Courier New"/>
                <a:ea typeface="+mn-lt"/>
                <a:cs typeface="Courier New"/>
              </a:rPr>
              <a:t>   %idle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17:13:46     all    1.00    2.50   17.00    0.00    0.00   44.50    0.00    0.00    0.00   35.00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17:13:47     all    0.00    0.00    8.15    0.00    0.00   51.09    0.00    0.00    0.00   40.76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17:13:48     all    0.00    1.03   13.85    0.00    0.00   50.26    0.00    0.00    0.00   34.87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17:13:49     all    0.00    3.06   18.88    0.00    0.00   35.20    0.00    0.00    0.00   42.86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17:13:50     all    0.00    2.05   13.85    0.00    0.00   48.72    0.00    0.00    0.00   35.38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17:13:51     all    0.00    0.00    7.94    2.12    0.00   48.68    0.00    0.00    0.00   41.27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17:13:52     all    1.01    2.02   12.12    0.00    0.00   50.00    0.00    0.00    0.00   34.85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17:13:53     all    0.53    0.00    6.32    0.00    0.00   50.00    0.00    0.00    0.00   43.16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17:13:54     all    0.51    1.01   13.64    0.00    0.00   50.00    0.00    0.00    0.00   34.85</a:t>
            </a: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17:13:55     all    0.00    0.00   33.33    0.00    0.00   17.17    0.00    0.00    0.00   49.49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17:13:56     all    0.00    1.02    7.65    0.00    0.00    1.02    0.00    0.00    0.00   90.31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ea typeface="+mn-lt"/>
              <a:cs typeface="+mn-lt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Average:     all    0.28    1.17   13.98    0.19    0.00   40.49    0.00    0.00    0.00   43.90</a:t>
            </a:r>
            <a:endParaRPr lang="en-US" sz="1100" dirty="0">
              <a:latin typeface="Courier New"/>
              <a:cs typeface="Courier New"/>
            </a:endParaRPr>
          </a:p>
          <a:p>
            <a:pPr algn="l"/>
            <a:endParaRPr lang="en-US" sz="1100" dirty="0"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85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46F2749-C23C-6FD3-5DC2-D29DB2E5D0D8}"/>
              </a:ext>
            </a:extLst>
          </p:cNvPr>
          <p:cNvCxnSpPr/>
          <p:nvPr/>
        </p:nvCxnSpPr>
        <p:spPr>
          <a:xfrm flipH="1">
            <a:off x="3169104" y="3103790"/>
            <a:ext cx="1164771" cy="816428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r>
              <a:rPr lang="en-US">
                <a:latin typeface="Arial"/>
                <a:cs typeface="Arial"/>
              </a:rPr>
              <a:t>Test 5 – Performance Test MP1 RNDIS Connection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A308A5-D67A-58D3-DFF6-284549579763}"/>
              </a:ext>
            </a:extLst>
          </p:cNvPr>
          <p:cNvSpPr/>
          <p:nvPr/>
        </p:nvSpPr>
        <p:spPr>
          <a:xfrm>
            <a:off x="2046514" y="2802653"/>
            <a:ext cx="1469571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Bridge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B8217F-8F86-49D5-03B3-A7D23FC144A7}"/>
              </a:ext>
            </a:extLst>
          </p:cNvPr>
          <p:cNvSpPr/>
          <p:nvPr/>
        </p:nvSpPr>
        <p:spPr>
          <a:xfrm>
            <a:off x="523875" y="1819276"/>
            <a:ext cx="914400" cy="1545770"/>
          </a:xfrm>
          <a:prstGeom prst="rect">
            <a:avLst/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Client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D2985B-16C6-4AA6-F6E8-DF944D8D03D9}"/>
              </a:ext>
            </a:extLst>
          </p:cNvPr>
          <p:cNvSpPr/>
          <p:nvPr/>
        </p:nvSpPr>
        <p:spPr>
          <a:xfrm>
            <a:off x="3348056" y="4713235"/>
            <a:ext cx="1110342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sz="1400" dirty="0">
                <a:cs typeface="Arial"/>
              </a:rPr>
              <a:t>USB ETH Dongle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846BFF-2397-B684-A783-05F031A5E91C}"/>
              </a:ext>
            </a:extLst>
          </p:cNvPr>
          <p:cNvSpPr/>
          <p:nvPr/>
        </p:nvSpPr>
        <p:spPr>
          <a:xfrm>
            <a:off x="4114799" y="1817914"/>
            <a:ext cx="914400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>
                <a:cs typeface="Arial"/>
              </a:rPr>
              <a:t>PC Server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6EE31E-42F0-9BFC-83E1-C7445BA6AF8A}"/>
              </a:ext>
            </a:extLst>
          </p:cNvPr>
          <p:cNvSpPr/>
          <p:nvPr/>
        </p:nvSpPr>
        <p:spPr>
          <a:xfrm>
            <a:off x="2264229" y="1273628"/>
            <a:ext cx="914400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dirty="0">
                <a:cs typeface="Arial"/>
              </a:rPr>
              <a:t>Hub</a:t>
            </a:r>
            <a:endParaRPr lang="en-US" dirty="0" err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6F07A0-5AAA-9CA6-5834-F0E5A8D1A1F4}"/>
              </a:ext>
            </a:extLst>
          </p:cNvPr>
          <p:cNvSpPr/>
          <p:nvPr/>
        </p:nvSpPr>
        <p:spPr>
          <a:xfrm>
            <a:off x="775607" y="25064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C6C70E-F818-09FE-61A6-80E722CFECDE}"/>
              </a:ext>
            </a:extLst>
          </p:cNvPr>
          <p:cNvSpPr/>
          <p:nvPr/>
        </p:nvSpPr>
        <p:spPr>
          <a:xfrm>
            <a:off x="786492" y="29636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C46157-8B1D-3249-8FEC-8E1FE3E252AC}"/>
              </a:ext>
            </a:extLst>
          </p:cNvPr>
          <p:cNvSpPr/>
          <p:nvPr/>
        </p:nvSpPr>
        <p:spPr>
          <a:xfrm>
            <a:off x="4117521" y="2473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1A3C8C-C80D-C7DF-EA70-E47F23450617}"/>
              </a:ext>
            </a:extLst>
          </p:cNvPr>
          <p:cNvSpPr/>
          <p:nvPr/>
        </p:nvSpPr>
        <p:spPr>
          <a:xfrm>
            <a:off x="4128406" y="29309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4E41ED-476F-89B0-C298-93D70729E246}"/>
              </a:ext>
            </a:extLst>
          </p:cNvPr>
          <p:cNvSpPr/>
          <p:nvPr/>
        </p:nvSpPr>
        <p:spPr>
          <a:xfrm>
            <a:off x="2049235" y="330611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9A0194-9ABB-543B-D574-DAF3FCE778B4}"/>
              </a:ext>
            </a:extLst>
          </p:cNvPr>
          <p:cNvSpPr/>
          <p:nvPr/>
        </p:nvSpPr>
        <p:spPr>
          <a:xfrm>
            <a:off x="2060120" y="376331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DDF6141-58E1-2B96-789D-9F01D656EA7C}"/>
              </a:ext>
            </a:extLst>
          </p:cNvPr>
          <p:cNvSpPr/>
          <p:nvPr/>
        </p:nvSpPr>
        <p:spPr>
          <a:xfrm>
            <a:off x="2854777" y="376331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26101-A5A9-EE2E-C8FC-331DB8430BDE}"/>
              </a:ext>
            </a:extLst>
          </p:cNvPr>
          <p:cNvSpPr txBox="1"/>
          <p:nvPr/>
        </p:nvSpPr>
        <p:spPr>
          <a:xfrm>
            <a:off x="6101613" y="1428463"/>
            <a:ext cx="474360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Purpose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Arial"/>
              </a:rPr>
              <a:t>Understand RNDIS performance limit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Bridge Configuration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No Bridge configuration established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Results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Arial"/>
              </a:rPr>
              <a:t>155 Mbits/sec</a:t>
            </a:r>
          </a:p>
        </p:txBody>
      </p:sp>
    </p:spTree>
    <p:extLst>
      <p:ext uri="{BB962C8B-B14F-4D97-AF65-F5344CB8AC3E}">
        <p14:creationId xmlns:p14="http://schemas.microsoft.com/office/powerpoint/2010/main" val="333349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F4B43-9A91-EF1A-EDC3-5833869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 5 Results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5A0F8-2B71-5BF6-B440-EC81A4F13542}"/>
              </a:ext>
            </a:extLst>
          </p:cNvPr>
          <p:cNvSpPr txBox="1"/>
          <p:nvPr/>
        </p:nvSpPr>
        <p:spPr>
          <a:xfrm>
            <a:off x="227610" y="98960"/>
            <a:ext cx="8340745" cy="6355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 New"/>
                <a:ea typeface="+mn-lt"/>
                <a:cs typeface="+mn-lt"/>
              </a:rPr>
              <a:t>root@stm32mp1:~# { mpstat  1 11 &amp; }; iperf3 -c 192.168.7.49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Connecting to host 192.168.7.49, port 5201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[  5] local 192.168.7.1 port 48490 connected to 192.168.7.49 port 5201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r>
              <a:rPr lang="en-US" sz="1100">
                <a:latin typeface="Courier New"/>
                <a:ea typeface="+mn-lt"/>
                <a:cs typeface="+mn-lt"/>
              </a:rPr>
              <a:t>  </a:t>
            </a:r>
            <a:r>
              <a:rPr lang="en-US" sz="1100" err="1">
                <a:latin typeface="Courier New"/>
                <a:ea typeface="+mn-lt"/>
                <a:cs typeface="+mn-lt"/>
              </a:rPr>
              <a:t>Cwnd</a:t>
            </a:r>
            <a:endParaRPr lang="en-US" err="1"/>
          </a:p>
          <a:p>
            <a:r>
              <a:rPr lang="en-US" sz="1100">
                <a:latin typeface="Courier New"/>
                <a:ea typeface="+mn-lt"/>
                <a:cs typeface="+mn-lt"/>
              </a:rPr>
              <a:t>[  5]   0.00-1.00   sec  18.9 MBytes   159 Mbits/sec    0    346 KBytes       </a:t>
            </a:r>
            <a:endParaRPr lang="en-US" sz="1100">
              <a:latin typeface="Courier New"/>
              <a:ea typeface="+mn-lt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[  5]   1.00-2.00   sec  17.8 MBytes   149 Mbits/sec    0    458 KBytes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[  5]   2.00-3.00   sec  19.3 MBytes   162 Mbits/sec    0    505 KBytes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[  5]   3.00-4.00   sec  17.3 MBytes   145 Mbits/sec    0    600 KBytes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[  5]   4.00-5.00   sec  19.0 MBytes   160 Mbits/sec    0    648 KBytes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[  5]   5.00-6.00   sec  17.6 MBytes   148 Mbits/sec    0    742 KBytes       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[  5]   6.00-7.00   sec  19.7 MBytes   165 Mbits/sec    0    830 KBytes       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[  5]   7.00-8.00   sec  18.3 MBytes   154 Mbits/sec    0    830 KBytes       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[  5]   8.00-9.00   sec  19.2 MBytes   161 Mbits/sec    0    830 KBytes       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[  5]   9.00-10.00  sec  17.8 MBytes   149 Mbits/sec    0    872 KBytes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- - - - - - - - - - - - - - - - - - - - - - - - -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[ ID] Interval           Transfer     Bitrate         Retr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[  5]   0.00-10.00  sec   185 MBytes   155 Mbits/sec    0             sender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[  5]   0.00-10.04  sec   183 MBytes   153 Mbits/sec                  receiver</a:t>
            </a:r>
          </a:p>
          <a:p>
            <a:endParaRPr lang="en-US" sz="1100" dirty="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iperf Done.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Linux 5.15.67 (stm32mp1)        05/04/23        _armv7l_        (2 CPU)</a:t>
            </a:r>
          </a:p>
          <a:p>
            <a:endParaRPr lang="en-US" sz="1100" dirty="0">
              <a:latin typeface="Courier New"/>
              <a:ea typeface="+mn-lt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15:18:41     CPU    %usr   %nice    %sys %iowait    %irq   %soft  %steal  %guest  %gnice   %idle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15:18:42     all    1.02    0.00    7.61    0.00    0.00   47.21    0.00    0.00    0.00   44.16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15:18:43     all    0.00    1.02    8.67    0.00    0.00   50.51    0.00    0.00    0.00   39.80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15:18:44     all    0.51    0.51    3.59    1.03    0.00   49.74    0.00    0.00    0.00   44.62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15:18:45     all    0.00    1.49   10.40    0.00    0.00   49.01    0.00    0.00    0.00   39.11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15:18:46     all    0.00    1.02    2.04    0.00    0.00   51.02    0.00    0.00    0.00   45.92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15:18:47     all    0.00    1.49    8.96    0.00    0.00   49.75    0.00    0.00    0.00   39.80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15:18:48     all    0.00    0.00    1.55    0.00    0.00   51.55    0.00    0.00    0.00   46.91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15:18:49     all    0.00    1.02    7.11    0.00    0.00   50.76    0.00    0.00    0.00   41.12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15:18:50     all    0.00    0.52    0.00    0.00    0.00   52.08    0.00    0.00    0.00   47.40</a:t>
            </a:r>
          </a:p>
          <a:p>
            <a:r>
              <a:rPr lang="en-US" sz="1100">
                <a:latin typeface="Courier New"/>
                <a:ea typeface="+mn-lt"/>
                <a:cs typeface="Courier New"/>
              </a:rPr>
              <a:t>15:18:51     all    0.00    1.03    6.19    0.00    0.00   51.03    0.00    0.00    0.00   41.75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15:18:52     all    0.00    0.00    1.02    0.00    0.00    5.08    0.00    0.00    0.00   93.91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Average:     all    0.14    0.74    5.23    0.09    0.00   46.14    0.00    0.00    0.00   47.66</a:t>
            </a:r>
            <a:endParaRPr lang="en-US" sz="1100" dirty="0">
              <a:latin typeface="Courier New"/>
              <a:cs typeface="Courier New"/>
            </a:endParaRPr>
          </a:p>
          <a:p>
            <a:pPr algn="l"/>
            <a:endParaRPr lang="en-US" sz="1100" dirty="0"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05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382C30-3B17-0845-7C8C-A66C8EADF50D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3439885"/>
            <a:ext cx="555172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A2C4AD-9ED0-CBA1-28CF-E4CB8A877D4B}"/>
              </a:ext>
            </a:extLst>
          </p:cNvPr>
          <p:cNvCxnSpPr/>
          <p:nvPr/>
        </p:nvCxnSpPr>
        <p:spPr>
          <a:xfrm flipH="1" flipV="1">
            <a:off x="1752600" y="1763486"/>
            <a:ext cx="555172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057CAD-17DC-27E3-2606-5C2960D186A1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5007428"/>
            <a:ext cx="1197429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2D8A9E-1A0B-31A1-4E74-CC635079684C}"/>
              </a:ext>
            </a:extLst>
          </p:cNvPr>
          <p:cNvCxnSpPr/>
          <p:nvPr/>
        </p:nvCxnSpPr>
        <p:spPr>
          <a:xfrm flipH="1" flipV="1">
            <a:off x="1752600" y="3973285"/>
            <a:ext cx="555172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238F14-70A1-6B00-7BFF-5A1EBD19A839}"/>
              </a:ext>
            </a:extLst>
          </p:cNvPr>
          <p:cNvCxnSpPr/>
          <p:nvPr/>
        </p:nvCxnSpPr>
        <p:spPr>
          <a:xfrm>
            <a:off x="1753961" y="3974646"/>
            <a:ext cx="0" cy="1034144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CE5B735-D085-6026-3280-ACEAE67B1B9A}"/>
              </a:ext>
            </a:extLst>
          </p:cNvPr>
          <p:cNvCxnSpPr>
            <a:cxnSpLocks/>
          </p:cNvCxnSpPr>
          <p:nvPr/>
        </p:nvCxnSpPr>
        <p:spPr>
          <a:xfrm flipH="1">
            <a:off x="3377293" y="2647950"/>
            <a:ext cx="1262743" cy="2264228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94F6A91-670D-F905-09C9-77A52EC96A3B}"/>
              </a:ext>
            </a:extLst>
          </p:cNvPr>
          <p:cNvCxnSpPr/>
          <p:nvPr/>
        </p:nvCxnSpPr>
        <p:spPr>
          <a:xfrm flipH="1">
            <a:off x="928008" y="1548493"/>
            <a:ext cx="1360714" cy="1099457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r>
              <a:rPr lang="en-US">
                <a:latin typeface="Arial"/>
                <a:cs typeface="Arial"/>
              </a:rPr>
              <a:t>Test 6 – Bridge Ethernet to USB Host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3D40C-ED92-5FAD-C4E2-423AB975A137}"/>
              </a:ext>
            </a:extLst>
          </p:cNvPr>
          <p:cNvSpPr/>
          <p:nvPr/>
        </p:nvSpPr>
        <p:spPr>
          <a:xfrm>
            <a:off x="2046514" y="2786743"/>
            <a:ext cx="1469571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Bridge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9367AC-D9EE-90C2-B3E4-C21B169C684D}"/>
              </a:ext>
            </a:extLst>
          </p:cNvPr>
          <p:cNvSpPr/>
          <p:nvPr/>
        </p:nvSpPr>
        <p:spPr>
          <a:xfrm>
            <a:off x="523875" y="1819276"/>
            <a:ext cx="914400" cy="1545770"/>
          </a:xfrm>
          <a:prstGeom prst="rect">
            <a:avLst/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Client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AC3F1-9CE7-CA49-3BBE-9BDD406E07E3}"/>
              </a:ext>
            </a:extLst>
          </p:cNvPr>
          <p:cNvSpPr/>
          <p:nvPr/>
        </p:nvSpPr>
        <p:spPr>
          <a:xfrm>
            <a:off x="2699657" y="4637313"/>
            <a:ext cx="1110342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sz="1400" dirty="0">
                <a:cs typeface="Arial"/>
              </a:rPr>
              <a:t>USB ETH Dongle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6FC7C5-88E9-BD99-FB2A-3D1405E83CAD}"/>
              </a:ext>
            </a:extLst>
          </p:cNvPr>
          <p:cNvSpPr/>
          <p:nvPr/>
        </p:nvSpPr>
        <p:spPr>
          <a:xfrm>
            <a:off x="4114799" y="1817914"/>
            <a:ext cx="914400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>
                <a:cs typeface="Arial"/>
              </a:rPr>
              <a:t>PC Server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1191C-CB39-95E0-0D05-8FC2884DC015}"/>
              </a:ext>
            </a:extLst>
          </p:cNvPr>
          <p:cNvSpPr/>
          <p:nvPr/>
        </p:nvSpPr>
        <p:spPr>
          <a:xfrm>
            <a:off x="2264229" y="1273628"/>
            <a:ext cx="914400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dirty="0">
                <a:cs typeface="Arial"/>
              </a:rPr>
              <a:t>Hub</a:t>
            </a:r>
            <a:endParaRPr lang="en-US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0C1BB-079A-E33E-1206-86277B9C37BE}"/>
              </a:ext>
            </a:extLst>
          </p:cNvPr>
          <p:cNvSpPr/>
          <p:nvPr/>
        </p:nvSpPr>
        <p:spPr>
          <a:xfrm>
            <a:off x="775607" y="25064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050FE0-48FC-03E2-2301-0319563C5D24}"/>
              </a:ext>
            </a:extLst>
          </p:cNvPr>
          <p:cNvSpPr/>
          <p:nvPr/>
        </p:nvSpPr>
        <p:spPr>
          <a:xfrm>
            <a:off x="786492" y="29636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DCA01F-1336-00E4-CEB0-A1BEF9CCC880}"/>
              </a:ext>
            </a:extLst>
          </p:cNvPr>
          <p:cNvSpPr/>
          <p:nvPr/>
        </p:nvSpPr>
        <p:spPr>
          <a:xfrm>
            <a:off x="4117521" y="2473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4BBEA4-1104-0C14-DC79-5EEA85277109}"/>
              </a:ext>
            </a:extLst>
          </p:cNvPr>
          <p:cNvSpPr/>
          <p:nvPr/>
        </p:nvSpPr>
        <p:spPr>
          <a:xfrm>
            <a:off x="4128406" y="29309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F60030-044B-6D6F-9448-009CC7CE5C33}"/>
              </a:ext>
            </a:extLst>
          </p:cNvPr>
          <p:cNvSpPr/>
          <p:nvPr/>
        </p:nvSpPr>
        <p:spPr>
          <a:xfrm>
            <a:off x="2049235" y="329020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D21B13-7E85-45D9-9AE6-7F6B56FE66F2}"/>
              </a:ext>
            </a:extLst>
          </p:cNvPr>
          <p:cNvSpPr/>
          <p:nvPr/>
        </p:nvSpPr>
        <p:spPr>
          <a:xfrm>
            <a:off x="2060120" y="374740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03A424-3A4B-93F8-E88D-3DC14989C958}"/>
              </a:ext>
            </a:extLst>
          </p:cNvPr>
          <p:cNvSpPr/>
          <p:nvPr/>
        </p:nvSpPr>
        <p:spPr>
          <a:xfrm>
            <a:off x="2854777" y="374740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68FFA7-DFBC-5FB0-989D-FEE0FB8323D7}"/>
              </a:ext>
            </a:extLst>
          </p:cNvPr>
          <p:cNvCxnSpPr/>
          <p:nvPr/>
        </p:nvCxnSpPr>
        <p:spPr>
          <a:xfrm>
            <a:off x="1753961" y="1775732"/>
            <a:ext cx="0" cy="1654630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3F6D10-70FA-BD66-1331-D907CE73DFEB}"/>
              </a:ext>
            </a:extLst>
          </p:cNvPr>
          <p:cNvSpPr txBox="1"/>
          <p:nvPr/>
        </p:nvSpPr>
        <p:spPr>
          <a:xfrm>
            <a:off x="6101613" y="1428463"/>
            <a:ext cx="575670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Purpose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Bridge ethernet to USB Host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USB Ethernet dongle connected to MP1 Bridge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Bridge Configuration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brctl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addbr</a:t>
            </a:r>
            <a:r>
              <a:rPr lang="en-US" dirty="0">
                <a:cs typeface="Arial"/>
              </a:rPr>
              <a:t> br0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brctl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addif</a:t>
            </a:r>
            <a:r>
              <a:rPr lang="en-US" dirty="0">
                <a:cs typeface="Arial"/>
              </a:rPr>
              <a:t> br0 eth0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brctl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addif</a:t>
            </a:r>
            <a:r>
              <a:rPr lang="en-US" dirty="0">
                <a:cs typeface="Arial"/>
              </a:rPr>
              <a:t> br0 eth1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ifconfig</a:t>
            </a:r>
            <a:r>
              <a:rPr lang="en-US" dirty="0">
                <a:cs typeface="Arial"/>
              </a:rPr>
              <a:t> eth0 0.0.0.0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ifconfig</a:t>
            </a:r>
            <a:r>
              <a:rPr lang="en-US" dirty="0">
                <a:cs typeface="Arial"/>
              </a:rPr>
              <a:t> eth1 0.0.0.0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ifconfig</a:t>
            </a:r>
            <a:r>
              <a:rPr lang="en-US" dirty="0">
                <a:cs typeface="Arial"/>
              </a:rPr>
              <a:t> br0 up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189 </a:t>
            </a:r>
            <a:r>
              <a:rPr lang="en-US" dirty="0" err="1">
                <a:cs typeface="Arial"/>
              </a:rPr>
              <a:t>Mbits</a:t>
            </a:r>
            <a:r>
              <a:rPr lang="en-US" dirty="0">
                <a:cs typeface="Arial"/>
              </a:rPr>
              <a:t>/sec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CPU was 54.65% IDLE</a:t>
            </a:r>
          </a:p>
        </p:txBody>
      </p:sp>
    </p:spTree>
    <p:extLst>
      <p:ext uri="{BB962C8B-B14F-4D97-AF65-F5344CB8AC3E}">
        <p14:creationId xmlns:p14="http://schemas.microsoft.com/office/powerpoint/2010/main" val="57093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F4B43-9A91-EF1A-EDC3-5833869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 6 Results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5A0F8-2B71-5BF6-B440-EC81A4F13542}"/>
              </a:ext>
            </a:extLst>
          </p:cNvPr>
          <p:cNvSpPr txBox="1"/>
          <p:nvPr/>
        </p:nvSpPr>
        <p:spPr>
          <a:xfrm>
            <a:off x="227610" y="88074"/>
            <a:ext cx="8340745" cy="652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/>
                <a:ea typeface="+mn-lt"/>
                <a:cs typeface="+mn-lt"/>
              </a:rPr>
              <a:t>root@stm32mp1:~#  iperf3 -c 10.0.0.197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Connecting to host 10.0.0.197,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 local 10.0.0.207 port 48736 connected to 10.0.0.197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r>
              <a:rPr lang="en-US" sz="1100" dirty="0">
                <a:latin typeface="Courier New"/>
                <a:ea typeface="+mn-lt"/>
                <a:cs typeface="+mn-lt"/>
              </a:rPr>
              <a:t>  </a:t>
            </a:r>
            <a:r>
              <a:rPr lang="en-US" sz="1100" err="1">
                <a:latin typeface="Courier New"/>
                <a:ea typeface="+mn-lt"/>
                <a:cs typeface="+mn-lt"/>
              </a:rPr>
              <a:t>Cwnd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0.00-1.00   sec  23.3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195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 21    410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1.00-2.00   sec  22.2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187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9    337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2.00-3.00   sec  22.5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189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385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3.00-4.00   sec  22.6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190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 15    320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4.00-5.00   sec  22.6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189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369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5.00-6.00   sec  22.5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189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 20    304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6.00-7.00   sec  22.7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191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355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7.00-8.00   sec  22.5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189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 20    287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8.00-9.00   sec  22.7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191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342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9.00-10.00  sec  22.1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185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389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- - - - - - - - - - - - - - - - - - - - - - - - -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0.00-10.00  sec   226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189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 85             sender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0.00-10.04  sec   225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188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               receiver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 err="1">
                <a:latin typeface="Courier New"/>
                <a:ea typeface="+mn-lt"/>
                <a:cs typeface="+mn-lt"/>
              </a:rPr>
              <a:t>iperf</a:t>
            </a:r>
            <a:r>
              <a:rPr lang="en-US" sz="1100" dirty="0">
                <a:latin typeface="Courier New"/>
                <a:ea typeface="+mn-lt"/>
                <a:cs typeface="+mn-lt"/>
              </a:rPr>
              <a:t> Done.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Linux 5.15.67 (stm32mp1)        05/03/23        _armv7l_        (2 CPU)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17:24:00     CPU    %</a:t>
            </a:r>
            <a:r>
              <a:rPr lang="en-US" sz="1100" err="1">
                <a:latin typeface="Courier New"/>
                <a:ea typeface="+mn-lt"/>
                <a:cs typeface="+mn-lt"/>
              </a:rPr>
              <a:t>usr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%nice    %sys %</a:t>
            </a:r>
            <a:r>
              <a:rPr lang="en-US" sz="1100" err="1">
                <a:latin typeface="Courier New"/>
                <a:ea typeface="+mn-lt"/>
                <a:cs typeface="+mn-lt"/>
              </a:rPr>
              <a:t>iowait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 %</a:t>
            </a:r>
            <a:r>
              <a:rPr lang="en-US" sz="1100" err="1">
                <a:latin typeface="Courier New"/>
                <a:ea typeface="+mn-lt"/>
                <a:cs typeface="+mn-lt"/>
              </a:rPr>
              <a:t>irq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%soft  %steal  %guest  %</a:t>
            </a:r>
            <a:r>
              <a:rPr lang="en-US" sz="1100" err="1">
                <a:latin typeface="Courier New"/>
                <a:ea typeface="+mn-lt"/>
                <a:cs typeface="+mn-lt"/>
              </a:rPr>
              <a:t>gnice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%idle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17:24:01     all    0.00    0.00    0.00    0.00    0.00    0.00    0.00    0.00    0.00  100.00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17:24:02     all    0.00    2.07    4.15    0.00    0.00   33.68    0.00    0.00    0.00   60.10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17:24:03     all    0.50    0.00    1.00    0.00    0.00   49.50    0.00    0.00    0.00   49.00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17:24:04     all    0.00    1.51    5.53    0.00    0.00   50.25    0.00    0.00    0.00   42.71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17:24:05     all    0.00    0.00    0.50    0.00    0.00   50.25    0.00    0.00    0.00   49.25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17:24:06     all    0.00    1.01    5.03    0.00    0.00   50.25    0.00    0.00    0.00   43.72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17:24:07     all    0.00    0.00    0.00    0.00    0.00   50.51    0.00    0.00    0.00   49.49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17:24:08     all    0.99    1.98    5.45    0.00    0.00   49.50    0.00    0.00    0.00   42.08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17:24:09     all    0.00    0.00    1.49    0.00    0.00   49.50    0.00    0.00    0.00   49.01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17:24:10     all    0.00    1.02    5.08    0.00    0.00   50.25    0.00    0.00    0.00   43.65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17:24:11     all    1.00    0.00    0.50    0.00    0.00   49.75    0.00    0.00    0.00   48.76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17:24:12     all    0.50    2.01    4.02    0.00    0.00   15.08    0.00    0.00    0.00   78.39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ea typeface="+mn-lt"/>
              <a:cs typeface="+mn-lt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Average:     all    0.25    0.80    2.72    0.00    0.00   41.58    0.00    0.00    0.00   54.65</a:t>
            </a:r>
            <a:endParaRPr lang="en-US" sz="1100" dirty="0">
              <a:latin typeface="Courier New"/>
              <a:cs typeface="Courier New"/>
            </a:endParaRPr>
          </a:p>
          <a:p>
            <a:pPr algn="l"/>
            <a:endParaRPr lang="en-US" sz="1100" dirty="0"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13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BDA6BAC-3A83-9B28-70DE-B403F5FF3882}"/>
              </a:ext>
            </a:extLst>
          </p:cNvPr>
          <p:cNvCxnSpPr>
            <a:cxnSpLocks/>
          </p:cNvCxnSpPr>
          <p:nvPr/>
        </p:nvCxnSpPr>
        <p:spPr>
          <a:xfrm flipH="1">
            <a:off x="3246665" y="3105150"/>
            <a:ext cx="1153886" cy="849086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9ED52E-6829-FDFA-2CDD-8F8763689620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3439885"/>
            <a:ext cx="555172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82E6A0-AF06-A9E3-C2C3-A44DB846A5E0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1774371"/>
            <a:ext cx="555172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3C6F46-1BAC-2747-8453-948B9B3B83E5}"/>
              </a:ext>
            </a:extLst>
          </p:cNvPr>
          <p:cNvCxnSpPr/>
          <p:nvPr/>
        </p:nvCxnSpPr>
        <p:spPr>
          <a:xfrm flipH="1">
            <a:off x="928008" y="1548493"/>
            <a:ext cx="1360714" cy="1099457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r>
              <a:rPr lang="en-US">
                <a:latin typeface="Arial"/>
                <a:cs typeface="Arial"/>
              </a:rPr>
              <a:t>Test 7 – Bridge Ethernet to USB OTG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D41C2-F414-1E92-C567-F7C87AF7E9AC}"/>
              </a:ext>
            </a:extLst>
          </p:cNvPr>
          <p:cNvSpPr/>
          <p:nvPr/>
        </p:nvSpPr>
        <p:spPr>
          <a:xfrm>
            <a:off x="2046514" y="2786743"/>
            <a:ext cx="1469571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Bridge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834EC7-B7C9-3066-62D0-65D21B29378E}"/>
              </a:ext>
            </a:extLst>
          </p:cNvPr>
          <p:cNvSpPr/>
          <p:nvPr/>
        </p:nvSpPr>
        <p:spPr>
          <a:xfrm>
            <a:off x="523875" y="1819276"/>
            <a:ext cx="914400" cy="1545770"/>
          </a:xfrm>
          <a:prstGeom prst="rect">
            <a:avLst/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Client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387C4-057A-0D08-CA0A-55234F80B8BA}"/>
              </a:ext>
            </a:extLst>
          </p:cNvPr>
          <p:cNvSpPr/>
          <p:nvPr/>
        </p:nvSpPr>
        <p:spPr>
          <a:xfrm>
            <a:off x="3526971" y="4669970"/>
            <a:ext cx="1110342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sz="1400" dirty="0">
                <a:cs typeface="Arial"/>
              </a:rPr>
              <a:t>USB ETH Dongle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5E38E-1619-52C6-3DAD-F60A7E209C27}"/>
              </a:ext>
            </a:extLst>
          </p:cNvPr>
          <p:cNvSpPr/>
          <p:nvPr/>
        </p:nvSpPr>
        <p:spPr>
          <a:xfrm>
            <a:off x="4114799" y="1817914"/>
            <a:ext cx="914400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>
                <a:cs typeface="Arial"/>
              </a:rPr>
              <a:t>PC Server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3852FC-F373-0650-FD87-22731EA0EC14}"/>
              </a:ext>
            </a:extLst>
          </p:cNvPr>
          <p:cNvSpPr/>
          <p:nvPr/>
        </p:nvSpPr>
        <p:spPr>
          <a:xfrm>
            <a:off x="2264229" y="1273628"/>
            <a:ext cx="914400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dirty="0">
                <a:cs typeface="Arial"/>
              </a:rPr>
              <a:t>Hub</a:t>
            </a:r>
            <a:endParaRPr lang="en-US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8084F8-3858-4C60-DFD6-34BF1F567222}"/>
              </a:ext>
            </a:extLst>
          </p:cNvPr>
          <p:cNvSpPr/>
          <p:nvPr/>
        </p:nvSpPr>
        <p:spPr>
          <a:xfrm>
            <a:off x="775607" y="25064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1A0CE8-6338-D690-9BD7-CB7A8BFFAF69}"/>
              </a:ext>
            </a:extLst>
          </p:cNvPr>
          <p:cNvSpPr/>
          <p:nvPr/>
        </p:nvSpPr>
        <p:spPr>
          <a:xfrm>
            <a:off x="786492" y="29636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AB24C-259E-3913-6FC1-EEF0C896F5E4}"/>
              </a:ext>
            </a:extLst>
          </p:cNvPr>
          <p:cNvSpPr/>
          <p:nvPr/>
        </p:nvSpPr>
        <p:spPr>
          <a:xfrm>
            <a:off x="4117521" y="2473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B7B537-9F26-DAA1-4854-6D2F78A10C88}"/>
              </a:ext>
            </a:extLst>
          </p:cNvPr>
          <p:cNvSpPr/>
          <p:nvPr/>
        </p:nvSpPr>
        <p:spPr>
          <a:xfrm>
            <a:off x="4128406" y="29309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A47E83-4006-3079-6E8D-C3D23E06C494}"/>
              </a:ext>
            </a:extLst>
          </p:cNvPr>
          <p:cNvSpPr/>
          <p:nvPr/>
        </p:nvSpPr>
        <p:spPr>
          <a:xfrm>
            <a:off x="2049235" y="329020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91EFE2-242D-0167-4229-1C864E91268F}"/>
              </a:ext>
            </a:extLst>
          </p:cNvPr>
          <p:cNvSpPr/>
          <p:nvPr/>
        </p:nvSpPr>
        <p:spPr>
          <a:xfrm>
            <a:off x="2060120" y="374740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717E6E-A237-1556-7AAC-375C64CE386B}"/>
              </a:ext>
            </a:extLst>
          </p:cNvPr>
          <p:cNvSpPr/>
          <p:nvPr/>
        </p:nvSpPr>
        <p:spPr>
          <a:xfrm>
            <a:off x="2854777" y="374740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382BA5-AEE5-1290-32B9-2567E2448B41}"/>
              </a:ext>
            </a:extLst>
          </p:cNvPr>
          <p:cNvCxnSpPr/>
          <p:nvPr/>
        </p:nvCxnSpPr>
        <p:spPr>
          <a:xfrm>
            <a:off x="1753961" y="1775732"/>
            <a:ext cx="0" cy="1654630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9E79A8-ADE0-BA43-06BD-39E9D7A60A2B}"/>
              </a:ext>
            </a:extLst>
          </p:cNvPr>
          <p:cNvSpPr txBox="1"/>
          <p:nvPr/>
        </p:nvSpPr>
        <p:spPr>
          <a:xfrm>
            <a:off x="6101613" y="1428463"/>
            <a:ext cx="511550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Purpose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Bridge ethernet to USB OTG RNDIS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USB cable connecting PC to MP1 Bridge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Bridge Configuration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brctl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addbr</a:t>
            </a:r>
            <a:r>
              <a:rPr lang="en-US" dirty="0">
                <a:cs typeface="Arial"/>
              </a:rPr>
              <a:t> br0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brctl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addif</a:t>
            </a:r>
            <a:r>
              <a:rPr lang="en-US" dirty="0">
                <a:cs typeface="Arial"/>
              </a:rPr>
              <a:t> br0 eth0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brctl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addif</a:t>
            </a:r>
            <a:r>
              <a:rPr lang="en-US" dirty="0">
                <a:cs typeface="Arial"/>
              </a:rPr>
              <a:t> br0 usb0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ifconfig</a:t>
            </a:r>
            <a:r>
              <a:rPr lang="en-US" dirty="0">
                <a:cs typeface="Arial"/>
              </a:rPr>
              <a:t> eth0 0.0.0.0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ifconfig</a:t>
            </a:r>
            <a:r>
              <a:rPr lang="en-US" dirty="0">
                <a:cs typeface="Arial"/>
              </a:rPr>
              <a:t> usb0 0.0.0.0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ifconfig</a:t>
            </a:r>
            <a:r>
              <a:rPr lang="en-US" dirty="0">
                <a:cs typeface="Arial"/>
              </a:rPr>
              <a:t> br0 up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141 </a:t>
            </a:r>
            <a:r>
              <a:rPr lang="en-US" dirty="0" err="1">
                <a:cs typeface="Arial"/>
              </a:rPr>
              <a:t>Mbits</a:t>
            </a:r>
            <a:r>
              <a:rPr lang="en-US" dirty="0">
                <a:cs typeface="Arial"/>
              </a:rPr>
              <a:t>/sec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CPU was 53.89% IDLE</a:t>
            </a:r>
          </a:p>
        </p:txBody>
      </p:sp>
    </p:spTree>
    <p:extLst>
      <p:ext uri="{BB962C8B-B14F-4D97-AF65-F5344CB8AC3E}">
        <p14:creationId xmlns:p14="http://schemas.microsoft.com/office/powerpoint/2010/main" val="220970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48ECAA-61A4-71C9-9869-EF0C0B1F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 dirty="0">
                <a:cs typeface="Arial"/>
              </a:rPr>
              <a:t>Characterize performance capabilities of the MP15 platform in various bridge configurations</a:t>
            </a:r>
            <a:endParaRPr lang="en-US" dirty="0"/>
          </a:p>
          <a:p>
            <a:pPr lvl="1"/>
            <a:r>
              <a:rPr lang="en-US" dirty="0">
                <a:cs typeface="Arial"/>
              </a:rPr>
              <a:t>Ethernet to USB Ethernet dongle (USB Host)</a:t>
            </a:r>
          </a:p>
          <a:p>
            <a:pPr lvl="1"/>
            <a:r>
              <a:rPr lang="en-US" dirty="0">
                <a:cs typeface="Arial"/>
              </a:rPr>
              <a:t>Ethernet to USB RNDIS (USB OTG)</a:t>
            </a:r>
          </a:p>
          <a:p>
            <a:pPr lvl="1"/>
            <a:r>
              <a:rPr lang="en-US" dirty="0">
                <a:cs typeface="Arial"/>
              </a:rPr>
              <a:t>USB Ethernet Dongle (USB Host) to USB RNDIS (USB OTG)</a:t>
            </a:r>
          </a:p>
          <a:p>
            <a:pPr marL="261620" indent="-261620"/>
            <a:r>
              <a:rPr lang="en-US" dirty="0">
                <a:cs typeface="Arial"/>
              </a:rPr>
              <a:t>Capture network throughput as well as CPU load of the bridge platform</a:t>
            </a:r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6D3E48-B365-B7EE-E3B2-052227FF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37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F4B43-9A91-EF1A-EDC3-5833869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 7 Results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5A0F8-2B71-5BF6-B440-EC81A4F13542}"/>
              </a:ext>
            </a:extLst>
          </p:cNvPr>
          <p:cNvSpPr txBox="1"/>
          <p:nvPr/>
        </p:nvSpPr>
        <p:spPr>
          <a:xfrm>
            <a:off x="227610" y="98960"/>
            <a:ext cx="8340745" cy="652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/>
                <a:ea typeface="+mn-lt"/>
                <a:cs typeface="+mn-lt"/>
              </a:rPr>
              <a:t>root@stm32mp1:~#  iperf3 -c 10.0.0.38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Connecting to host 10.0.0.38,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 local 10.0.0.207 port 55622 connected to 10.0.0.38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r>
              <a:rPr lang="en-US" sz="1100" dirty="0">
                <a:latin typeface="Courier New"/>
                <a:ea typeface="+mn-lt"/>
                <a:cs typeface="+mn-lt"/>
              </a:rPr>
              <a:t>  </a:t>
            </a:r>
            <a:r>
              <a:rPr lang="en-US" sz="1100" err="1">
                <a:latin typeface="Courier New"/>
                <a:ea typeface="+mn-lt"/>
                <a:cs typeface="+mn-lt"/>
              </a:rPr>
              <a:t>Cwnd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0.00-1.00   sec  18.5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155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856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1.00-2.00   sec  16.7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140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 1017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2.00-3.00   sec  17.0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 1017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3.00-4.00   sec  15.9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133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 1017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4.00-5.00   sec  17.0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 1017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5.00-6.00   sec  16.9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 1017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6.00-7.00   sec  17.0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 1017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7.00-8.00   sec  17.0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 1017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8.00-9.00   sec  16.8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 1017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9.00-10.00  sec  15.8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133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 1017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- - - - - - - - - - - - - - - - - - - - - - - - -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0.00-10.00  sec   169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          sender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0.00-10.09  sec   167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139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               receiver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r>
              <a:rPr lang="en-US" sz="1100" err="1">
                <a:latin typeface="Courier New"/>
                <a:ea typeface="+mn-lt"/>
                <a:cs typeface="+mn-lt"/>
              </a:rPr>
              <a:t>iperf</a:t>
            </a:r>
            <a:r>
              <a:rPr lang="en-US" sz="1100" dirty="0">
                <a:latin typeface="Courier New"/>
                <a:ea typeface="+mn-lt"/>
                <a:cs typeface="+mn-lt"/>
              </a:rPr>
              <a:t> Done.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Linux 5.15.67 (stm32mp1)        05/03/23        _armv7l_        (2 CPU)</a:t>
            </a:r>
            <a:endParaRPr lang="en-US" sz="110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17:34:23     CPU    %</a:t>
            </a:r>
            <a:r>
              <a:rPr lang="en-US" sz="1100" err="1">
                <a:latin typeface="Courier New"/>
                <a:ea typeface="+mn-lt"/>
                <a:cs typeface="+mn-lt"/>
              </a:rPr>
              <a:t>usr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%nice    %sys %</a:t>
            </a:r>
            <a:r>
              <a:rPr lang="en-US" sz="1100" err="1">
                <a:latin typeface="Courier New"/>
                <a:ea typeface="+mn-lt"/>
                <a:cs typeface="+mn-lt"/>
              </a:rPr>
              <a:t>iowait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 %</a:t>
            </a:r>
            <a:r>
              <a:rPr lang="en-US" sz="1100" err="1">
                <a:latin typeface="Courier New"/>
                <a:ea typeface="+mn-lt"/>
                <a:cs typeface="+mn-lt"/>
              </a:rPr>
              <a:t>irq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%soft  %steal  %guest  %</a:t>
            </a:r>
            <a:r>
              <a:rPr lang="en-US" sz="1100" err="1">
                <a:latin typeface="Courier New"/>
                <a:ea typeface="+mn-lt"/>
                <a:cs typeface="+mn-lt"/>
              </a:rPr>
              <a:t>gnice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%idle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17:34:24     all    0.00    3.59    3.08    0.00    0.00    4.10    0.00    0.00    0.00   89.23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17:34:25     all    0.00    0.50    1.01    0.00    0.00   49.75    0.00    0.00    0.00   48.74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17:34:26     all    0.00    1.01    6.06    0.00    0.00   49.49    0.00    0.00    0.00   43.43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17:34:27     all    0.00    0.50    1.49    0.00    0.00   49.75    0.00    0.00    0.00   48.26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17:34:28     all    0.00    1.99    4.48    0.00    0.00   49.75    0.00    0.00    0.00   43.78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17:34:29     all    0.00    0.50    1.01    1.51    0.00   50.25    0.00    0.00    0.00   46.73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17:34:30     all    0.00    0.50    6.03    0.00    0.00   50.25    0.00    0.00    0.00   43.22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17:34:31     all    0.00    0.50    1.00    0.00    0.00   50.00    0.00    0.00    0.00   48.50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17:34:32     all    0.00    2.53    2.53    0.00    0.00   50.51    0.00    0.00    0.00   44.44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17:34:33     all    0.00    0.51    1.01    0.00    0.00   50.00    0.00    0.00    0.00   48.48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17:34:34     all    0.00    1.49    5.47    0.00    0.00   48.26    0.00    0.00    0.00   44.78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17:34:35     all    0.00    1.51    0.50    0.00    0.00    0.00    0.00    0.00    0.00   97.99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ea typeface="+mn-lt"/>
              <a:cs typeface="+mn-lt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Average:     all    0.00    1.26    2.81    0.13    0.00   41.92    0.00    0.00    0.00   53.89</a:t>
            </a:r>
            <a:endParaRPr lang="en-US" sz="1100" dirty="0">
              <a:latin typeface="Courier New"/>
              <a:cs typeface="Courier New"/>
            </a:endParaRPr>
          </a:p>
          <a:p>
            <a:pPr algn="l"/>
            <a:endParaRPr lang="en-US" sz="1100" dirty="0"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44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C1F5E2-E896-B854-51C7-DCA782A765B6}"/>
              </a:ext>
            </a:extLst>
          </p:cNvPr>
          <p:cNvCxnSpPr/>
          <p:nvPr/>
        </p:nvCxnSpPr>
        <p:spPr>
          <a:xfrm flipH="1">
            <a:off x="3169104" y="3103790"/>
            <a:ext cx="1164771" cy="816428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B2A0E6-1BA3-402C-EA65-AB1F48DE08BB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4865913"/>
            <a:ext cx="555172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5F9494-86DF-8CFE-DA34-65511A27031C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918856"/>
            <a:ext cx="555172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F007609-B3F7-4E3D-FF60-8623DE5E7A75}"/>
              </a:ext>
            </a:extLst>
          </p:cNvPr>
          <p:cNvCxnSpPr/>
          <p:nvPr/>
        </p:nvCxnSpPr>
        <p:spPr>
          <a:xfrm>
            <a:off x="881743" y="2645228"/>
            <a:ext cx="1502229" cy="2394858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92EE7C-E873-57A9-C3CA-D6EBCDA78B11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3439885"/>
            <a:ext cx="555172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F02ABA-47EC-535D-F7CF-3C192C9C9E69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1774371"/>
            <a:ext cx="555172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223965-760B-4118-B22A-E28DD39901F0}"/>
              </a:ext>
            </a:extLst>
          </p:cNvPr>
          <p:cNvCxnSpPr/>
          <p:nvPr/>
        </p:nvCxnSpPr>
        <p:spPr>
          <a:xfrm>
            <a:off x="1753961" y="1775732"/>
            <a:ext cx="0" cy="1654630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r>
              <a:rPr lang="en-US">
                <a:latin typeface="Arial"/>
                <a:cs typeface="Arial"/>
              </a:rPr>
              <a:t>Test 8 – Bridge USB Host to USB OTG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3AFD14-2A27-273C-0F53-E39A40B294AB}"/>
              </a:ext>
            </a:extLst>
          </p:cNvPr>
          <p:cNvSpPr/>
          <p:nvPr/>
        </p:nvSpPr>
        <p:spPr>
          <a:xfrm>
            <a:off x="2046514" y="2786743"/>
            <a:ext cx="1469571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Bridge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1D250-F559-A000-8517-AB9AD30BFD59}"/>
              </a:ext>
            </a:extLst>
          </p:cNvPr>
          <p:cNvSpPr/>
          <p:nvPr/>
        </p:nvSpPr>
        <p:spPr>
          <a:xfrm>
            <a:off x="523875" y="1819276"/>
            <a:ext cx="914400" cy="1545770"/>
          </a:xfrm>
          <a:prstGeom prst="rect">
            <a:avLst/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Client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5DC9E-49C6-31D7-296D-5120638617D6}"/>
              </a:ext>
            </a:extLst>
          </p:cNvPr>
          <p:cNvSpPr/>
          <p:nvPr/>
        </p:nvSpPr>
        <p:spPr>
          <a:xfrm>
            <a:off x="2220686" y="4696504"/>
            <a:ext cx="1110342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sz="1400" dirty="0">
                <a:cs typeface="Arial"/>
              </a:rPr>
              <a:t>USB ETH Dongle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D41B-9364-521B-8C1B-69ED1E4ADB9B}"/>
              </a:ext>
            </a:extLst>
          </p:cNvPr>
          <p:cNvSpPr/>
          <p:nvPr/>
        </p:nvSpPr>
        <p:spPr>
          <a:xfrm>
            <a:off x="4114799" y="1817914"/>
            <a:ext cx="914400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>
                <a:cs typeface="Arial"/>
              </a:rPr>
              <a:t>PC Server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1C043B-E616-B108-8EA9-0F639D7A3E33}"/>
              </a:ext>
            </a:extLst>
          </p:cNvPr>
          <p:cNvSpPr/>
          <p:nvPr/>
        </p:nvSpPr>
        <p:spPr>
          <a:xfrm>
            <a:off x="2264229" y="1273628"/>
            <a:ext cx="914400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dirty="0">
                <a:cs typeface="Arial"/>
              </a:rPr>
              <a:t>Hub</a:t>
            </a:r>
            <a:endParaRPr lang="en-U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4A0244-B2A6-C2DB-B02A-E4855111FF87}"/>
              </a:ext>
            </a:extLst>
          </p:cNvPr>
          <p:cNvSpPr/>
          <p:nvPr/>
        </p:nvSpPr>
        <p:spPr>
          <a:xfrm>
            <a:off x="775607" y="25064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8E3A0-C61F-711A-A6AE-33ED337953C2}"/>
              </a:ext>
            </a:extLst>
          </p:cNvPr>
          <p:cNvSpPr/>
          <p:nvPr/>
        </p:nvSpPr>
        <p:spPr>
          <a:xfrm>
            <a:off x="786492" y="29636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E1AC5-E494-9102-6E9D-B512ACBED80C}"/>
              </a:ext>
            </a:extLst>
          </p:cNvPr>
          <p:cNvSpPr/>
          <p:nvPr/>
        </p:nvSpPr>
        <p:spPr>
          <a:xfrm>
            <a:off x="4117521" y="2473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69F615-9143-1ECC-17CA-4B0CF56DDCD1}"/>
              </a:ext>
            </a:extLst>
          </p:cNvPr>
          <p:cNvSpPr/>
          <p:nvPr/>
        </p:nvSpPr>
        <p:spPr>
          <a:xfrm>
            <a:off x="4128406" y="29309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25CE4-8626-00E0-891E-579F295F9DD3}"/>
              </a:ext>
            </a:extLst>
          </p:cNvPr>
          <p:cNvSpPr/>
          <p:nvPr/>
        </p:nvSpPr>
        <p:spPr>
          <a:xfrm>
            <a:off x="2049235" y="329020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5547B2-CB74-5E6B-AB60-3884A9ADFAB9}"/>
              </a:ext>
            </a:extLst>
          </p:cNvPr>
          <p:cNvSpPr/>
          <p:nvPr/>
        </p:nvSpPr>
        <p:spPr>
          <a:xfrm>
            <a:off x="2060120" y="374740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1B6CC-F671-7989-5D5E-F120A9D9C947}"/>
              </a:ext>
            </a:extLst>
          </p:cNvPr>
          <p:cNvSpPr/>
          <p:nvPr/>
        </p:nvSpPr>
        <p:spPr>
          <a:xfrm>
            <a:off x="2854777" y="3747407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F76779-8D14-37E4-871A-17D700959A6C}"/>
              </a:ext>
            </a:extLst>
          </p:cNvPr>
          <p:cNvCxnSpPr>
            <a:cxnSpLocks/>
          </p:cNvCxnSpPr>
          <p:nvPr/>
        </p:nvCxnSpPr>
        <p:spPr>
          <a:xfrm>
            <a:off x="1830159" y="3920217"/>
            <a:ext cx="10886" cy="947059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1D29FF-2F1E-013A-8176-456017900E66}"/>
              </a:ext>
            </a:extLst>
          </p:cNvPr>
          <p:cNvSpPr txBox="1"/>
          <p:nvPr/>
        </p:nvSpPr>
        <p:spPr>
          <a:xfrm>
            <a:off x="6101613" y="1428463"/>
            <a:ext cx="575670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Purpose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Bridge USB Host to USB OTG (RNDIS)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USB Ethernet dongle connected to MP1 Bridge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USB cable connecting PC to MP1 Bridge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Bridge Configuration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brctl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addbr</a:t>
            </a:r>
            <a:r>
              <a:rPr lang="en-US" dirty="0">
                <a:cs typeface="Arial"/>
              </a:rPr>
              <a:t> br0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brctl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addif</a:t>
            </a:r>
            <a:r>
              <a:rPr lang="en-US" dirty="0">
                <a:cs typeface="Arial"/>
              </a:rPr>
              <a:t> br0 eth1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brctl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addif</a:t>
            </a:r>
            <a:r>
              <a:rPr lang="en-US" dirty="0">
                <a:cs typeface="Arial"/>
              </a:rPr>
              <a:t> br0 usb0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ifconfig</a:t>
            </a:r>
            <a:r>
              <a:rPr lang="en-US" dirty="0">
                <a:cs typeface="Arial"/>
              </a:rPr>
              <a:t> eth0 0.0.0.0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ifconfig</a:t>
            </a:r>
            <a:r>
              <a:rPr lang="en-US" dirty="0">
                <a:cs typeface="Arial"/>
              </a:rPr>
              <a:t> usb0 0.0.0.0</a:t>
            </a:r>
          </a:p>
          <a:p>
            <a:pPr marL="742950" indent="-285750">
              <a:buFont typeface="Arial"/>
              <a:buChar char="•"/>
            </a:pPr>
            <a:r>
              <a:rPr lang="en-US" dirty="0" err="1">
                <a:cs typeface="Arial"/>
              </a:rPr>
              <a:t>ifconfig</a:t>
            </a:r>
            <a:r>
              <a:rPr lang="en-US" dirty="0">
                <a:cs typeface="Arial"/>
              </a:rPr>
              <a:t> br0 up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MP1 Client Configuration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Ipconfig eth1 10.0.0.54 up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PC Server Configuration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Manual assignment of 10.0.0.78 address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Results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143 </a:t>
            </a:r>
            <a:r>
              <a:rPr lang="en-US" dirty="0" err="1">
                <a:cs typeface="Arial"/>
              </a:rPr>
              <a:t>Mbits</a:t>
            </a:r>
            <a:r>
              <a:rPr lang="en-US" dirty="0">
                <a:cs typeface="Arial"/>
              </a:rPr>
              <a:t>/sec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CPU was 54.37% IDLE</a:t>
            </a:r>
          </a:p>
        </p:txBody>
      </p:sp>
    </p:spTree>
    <p:extLst>
      <p:ext uri="{BB962C8B-B14F-4D97-AF65-F5344CB8AC3E}">
        <p14:creationId xmlns:p14="http://schemas.microsoft.com/office/powerpoint/2010/main" val="4261847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F4B43-9A91-EF1A-EDC3-5833869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 8 Results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5A0F8-2B71-5BF6-B440-EC81A4F13542}"/>
              </a:ext>
            </a:extLst>
          </p:cNvPr>
          <p:cNvSpPr txBox="1"/>
          <p:nvPr/>
        </p:nvSpPr>
        <p:spPr>
          <a:xfrm>
            <a:off x="227610" y="98960"/>
            <a:ext cx="8340745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/>
                <a:ea typeface="+mn-lt"/>
                <a:cs typeface="+mn-lt"/>
              </a:rPr>
              <a:t>root@stm32mp1:~# iperf3 -c 10.0.0.78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Connecting to host 10.0.0.78,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 local 10.0.0.54 port 54478 connected to 10.0.0.78 port 5201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r>
              <a:rPr lang="en-US" sz="1100" dirty="0">
                <a:latin typeface="Courier New"/>
                <a:ea typeface="+mn-lt"/>
                <a:cs typeface="+mn-lt"/>
              </a:rPr>
              <a:t>  </a:t>
            </a:r>
            <a:r>
              <a:rPr lang="en-US" sz="1100" err="1">
                <a:latin typeface="Courier New"/>
                <a:ea typeface="+mn-lt"/>
                <a:cs typeface="+mn-lt"/>
              </a:rPr>
              <a:t>Cwnd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0.00-1.00   sec  17.3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145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277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1.00-2.00   sec  16.9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277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2.00-3.00   sec  17.2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144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277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3.00-4.00   sec  16.8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277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4.00-5.00   sec  17.4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146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277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5.00-6.00   sec  16.7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140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291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6.00-7.00   sec  17.3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145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291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7.00-8.00   sec  16.9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291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8.00-9.00   sec  17.3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145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291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9.00-10.00  sec  16.8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291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- - - - - - - - - - - - - - - - - - - - - - - - -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0.00-10.00  sec   171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          sender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0.00-10.05  sec   170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142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               receiver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ea typeface="+mn-lt"/>
              <a:cs typeface="+mn-lt"/>
            </a:endParaRPr>
          </a:p>
          <a:p>
            <a:r>
              <a:rPr lang="en-US" sz="1100" dirty="0" err="1">
                <a:latin typeface="Courier New"/>
                <a:ea typeface="+mn-lt"/>
                <a:cs typeface="Courier New"/>
              </a:rPr>
              <a:t>iperf</a:t>
            </a:r>
            <a:r>
              <a:rPr lang="en-US" sz="1100" dirty="0">
                <a:latin typeface="Courier New"/>
                <a:ea typeface="+mn-lt"/>
                <a:cs typeface="Courier New"/>
              </a:rPr>
              <a:t> Done.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Linux 5.15.67 (stm32mp1)        05/04/23        _armv7l_        (2 CPU)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13:10:43     CPU    %</a:t>
            </a:r>
            <a:r>
              <a:rPr lang="en-US" sz="1100" err="1">
                <a:latin typeface="Courier New"/>
                <a:ea typeface="+mn-lt"/>
                <a:cs typeface="+mn-lt"/>
              </a:rPr>
              <a:t>usr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%nice    %sys %</a:t>
            </a:r>
            <a:r>
              <a:rPr lang="en-US" sz="1100" err="1">
                <a:latin typeface="Courier New"/>
                <a:ea typeface="+mn-lt"/>
                <a:cs typeface="+mn-lt"/>
              </a:rPr>
              <a:t>iowait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 %</a:t>
            </a:r>
            <a:r>
              <a:rPr lang="en-US" sz="1100" err="1">
                <a:latin typeface="Courier New"/>
                <a:ea typeface="+mn-lt"/>
                <a:cs typeface="+mn-lt"/>
              </a:rPr>
              <a:t>irq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%soft  %steal  %guest  %</a:t>
            </a:r>
            <a:r>
              <a:rPr lang="en-US" sz="1100" err="1">
                <a:latin typeface="Courier New"/>
                <a:ea typeface="+mn-lt"/>
                <a:cs typeface="+mn-lt"/>
              </a:rPr>
              <a:t>gnice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%idle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13:10:44     all    0.00    2.01    4.52    0.00    0.00    0.00    0.00    0.00    0.00   93.47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13:10:45     all    0.00    0.00    1.00    2.99    0.00   49.75    0.00    0.00    0.00   46.27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13:10:46     all    0.00    2.01    5.03    0.00    0.00   50.25    0.00    0.00    0.00   42.71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13:10:47     all    0.00    0.00    0.50    0.00    0.00   50.00    0.00    0.00    0.00   49.50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13:10:48     all    0.50    2.01    3.52    0.00    0.00   50.25    0.00    0.00    0.00   43.72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13:10:49     all    0.51    0.00    0.00    0.00    0.00   50.00    0.00    0.00    0.00   49.49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13:10:50     all    0.00    1.01    6.03    0.00    0.00   50.25    0.00    0.00    0.00   42.71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13:10:51     all    0.00    0.00    0.51    0.00    0.00   49.49    0.00    0.00    0.00   50.00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13:10:52     all    0.00    2.50    4.50    0.00    0.00   50.00    0.00    0.00    0.00   43.00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13:10:53     all    0.00    0.00    0.00    0.00    0.00   49.75    0.00    0.00    0.00   50.25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13:10:54     all    0.00    2.02    4.55    0.00    0.00   50.51    0.00    0.00    0.00   42.93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13:10:55     all    0.00    0.00    0.50    0.00    0.00    1.01    0.00    0.00    0.00   98.49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ea typeface="+mn-lt"/>
              <a:cs typeface="+mn-lt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Average:     all    0.08    0.96    2.55    0.25    0.00   41.77    0.00    0.00    0.00   54.37</a:t>
            </a:r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Arial"/>
            </a:endParaRPr>
          </a:p>
          <a:p>
            <a:pPr algn="l"/>
            <a:endParaRPr lang="en-US" sz="1100" dirty="0"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369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DDCB9-3703-192A-17BF-88FD7A01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Results Comparison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3A1E72-EEC7-E0C2-8C40-A0BBA8519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86833"/>
              </p:ext>
            </p:extLst>
          </p:nvPr>
        </p:nvGraphicFramePr>
        <p:xfrm>
          <a:off x="107156" y="1119187"/>
          <a:ext cx="11868578" cy="131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810">
                  <a:extLst>
                    <a:ext uri="{9D8B030D-6E8A-4147-A177-3AD203B41FA5}">
                      <a16:colId xmlns:a16="http://schemas.microsoft.com/office/drawing/2014/main" val="4195586488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1888822052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1254624158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877592669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1743997711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3193642717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954942660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1535415930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3106456158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Test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358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278545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  <a:r>
                        <a:rPr lang="en-US" err="1"/>
                        <a:t>TPut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939 </a:t>
                      </a:r>
                      <a:r>
                        <a:rPr lang="en-US" sz="1200" b="0" i="0" u="none" strike="noStrike" noProof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Mbits</a:t>
                      </a: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 / Sec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938 </a:t>
                      </a:r>
                      <a:r>
                        <a:rPr lang="en-US" sz="1200" b="0" i="0" u="none" strike="noStrike" noProof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Mbits</a:t>
                      </a: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/sec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838 </a:t>
                      </a:r>
                      <a:r>
                        <a:rPr lang="en-US" sz="1200" b="0" i="0" u="none" strike="noStrike" noProof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Mbits</a:t>
                      </a: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/sec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254 </a:t>
                      </a:r>
                      <a:r>
                        <a:rPr lang="en-US" sz="1200" b="0" i="0" u="none" strike="noStrike" noProof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Mbits</a:t>
                      </a: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/sec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155 Mbits/sec</a:t>
                      </a:r>
                      <a:endParaRPr lang="en-US" sz="1200" b="0" i="0" u="none" strike="noStrike" noProof="0">
                        <a:solidFill>
                          <a:srgbClr val="171718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189 </a:t>
                      </a:r>
                      <a:r>
                        <a:rPr lang="en-US" sz="1200" b="0" i="0" u="none" strike="noStrike" noProof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Mbits</a:t>
                      </a: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/sec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141 </a:t>
                      </a:r>
                      <a:r>
                        <a:rPr lang="en-US" sz="1200" b="0" i="0" u="none" strike="noStrike" noProof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Mbits</a:t>
                      </a: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/sec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143 </a:t>
                      </a:r>
                      <a:r>
                        <a:rPr lang="en-US" sz="1200" b="0" i="0" u="none" strike="noStrike" noProof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Mbits</a:t>
                      </a:r>
                      <a:r>
                        <a:rPr lang="en-US" sz="1200" b="0" i="0" u="none" strike="noStrike" noProof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/sec</a:t>
                      </a:r>
                      <a:endParaRPr lang="en-US" sz="12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872877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r>
                        <a:rPr lang="en-US" dirty="0"/>
                        <a:t>CPU IDLE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54.65 %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53.89 %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54.37 %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7899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E08725-4405-8E2B-EBC2-33015B4D03DC}"/>
              </a:ext>
            </a:extLst>
          </p:cNvPr>
          <p:cNvSpPr txBox="1"/>
          <p:nvPr/>
        </p:nvSpPr>
        <p:spPr>
          <a:xfrm>
            <a:off x="1164492" y="2593334"/>
            <a:ext cx="9374810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61620" indent="-261620">
              <a:spcBef>
                <a:spcPts val="1200"/>
              </a:spcBef>
              <a:buFont typeface="Arial"/>
              <a:buChar char="•"/>
            </a:pPr>
            <a:r>
              <a:rPr lang="en-US" sz="2000">
                <a:cs typeface="Arial"/>
              </a:rPr>
              <a:t>Test 1 – Sanity test : Confirm Bridge gigabit interface and network infrastructure</a:t>
            </a:r>
          </a:p>
          <a:p>
            <a:pPr marL="261620" indent="-261620">
              <a:spcBef>
                <a:spcPts val="1200"/>
              </a:spcBef>
              <a:buFont typeface="Arial"/>
              <a:buChar char="•"/>
            </a:pPr>
            <a:r>
              <a:rPr lang="en-US" sz="2000">
                <a:cs typeface="Arial"/>
              </a:rPr>
              <a:t>Test 2 – Sanity test : Confirm Client gigabit interface and network infrastructure</a:t>
            </a:r>
            <a:endParaRPr lang="en-US"/>
          </a:p>
          <a:p>
            <a:pPr marL="261620" indent="-261620">
              <a:spcBef>
                <a:spcPts val="1200"/>
              </a:spcBef>
              <a:buFont typeface="Arial"/>
              <a:buChar char="•"/>
            </a:pPr>
            <a:r>
              <a:rPr lang="en-US" sz="2000">
                <a:cs typeface="Arial"/>
              </a:rPr>
              <a:t>Test 3 – Performance test : USB ethernet dongle, PC Connection</a:t>
            </a:r>
          </a:p>
          <a:p>
            <a:pPr marL="261620" indent="-261620">
              <a:spcBef>
                <a:spcPts val="1200"/>
              </a:spcBef>
              <a:buFont typeface="Arial"/>
              <a:buChar char="•"/>
            </a:pPr>
            <a:r>
              <a:rPr lang="en-US" sz="2000">
                <a:cs typeface="Arial"/>
              </a:rPr>
              <a:t>Test 4 – Performance test : USB ethernet dongle, MP1 Connection</a:t>
            </a:r>
          </a:p>
          <a:p>
            <a:pPr marL="261620" indent="-261620">
              <a:spcBef>
                <a:spcPts val="1200"/>
              </a:spcBef>
              <a:buFont typeface="Arial"/>
              <a:buChar char="•"/>
            </a:pPr>
            <a:r>
              <a:rPr lang="en-US" sz="2000">
                <a:cs typeface="Arial"/>
              </a:rPr>
              <a:t>Test 5 – Performance test : RNDIS throughput from MP1 to PC (no bridging)</a:t>
            </a:r>
            <a:endParaRPr lang="en-US"/>
          </a:p>
          <a:p>
            <a:pPr marL="261620" indent="-261620">
              <a:spcBef>
                <a:spcPts val="1200"/>
              </a:spcBef>
              <a:buFont typeface="Arial"/>
              <a:buChar char="•"/>
            </a:pPr>
            <a:r>
              <a:rPr lang="en-US" sz="2000">
                <a:cs typeface="Arial"/>
              </a:rPr>
              <a:t>Test 6 – Bridge : Ethernet to USB (Host) Ethernet dongle</a:t>
            </a:r>
            <a:endParaRPr lang="en-US"/>
          </a:p>
          <a:p>
            <a:pPr marL="261620" indent="-261620">
              <a:spcBef>
                <a:spcPts val="1200"/>
              </a:spcBef>
              <a:buFont typeface="Arial"/>
              <a:buChar char="•"/>
            </a:pPr>
            <a:r>
              <a:rPr lang="en-US" sz="2000">
                <a:cs typeface="Arial"/>
              </a:rPr>
              <a:t>Test 7 – Bridge : Ethernet to USB (OTG) RNDIS</a:t>
            </a:r>
          </a:p>
          <a:p>
            <a:pPr marL="261620" indent="-261620">
              <a:spcBef>
                <a:spcPts val="1200"/>
              </a:spcBef>
              <a:buFont typeface="Arial"/>
              <a:buChar char="•"/>
            </a:pPr>
            <a:r>
              <a:rPr lang="en-US" sz="2000">
                <a:cs typeface="Arial"/>
              </a:rPr>
              <a:t>Test 8 – Bridge : MP1 USB (Host) Ethernet dongle to USB (OTG) RNDIS</a:t>
            </a:r>
          </a:p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46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8DEF53-6BA0-4AE0-82C9-7FF45CA58409}"/>
              </a:ext>
            </a:extLst>
          </p:cNvPr>
          <p:cNvGrpSpPr/>
          <p:nvPr/>
        </p:nvGrpSpPr>
        <p:grpSpPr>
          <a:xfrm>
            <a:off x="2771951" y="4347316"/>
            <a:ext cx="6420472" cy="952500"/>
            <a:chOff x="2414184" y="4286537"/>
            <a:chExt cx="6420472" cy="9525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E95F74-78DE-4723-99D9-0EDA05B8C438}"/>
                </a:ext>
              </a:extLst>
            </p:cNvPr>
            <p:cNvSpPr txBox="1"/>
            <p:nvPr/>
          </p:nvSpPr>
          <p:spPr>
            <a:xfrm>
              <a:off x="3366684" y="4470400"/>
              <a:ext cx="54679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</a:rPr>
                <a:t>Find out more at </a:t>
              </a:r>
              <a:r>
                <a:rPr lang="en-US" sz="3200">
                  <a:solidFill>
                    <a:schemeClr val="accent3"/>
                  </a:solidFill>
                  <a:hlinkClick r:id="rId3"/>
                </a:rPr>
                <a:t>www.st.com</a:t>
              </a:r>
              <a:endParaRPr lang="en-US" sz="3200">
                <a:solidFill>
                  <a:schemeClr val="accent3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94DF564-4D7F-4CB2-B602-D07487BF8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4184" y="4286537"/>
              <a:ext cx="952500" cy="9525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C11AC4-D72E-45C2-987A-176079AF51FB}"/>
              </a:ext>
            </a:extLst>
          </p:cNvPr>
          <p:cNvGrpSpPr/>
          <p:nvPr/>
        </p:nvGrpSpPr>
        <p:grpSpPr>
          <a:xfrm>
            <a:off x="13050574" y="0"/>
            <a:ext cx="5935784" cy="2385268"/>
            <a:chOff x="13050574" y="0"/>
            <a:chExt cx="5935784" cy="23852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DC11DF-C48E-453F-A1B5-A6649B8DB2FF}"/>
                </a:ext>
              </a:extLst>
            </p:cNvPr>
            <p:cNvSpPr txBox="1"/>
            <p:nvPr/>
          </p:nvSpPr>
          <p:spPr>
            <a:xfrm>
              <a:off x="13050574" y="0"/>
              <a:ext cx="5935784" cy="23852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0" rtlCol="0">
              <a:spAutoFit/>
            </a:bodyPr>
            <a:lstStyle/>
            <a:p>
              <a:r>
                <a:rPr lang="en-US" sz="2400"/>
                <a:t>You can personalize this </a:t>
              </a:r>
            </a:p>
            <a:p>
              <a:r>
                <a:rPr lang="en-US" sz="2400"/>
                <a:t>last page with a short link</a:t>
              </a:r>
            </a:p>
            <a:p>
              <a:r>
                <a:rPr lang="en-US" sz="2400"/>
                <a:t>(ex. </a:t>
              </a:r>
              <a:r>
                <a:rPr lang="en-US" sz="2400">
                  <a:solidFill>
                    <a:schemeClr val="accent3"/>
                  </a:solidFill>
                </a:rPr>
                <a:t>www.st.com/shortlink</a:t>
              </a:r>
              <a:r>
                <a:rPr lang="en-US" sz="2400"/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2400"/>
                <a:t>You can find a complete list of </a:t>
              </a:r>
              <a:br>
                <a:rPr lang="en-US" sz="2400"/>
              </a:br>
              <a:r>
                <a:rPr lang="en-US" sz="2400"/>
                <a:t>st.com short links on this page:</a:t>
              </a:r>
            </a:p>
            <a:p>
              <a:r>
                <a:rPr lang="en-US" sz="240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http://seo.st.com/toolbox/shortcuts/</a:t>
              </a:r>
              <a:endParaRPr lang="en-US" sz="240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17AADF4-D9A4-4FB4-955B-6A59A64BA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192580" y="216897"/>
              <a:ext cx="770076" cy="770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>
                <a:cs typeface="Arial"/>
              </a:rPr>
              <a:t>STM32MP157A-EV1 platform as the bridging device</a:t>
            </a:r>
          </a:p>
          <a:p>
            <a:pPr lvl="1"/>
            <a:r>
              <a:rPr lang="en-US">
                <a:cs typeface="Arial"/>
              </a:rPr>
              <a:t>Running OSTL 4.1 (starter image)</a:t>
            </a:r>
            <a:endParaRPr lang="en-US" dirty="0">
              <a:cs typeface="Arial"/>
            </a:endParaRPr>
          </a:p>
          <a:p>
            <a:pPr lvl="1"/>
            <a:r>
              <a:rPr lang="en-US">
                <a:cs typeface="Arial"/>
              </a:rPr>
              <a:t>Installed iperf3 with apt-get 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Version : iperf 3.11 (cJSON 1.7.13)</a:t>
            </a:r>
            <a:endParaRPr lang="en-US">
              <a:cs typeface="Arial"/>
            </a:endParaRPr>
          </a:p>
          <a:p>
            <a:pPr marL="261620" indent="-261620"/>
            <a:r>
              <a:rPr lang="en-US">
                <a:cs typeface="Arial"/>
              </a:rPr>
              <a:t>STM32MP157C-DK2 platform as the client device</a:t>
            </a:r>
            <a:endParaRPr lang="en-US" dirty="0">
              <a:cs typeface="Arial"/>
            </a:endParaRPr>
          </a:p>
          <a:p>
            <a:pPr lvl="1"/>
            <a:r>
              <a:rPr lang="en-US">
                <a:cs typeface="Arial"/>
              </a:rPr>
              <a:t>Running OSTL 4.1 (starter image)</a:t>
            </a:r>
            <a:endParaRPr lang="en-US" dirty="0">
              <a:cs typeface="Arial"/>
            </a:endParaRPr>
          </a:p>
          <a:p>
            <a:pPr lvl="1"/>
            <a:r>
              <a:rPr lang="en-US">
                <a:cs typeface="Arial"/>
              </a:rPr>
              <a:t>Installed iperf3 with apt-get 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Version : iperf 3.11 (cJSON 1.7.13)</a:t>
            </a:r>
            <a:endParaRPr lang="en-US">
              <a:cs typeface="Arial"/>
            </a:endParaRPr>
          </a:p>
          <a:p>
            <a:pPr marL="261620" indent="-261620"/>
            <a:r>
              <a:rPr lang="en-US">
                <a:cs typeface="Arial"/>
              </a:rPr>
              <a:t>Ubuntu (22.04.1) based PC as the server device</a:t>
            </a:r>
            <a:endParaRPr lang="en-US" dirty="0">
              <a:cs typeface="Arial"/>
            </a:endParaRPr>
          </a:p>
          <a:p>
            <a:pPr lvl="1"/>
            <a:r>
              <a:rPr lang="en-US">
                <a:cs typeface="Arial"/>
              </a:rPr>
              <a:t>Iperf version 3.9 (cJSON 1.7.13)</a:t>
            </a:r>
            <a:endParaRPr lang="en-US" dirty="0">
              <a:cs typeface="Arial"/>
            </a:endParaRPr>
          </a:p>
          <a:p>
            <a:pPr marL="261620" indent="-261620"/>
            <a:r>
              <a:rPr lang="en-US">
                <a:cs typeface="Arial"/>
              </a:rPr>
              <a:t>USB Ethernet dongle was TP-LINK USB3 to RJ45 adapter (model UE306)</a:t>
            </a:r>
            <a:endParaRPr lang="en-US" dirty="0">
              <a:cs typeface="Arial"/>
            </a:endParaRPr>
          </a:p>
          <a:p>
            <a:pPr lvl="1"/>
            <a:r>
              <a:rPr lang="en-US">
                <a:cs typeface="Arial"/>
              </a:rPr>
              <a:t>No additional drivers were installed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Testing Methodology</a:t>
            </a:r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>
                <a:cs typeface="Arial"/>
              </a:rPr>
              <a:t>Establish a bridge between multiple interfaces</a:t>
            </a:r>
          </a:p>
          <a:p>
            <a:pPr lvl="1"/>
            <a:r>
              <a:rPr lang="en-US">
                <a:cs typeface="Arial"/>
              </a:rPr>
              <a:t>Gigabit Ethernet port</a:t>
            </a:r>
          </a:p>
          <a:p>
            <a:pPr lvl="1"/>
            <a:r>
              <a:rPr lang="en-US">
                <a:cs typeface="Arial"/>
              </a:rPr>
              <a:t>External USB ethernet dongle (USB Host port)</a:t>
            </a:r>
          </a:p>
          <a:p>
            <a:pPr lvl="1"/>
            <a:r>
              <a:rPr lang="en-US">
                <a:cs typeface="Arial"/>
              </a:rPr>
              <a:t>RNDIS USB networking device</a:t>
            </a:r>
          </a:p>
          <a:p>
            <a:pPr marL="261620" indent="-261620"/>
            <a:r>
              <a:rPr lang="en-US">
                <a:cs typeface="Arial"/>
              </a:rPr>
              <a:t>Running iperf3 on two connected platforms</a:t>
            </a:r>
            <a:endParaRPr lang="en-US"/>
          </a:p>
          <a:p>
            <a:pPr lvl="1"/>
            <a:r>
              <a:rPr lang="en-US">
                <a:cs typeface="Arial"/>
              </a:rPr>
              <a:t>PC is always the iperf3 server started with Iperf3 –s</a:t>
            </a:r>
          </a:p>
          <a:p>
            <a:pPr lvl="1"/>
            <a:r>
              <a:rPr lang="en-US">
                <a:cs typeface="Arial"/>
              </a:rPr>
              <a:t>MP157C DK2 is always the iperf3 client started with iperf3 –c &lt;PC IP Addr&gt;</a:t>
            </a:r>
          </a:p>
          <a:p>
            <a:pPr marL="261620" indent="-261620"/>
            <a:r>
              <a:rPr lang="en-US">
                <a:cs typeface="Arial"/>
              </a:rPr>
              <a:t>mpstat to capture CPU load during test</a:t>
            </a:r>
          </a:p>
          <a:p>
            <a:pPr lvl="1"/>
            <a:r>
              <a:rPr lang="en-US">
                <a:cs typeface="Arial"/>
              </a:rPr>
              <a:t>mpstat  1 11 – sample the CPU load every second for 11 seconds</a:t>
            </a:r>
          </a:p>
          <a:p>
            <a:pPr marL="261620" indent="-261620"/>
            <a:r>
              <a:rPr lang="en-US">
                <a:cs typeface="Arial"/>
              </a:rPr>
              <a:t>Referenced the links below for bridging information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/>
                <a:hlinkClick r:id="rId3"/>
              </a:rPr>
              <a:t>https://tldp.org/HOWTO/BRIDGE-STP-HOWTO/set-up-the-bridge.html</a:t>
            </a:r>
            <a:endParaRPr lang="en-US">
              <a:cs typeface="Arial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Arial"/>
                <a:hlinkClick r:id="rId4"/>
              </a:rPr>
              <a:t>http://engr.case.edu/liberatore_vincenzo/NetBots/usbnet.pdf</a:t>
            </a:r>
            <a:endParaRPr lang="en-US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Additional Information</a:t>
            </a:r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Test Configurations</a:t>
            </a:r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3AC67-7910-AA40-4B06-D3C38771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 sz="2000">
                <a:cs typeface="Arial"/>
              </a:rPr>
              <a:t>Test 1 – Sanity test : Confirm Bridge gigabit interface and network infrastructure</a:t>
            </a:r>
          </a:p>
          <a:p>
            <a:pPr marL="261620" indent="-261620"/>
            <a:r>
              <a:rPr lang="en-US" sz="2000">
                <a:cs typeface="Arial"/>
              </a:rPr>
              <a:t>Test 2 – Sanity test : Confirm Client gigabit interface and network infrastructure</a:t>
            </a:r>
          </a:p>
          <a:p>
            <a:pPr marL="261620" indent="-261620"/>
            <a:r>
              <a:rPr lang="en-US" sz="2000">
                <a:cs typeface="Arial"/>
              </a:rPr>
              <a:t>Test 3 – Performance limit test : USB ethernet dongle, PC Connection</a:t>
            </a:r>
          </a:p>
          <a:p>
            <a:pPr marL="261620" indent="-261620"/>
            <a:r>
              <a:rPr lang="en-US" sz="2000">
                <a:cs typeface="Arial"/>
              </a:rPr>
              <a:t>Test 4 – Performance limit test : USB ethernet dongle, MP1 Connection</a:t>
            </a:r>
          </a:p>
          <a:p>
            <a:pPr marL="261620" indent="-261620"/>
            <a:r>
              <a:rPr lang="en-US" sz="2000">
                <a:cs typeface="Arial"/>
              </a:rPr>
              <a:t>Test 5 – Performance limit test : RNDIS throughput from MP1 to PC (no bridging)</a:t>
            </a:r>
          </a:p>
          <a:p>
            <a:pPr marL="261620" indent="-261620"/>
            <a:r>
              <a:rPr lang="en-US" sz="2000">
                <a:cs typeface="Arial"/>
              </a:rPr>
              <a:t>Test 6 – Bridge : Ethernet to USB (Host) Ethernet dongle</a:t>
            </a:r>
          </a:p>
          <a:p>
            <a:pPr marL="261620" indent="-261620"/>
            <a:r>
              <a:rPr lang="en-US" sz="2000">
                <a:cs typeface="Arial"/>
              </a:rPr>
              <a:t>Test 7 – Bridge : Ethernet to USB (OTG) RNDIS</a:t>
            </a:r>
          </a:p>
          <a:p>
            <a:pPr marL="261620" indent="-261620"/>
            <a:r>
              <a:rPr lang="en-US" sz="2000">
                <a:cs typeface="Arial"/>
              </a:rPr>
              <a:t>Test 8 – Bridge : MP1 USB (Host) Ethernet dongle to USB (OTG) RNDIS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3C701D-9ADA-4B03-AA4B-C96AF9ECD8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0B10-1E78-42AD-B41B-13C09282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160011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1C9A3C-0FA0-9E57-D1F2-22DC0D179653}"/>
              </a:ext>
            </a:extLst>
          </p:cNvPr>
          <p:cNvCxnSpPr>
            <a:cxnSpLocks/>
          </p:cNvCxnSpPr>
          <p:nvPr/>
        </p:nvCxnSpPr>
        <p:spPr>
          <a:xfrm flipH="1" flipV="1">
            <a:off x="1719943" y="3886199"/>
            <a:ext cx="555172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92F5850-65C3-2E73-DAE1-E6146B30314F}"/>
              </a:ext>
            </a:extLst>
          </p:cNvPr>
          <p:cNvCxnSpPr>
            <a:cxnSpLocks/>
          </p:cNvCxnSpPr>
          <p:nvPr/>
        </p:nvCxnSpPr>
        <p:spPr>
          <a:xfrm flipH="1" flipV="1">
            <a:off x="3015344" y="1643744"/>
            <a:ext cx="1132112" cy="1001486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cs typeface="Arial"/>
              </a:rPr>
              <a:t>Test 1 – Sanity Test on Bridge Gb Interface</a:t>
            </a:r>
            <a:endParaRPr lang="en-US" sz="2000" dirty="0">
              <a:cs typeface="Arial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83C29-2DF0-7EE8-6521-0924E74937D6}"/>
              </a:ext>
            </a:extLst>
          </p:cNvPr>
          <p:cNvSpPr txBox="1"/>
          <p:nvPr/>
        </p:nvSpPr>
        <p:spPr>
          <a:xfrm>
            <a:off x="6101613" y="1428463"/>
            <a:ext cx="508985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Purpose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Confirm gigabit capability of MP1 Bridge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Confirm gigabit capability of network hub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Confirm gigabit capability of PC server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Bridge Configuration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No Bridge configuration established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939 </a:t>
            </a:r>
            <a:r>
              <a:rPr lang="en-US" dirty="0" err="1">
                <a:cs typeface="Arial"/>
              </a:rPr>
              <a:t>Mbits</a:t>
            </a:r>
            <a:r>
              <a:rPr lang="en-US" dirty="0">
                <a:cs typeface="Arial"/>
              </a:rPr>
              <a:t>/sec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DFC38-4518-CC9B-0884-2D41FF2185D7}"/>
              </a:ext>
            </a:extLst>
          </p:cNvPr>
          <p:cNvSpPr/>
          <p:nvPr/>
        </p:nvSpPr>
        <p:spPr>
          <a:xfrm>
            <a:off x="2046514" y="3265714"/>
            <a:ext cx="1469571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Bridge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9CC82-C6E9-F170-5251-D1EAC37CE7CF}"/>
              </a:ext>
            </a:extLst>
          </p:cNvPr>
          <p:cNvSpPr/>
          <p:nvPr/>
        </p:nvSpPr>
        <p:spPr>
          <a:xfrm>
            <a:off x="523875" y="1819276"/>
            <a:ext cx="914400" cy="1545770"/>
          </a:xfrm>
          <a:prstGeom prst="rect">
            <a:avLst/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Client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9AC04-C055-8EA8-4D61-57AEE8BAD636}"/>
              </a:ext>
            </a:extLst>
          </p:cNvPr>
          <p:cNvSpPr/>
          <p:nvPr/>
        </p:nvSpPr>
        <p:spPr>
          <a:xfrm>
            <a:off x="3733800" y="4267198"/>
            <a:ext cx="1110342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sz="1400" dirty="0">
                <a:cs typeface="Arial"/>
              </a:rPr>
              <a:t>USB ETH Dongle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DC5098-F398-FB29-4F0C-F3E2A2CFAA34}"/>
              </a:ext>
            </a:extLst>
          </p:cNvPr>
          <p:cNvSpPr/>
          <p:nvPr/>
        </p:nvSpPr>
        <p:spPr>
          <a:xfrm>
            <a:off x="4114799" y="1817914"/>
            <a:ext cx="914400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>
                <a:cs typeface="Arial"/>
              </a:rPr>
              <a:t>PC Server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41F01-D3BE-C3C8-3F6A-DB298D6D1561}"/>
              </a:ext>
            </a:extLst>
          </p:cNvPr>
          <p:cNvSpPr/>
          <p:nvPr/>
        </p:nvSpPr>
        <p:spPr>
          <a:xfrm>
            <a:off x="775607" y="25064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1CB4DA-927F-A33F-884C-4983DFE40F2B}"/>
              </a:ext>
            </a:extLst>
          </p:cNvPr>
          <p:cNvSpPr/>
          <p:nvPr/>
        </p:nvSpPr>
        <p:spPr>
          <a:xfrm>
            <a:off x="786492" y="29636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F05B26-6ACA-7BEA-C97D-AE5B5B1E5F09}"/>
              </a:ext>
            </a:extLst>
          </p:cNvPr>
          <p:cNvSpPr/>
          <p:nvPr/>
        </p:nvSpPr>
        <p:spPr>
          <a:xfrm>
            <a:off x="4117521" y="2473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91141-3A1D-8852-E437-EA52A41E6872}"/>
              </a:ext>
            </a:extLst>
          </p:cNvPr>
          <p:cNvSpPr/>
          <p:nvPr/>
        </p:nvSpPr>
        <p:spPr>
          <a:xfrm>
            <a:off x="4128406" y="29309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2FEFD-1D45-7149-6F19-AC7FE681EE4B}"/>
              </a:ext>
            </a:extLst>
          </p:cNvPr>
          <p:cNvSpPr/>
          <p:nvPr/>
        </p:nvSpPr>
        <p:spPr>
          <a:xfrm>
            <a:off x="2049235" y="3769178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96DBDB-3E57-3D54-CE53-EEE2AE3F3FD9}"/>
              </a:ext>
            </a:extLst>
          </p:cNvPr>
          <p:cNvSpPr/>
          <p:nvPr/>
        </p:nvSpPr>
        <p:spPr>
          <a:xfrm>
            <a:off x="2060120" y="4226378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192CBE-2A47-433A-FAF7-D0D1722AF581}"/>
              </a:ext>
            </a:extLst>
          </p:cNvPr>
          <p:cNvSpPr/>
          <p:nvPr/>
        </p:nvSpPr>
        <p:spPr>
          <a:xfrm>
            <a:off x="2854777" y="4226378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036742-A4ED-8674-A330-9DBBB8D326D5}"/>
              </a:ext>
            </a:extLst>
          </p:cNvPr>
          <p:cNvCxnSpPr/>
          <p:nvPr/>
        </p:nvCxnSpPr>
        <p:spPr>
          <a:xfrm flipH="1" flipV="1">
            <a:off x="1719943" y="1578428"/>
            <a:ext cx="555172" cy="1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0E299A-B9B1-5B2A-26BC-91F9CD55A21A}"/>
              </a:ext>
            </a:extLst>
          </p:cNvPr>
          <p:cNvCxnSpPr/>
          <p:nvPr/>
        </p:nvCxnSpPr>
        <p:spPr>
          <a:xfrm>
            <a:off x="1721304" y="1579789"/>
            <a:ext cx="0" cy="2307772"/>
          </a:xfrm>
          <a:prstGeom prst="straightConnector1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A2D44E1-2FAB-66F2-7A5D-CC36D7CBEC84}"/>
              </a:ext>
            </a:extLst>
          </p:cNvPr>
          <p:cNvSpPr/>
          <p:nvPr/>
        </p:nvSpPr>
        <p:spPr>
          <a:xfrm>
            <a:off x="2253343" y="1306285"/>
            <a:ext cx="914400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dirty="0">
                <a:cs typeface="Arial"/>
              </a:rPr>
              <a:t>Hub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6202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F4B43-9A91-EF1A-EDC3-5833869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 1 Results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5A0F8-2B71-5BF6-B440-EC81A4F13542}"/>
              </a:ext>
            </a:extLst>
          </p:cNvPr>
          <p:cNvSpPr txBox="1"/>
          <p:nvPr/>
        </p:nvSpPr>
        <p:spPr>
          <a:xfrm>
            <a:off x="227610" y="109845"/>
            <a:ext cx="8340745" cy="6355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/>
                <a:ea typeface="+mn-lt"/>
                <a:cs typeface="+mn-lt"/>
              </a:rPr>
              <a:t>root@stm32mp1:~# { </a:t>
            </a:r>
            <a:r>
              <a:rPr lang="en-US" sz="1100" err="1">
                <a:latin typeface="Courier New"/>
                <a:ea typeface="+mn-lt"/>
                <a:cs typeface="+mn-lt"/>
              </a:rPr>
              <a:t>mpstat</a:t>
            </a:r>
            <a:r>
              <a:rPr lang="en-US" sz="1100" dirty="0">
                <a:latin typeface="Courier New"/>
                <a:ea typeface="+mn-lt"/>
                <a:cs typeface="+mn-lt"/>
              </a:rPr>
              <a:t>  1 11 &amp; }; iperf3 -c 10.0.0.197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Connecting to host 10.0.0.197, port 5201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 local 10.0.0.207 port 45520 connected to 10.0.0.197 port 5201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r>
              <a:rPr lang="en-US" sz="1100" dirty="0">
                <a:latin typeface="Courier New"/>
                <a:ea typeface="+mn-lt"/>
                <a:cs typeface="+mn-lt"/>
              </a:rPr>
              <a:t>  </a:t>
            </a:r>
            <a:r>
              <a:rPr lang="en-US" sz="1100" err="1">
                <a:latin typeface="Courier New"/>
                <a:ea typeface="+mn-lt"/>
                <a:cs typeface="+mn-lt"/>
              </a:rPr>
              <a:t>Cwnd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0.00-1.00   sec   112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454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1.00-2.00   sec   113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454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2.00-3.00   sec   111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933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475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3.00-4.00   sec   112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475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4.00-5.00   sec   112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939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475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5.00-6.01   sec   113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475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6.01-7.00   sec   111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936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505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7.00-8.00   sec   112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943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505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8.00-9.00   sec   111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931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532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9.00-10.00  sec   112 </a:t>
            </a:r>
            <a:r>
              <a:rPr lang="en-US" sz="1100" err="1">
                <a:latin typeface="Courier New"/>
                <a:ea typeface="+mn-lt"/>
                <a:cs typeface="+mn-lt"/>
              </a:rPr>
              <a:t>MBytes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941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 532 </a:t>
            </a:r>
            <a:r>
              <a:rPr lang="en-US" sz="1100" err="1">
                <a:latin typeface="Courier New"/>
                <a:ea typeface="+mn-lt"/>
                <a:cs typeface="+mn-lt"/>
              </a:rPr>
              <a:t>KBytes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    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- - - - - - - - - - - - - - - - - - - - - - - - -</a:t>
            </a:r>
            <a:endParaRPr lang="en-US" sz="1100" dirty="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 ID] Interval           Transfer     Bitrate         </a:t>
            </a:r>
            <a:r>
              <a:rPr lang="en-US" sz="1100" err="1">
                <a:latin typeface="Courier New"/>
                <a:ea typeface="+mn-lt"/>
                <a:cs typeface="+mn-lt"/>
              </a:rPr>
              <a:t>Retr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0.00-10.00  sec  1.09 </a:t>
            </a:r>
            <a:r>
              <a:rPr lang="en-US" sz="1100" err="1">
                <a:latin typeface="Courier New"/>
                <a:ea typeface="+mn-lt"/>
                <a:cs typeface="+mn-lt"/>
              </a:rPr>
              <a:t>GBytes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939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 0             sender</a:t>
            </a:r>
            <a:endParaRPr lang="en-US" sz="1100">
              <a:latin typeface="Courier New"/>
              <a:cs typeface="Arial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[  5]   0.00-10.04  sec  1.09 </a:t>
            </a:r>
            <a:r>
              <a:rPr lang="en-US" sz="1100" err="1">
                <a:latin typeface="Courier New"/>
                <a:ea typeface="+mn-lt"/>
                <a:cs typeface="+mn-lt"/>
              </a:rPr>
              <a:t>GBytes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934 </a:t>
            </a:r>
            <a:r>
              <a:rPr lang="en-US" sz="1100" err="1">
                <a:latin typeface="Courier New"/>
                <a:ea typeface="+mn-lt"/>
                <a:cs typeface="+mn-lt"/>
              </a:rPr>
              <a:t>Mbits</a:t>
            </a:r>
            <a:r>
              <a:rPr lang="en-US" sz="1100" dirty="0">
                <a:latin typeface="Courier New"/>
                <a:ea typeface="+mn-lt"/>
                <a:cs typeface="+mn-lt"/>
              </a:rPr>
              <a:t>/sec                  receiver</a:t>
            </a:r>
            <a:endParaRPr lang="en-US" sz="1100">
              <a:latin typeface="Courier New"/>
              <a:cs typeface="Arial"/>
            </a:endParaRPr>
          </a:p>
          <a:p>
            <a:endParaRPr lang="en-US" sz="1100" dirty="0">
              <a:latin typeface="Courier New"/>
              <a:cs typeface="Arial"/>
            </a:endParaRPr>
          </a:p>
          <a:p>
            <a:r>
              <a:rPr lang="en-US" sz="1100" err="1">
                <a:latin typeface="Courier New"/>
                <a:ea typeface="+mn-lt"/>
                <a:cs typeface="+mn-lt"/>
              </a:rPr>
              <a:t>iperf</a:t>
            </a:r>
            <a:r>
              <a:rPr lang="en-US" sz="1100" dirty="0">
                <a:latin typeface="Courier New"/>
                <a:ea typeface="+mn-lt"/>
                <a:cs typeface="+mn-lt"/>
              </a:rPr>
              <a:t> Done.</a:t>
            </a:r>
            <a:endParaRPr lang="en-US" sz="1100">
              <a:latin typeface="Courier New"/>
              <a:cs typeface="Arial"/>
            </a:endParaRPr>
          </a:p>
          <a:p>
            <a:endParaRPr lang="en-US" sz="1100" dirty="0">
              <a:latin typeface="Courier New"/>
              <a:ea typeface="+mn-lt"/>
              <a:cs typeface="+mn-lt"/>
            </a:endParaRPr>
          </a:p>
          <a:p>
            <a:r>
              <a:rPr lang="en-US" sz="1100" dirty="0">
                <a:latin typeface="Courier New"/>
                <a:ea typeface="+mn-lt"/>
                <a:cs typeface="Courier New"/>
              </a:rPr>
              <a:t>Linux 5.15.67 (stm32mp1)        05/03/23        _armv7l_        (2 CPU)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16:54:46     CPU    %</a:t>
            </a:r>
            <a:r>
              <a:rPr lang="en-US" sz="1100" dirty="0" err="1">
                <a:latin typeface="Courier New"/>
                <a:ea typeface="+mn-lt"/>
                <a:cs typeface="+mn-lt"/>
              </a:rPr>
              <a:t>usr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%nice    %sys %</a:t>
            </a:r>
            <a:r>
              <a:rPr lang="en-US" sz="1100" dirty="0" err="1">
                <a:latin typeface="Courier New"/>
                <a:ea typeface="+mn-lt"/>
                <a:cs typeface="+mn-lt"/>
              </a:rPr>
              <a:t>iowait</a:t>
            </a:r>
            <a:r>
              <a:rPr lang="en-US" sz="1100" dirty="0">
                <a:latin typeface="Courier New"/>
                <a:ea typeface="+mn-lt"/>
                <a:cs typeface="+mn-lt"/>
              </a:rPr>
              <a:t>    %</a:t>
            </a:r>
            <a:r>
              <a:rPr lang="en-US" sz="1100" dirty="0" err="1">
                <a:latin typeface="Courier New"/>
                <a:ea typeface="+mn-lt"/>
                <a:cs typeface="+mn-lt"/>
              </a:rPr>
              <a:t>irq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%soft  %steal  %guest  %</a:t>
            </a:r>
            <a:r>
              <a:rPr lang="en-US" sz="1100" dirty="0" err="1">
                <a:latin typeface="Courier New"/>
                <a:ea typeface="+mn-lt"/>
                <a:cs typeface="+mn-lt"/>
              </a:rPr>
              <a:t>gnice</a:t>
            </a:r>
            <a:r>
              <a:rPr lang="en-US" sz="1100" dirty="0">
                <a:latin typeface="Courier New"/>
                <a:ea typeface="+mn-lt"/>
                <a:cs typeface="+mn-lt"/>
              </a:rPr>
              <a:t>   %idle</a:t>
            </a:r>
            <a:endParaRPr lang="en-US"/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16:54:47     all    1.23    2.47   33.33    0.62    0.00    8.64    0.00    0.00    0.00   53.70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16:54:48     all    0.56    0.00   24.16    0.00    0.00   12.92    0.00    0.00    0.00   62.36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16:54:49     all    1.16    4.07   30.81    0.00    0.00    7.56    0.00    0.00    0.00   56.40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16:54:50     all    0.62    0.00   24.38    0.00    0.00    5.62    0.00    0.00    0.00   69.38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16:54:51     all    1.76    1.76   31.18    0.00    0.00   13.53    0.00    0.00    0.00   51.76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16:54:52     all    0.57    0.00   23.30    0.57    0.00   13.64    0.00    0.00    0.00   61.93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16:54:53     all    0.56    1.69   29.38    0.00    0.00   14.12    0.00    0.00    0.00   54.24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16:54:54     all    0.00    0.00   26.45    0.00    0.00    3.23    0.00    0.00    0.00   70.32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16:54:55     all    0.57    1.71   30.86    0.00    0.00   13.71    0.00    0.00    0.00   53.14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16:54:56     all    1.92    0.00   26.28    0.00    0.00    1.92    0.00    0.00    0.00   69.87</a:t>
            </a: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16:54:57     all    0.00    2.04    3.06    0.00    0.00    1.53    0.00    0.00    0.00   93.37</a:t>
            </a:r>
            <a:endParaRPr lang="en-US" sz="1100" dirty="0">
              <a:latin typeface="Courier New"/>
              <a:cs typeface="Arial"/>
            </a:endParaRPr>
          </a:p>
          <a:p>
            <a:endParaRPr lang="en-US" sz="1100" dirty="0">
              <a:latin typeface="Courier New"/>
              <a:ea typeface="+mn-lt"/>
              <a:cs typeface="+mn-lt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Average:     all    0.80    1.28   25.41    0.11    0.00    8.84    0.00    0.00    0.00   63.56</a:t>
            </a:r>
            <a:endParaRPr lang="en-US" sz="1100" dirty="0">
              <a:latin typeface="Courier New"/>
              <a:cs typeface="Arial"/>
            </a:endParaRPr>
          </a:p>
          <a:p>
            <a:pPr algn="l"/>
            <a:endParaRPr lang="en-US" sz="1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52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6D9676-F965-F9CB-4978-6764512CC823}"/>
              </a:ext>
            </a:extLst>
          </p:cNvPr>
          <p:cNvCxnSpPr>
            <a:cxnSpLocks/>
          </p:cNvCxnSpPr>
          <p:nvPr/>
        </p:nvCxnSpPr>
        <p:spPr>
          <a:xfrm flipV="1">
            <a:off x="1262742" y="1643744"/>
            <a:ext cx="1132116" cy="1034143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9F82F34-E569-3D65-24E4-551F45C3D891}"/>
              </a:ext>
            </a:extLst>
          </p:cNvPr>
          <p:cNvCxnSpPr>
            <a:cxnSpLocks/>
          </p:cNvCxnSpPr>
          <p:nvPr/>
        </p:nvCxnSpPr>
        <p:spPr>
          <a:xfrm flipH="1" flipV="1">
            <a:off x="3015344" y="1643744"/>
            <a:ext cx="1132112" cy="1001486"/>
          </a:xfrm>
          <a:prstGeom prst="bentConnector3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r>
              <a:rPr lang="en-US" dirty="0">
                <a:latin typeface="Arial"/>
                <a:cs typeface="Arial"/>
              </a:rPr>
              <a:t>Test 2 – Sanity Test on Gb Interface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16F12-A885-DA88-939E-60A75891245A}"/>
              </a:ext>
            </a:extLst>
          </p:cNvPr>
          <p:cNvSpPr/>
          <p:nvPr/>
        </p:nvSpPr>
        <p:spPr>
          <a:xfrm>
            <a:off x="2046514" y="3429000"/>
            <a:ext cx="1469571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Bridge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AF8FC1-9AA0-8743-3178-31AF3F5F6376}"/>
              </a:ext>
            </a:extLst>
          </p:cNvPr>
          <p:cNvSpPr/>
          <p:nvPr/>
        </p:nvSpPr>
        <p:spPr>
          <a:xfrm>
            <a:off x="523875" y="1819276"/>
            <a:ext cx="914400" cy="1545770"/>
          </a:xfrm>
          <a:prstGeom prst="rect">
            <a:avLst/>
          </a:prstGeom>
          <a:solidFill>
            <a:schemeClr val="accent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Arial"/>
              </a:rPr>
              <a:t>MP1 Client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7FE2C-E087-B692-1810-6D7766692945}"/>
              </a:ext>
            </a:extLst>
          </p:cNvPr>
          <p:cNvSpPr/>
          <p:nvPr/>
        </p:nvSpPr>
        <p:spPr>
          <a:xfrm>
            <a:off x="3733800" y="4430484"/>
            <a:ext cx="1110342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sz="1400" dirty="0">
                <a:cs typeface="Arial"/>
              </a:rPr>
              <a:t>USB ETH Dongle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19BA81-E5B9-3917-A337-F024535BF5DF}"/>
              </a:ext>
            </a:extLst>
          </p:cNvPr>
          <p:cNvSpPr/>
          <p:nvPr/>
        </p:nvSpPr>
        <p:spPr>
          <a:xfrm>
            <a:off x="4114799" y="1817914"/>
            <a:ext cx="914400" cy="1545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>
                <a:cs typeface="Arial"/>
              </a:rPr>
              <a:t>PC Server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1AFE4-B628-950D-7DE4-39488228EE28}"/>
              </a:ext>
            </a:extLst>
          </p:cNvPr>
          <p:cNvSpPr/>
          <p:nvPr/>
        </p:nvSpPr>
        <p:spPr>
          <a:xfrm>
            <a:off x="2264229" y="1273628"/>
            <a:ext cx="914400" cy="544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buClr>
                <a:schemeClr val="bg1"/>
              </a:buClr>
            </a:pPr>
            <a:r>
              <a:rPr lang="en-US" dirty="0">
                <a:cs typeface="Arial"/>
              </a:rPr>
              <a:t>Hub</a:t>
            </a:r>
            <a:endParaRPr lang="en-US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637653-AF5F-4DD6-D814-88D656DF5145}"/>
              </a:ext>
            </a:extLst>
          </p:cNvPr>
          <p:cNvSpPr/>
          <p:nvPr/>
        </p:nvSpPr>
        <p:spPr>
          <a:xfrm>
            <a:off x="775607" y="25064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A23BE7-F1BD-46D7-CE97-16715A6974C0}"/>
              </a:ext>
            </a:extLst>
          </p:cNvPr>
          <p:cNvSpPr/>
          <p:nvPr/>
        </p:nvSpPr>
        <p:spPr>
          <a:xfrm>
            <a:off x="786492" y="2963636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FE41A-9AA2-7D11-C78A-1C994AC39210}"/>
              </a:ext>
            </a:extLst>
          </p:cNvPr>
          <p:cNvSpPr/>
          <p:nvPr/>
        </p:nvSpPr>
        <p:spPr>
          <a:xfrm>
            <a:off x="4117521" y="24737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B9D77C-1291-BA7E-C88B-4BE09F4CA28C}"/>
              </a:ext>
            </a:extLst>
          </p:cNvPr>
          <p:cNvSpPr/>
          <p:nvPr/>
        </p:nvSpPr>
        <p:spPr>
          <a:xfrm>
            <a:off x="4128406" y="2930979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0EBEB3-1044-BAAF-E92C-238FD8C15F3E}"/>
              </a:ext>
            </a:extLst>
          </p:cNvPr>
          <p:cNvSpPr/>
          <p:nvPr/>
        </p:nvSpPr>
        <p:spPr>
          <a:xfrm>
            <a:off x="2049235" y="3932464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ETH</a:t>
            </a:r>
            <a:endParaRPr lang="en-US" dirty="0" err="1"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92DA43-AD4F-D3A8-02C0-D701B9C45984}"/>
              </a:ext>
            </a:extLst>
          </p:cNvPr>
          <p:cNvSpPr/>
          <p:nvPr/>
        </p:nvSpPr>
        <p:spPr>
          <a:xfrm>
            <a:off x="2060120" y="4389664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80D35D-6179-9D7C-620B-995397F1359D}"/>
              </a:ext>
            </a:extLst>
          </p:cNvPr>
          <p:cNvSpPr/>
          <p:nvPr/>
        </p:nvSpPr>
        <p:spPr>
          <a:xfrm>
            <a:off x="2854777" y="4389664"/>
            <a:ext cx="664029" cy="34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cs typeface="Arial"/>
              </a:rPr>
              <a:t>USB</a:t>
            </a:r>
            <a:endParaRPr lang="en-US" dirty="0" err="1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A16F8-1A87-E330-F216-B4786D2B899D}"/>
              </a:ext>
            </a:extLst>
          </p:cNvPr>
          <p:cNvSpPr txBox="1"/>
          <p:nvPr/>
        </p:nvSpPr>
        <p:spPr>
          <a:xfrm>
            <a:off x="6101613" y="1428463"/>
            <a:ext cx="496161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Purpose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Confirm gigabit capability of MP1 Client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Bridge Configuration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No Bridge configuration established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938 </a:t>
            </a:r>
            <a:r>
              <a:rPr lang="en-US" dirty="0" err="1">
                <a:cs typeface="Arial"/>
              </a:rPr>
              <a:t>Mbits</a:t>
            </a:r>
            <a:r>
              <a:rPr lang="en-US" dirty="0">
                <a:cs typeface="Arial"/>
              </a:rPr>
              <a:t>/sec</a:t>
            </a:r>
          </a:p>
        </p:txBody>
      </p:sp>
    </p:spTree>
    <p:extLst>
      <p:ext uri="{BB962C8B-B14F-4D97-AF65-F5344CB8AC3E}">
        <p14:creationId xmlns:p14="http://schemas.microsoft.com/office/powerpoint/2010/main" val="634426003"/>
      </p:ext>
    </p:extLst>
  </p:cSld>
  <p:clrMapOvr>
    <a:masterClrMapping/>
  </p:clrMapOvr>
</p:sld>
</file>

<file path=ppt/theme/theme1.xml><?xml version="1.0" encoding="utf-8"?>
<a:theme xmlns:a="http://schemas.openxmlformats.org/drawingml/2006/main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CD5ACC94-6E44-41CD-AD84-5EC23CEA07C9}" vid="{AE223C04-3F7D-4337-AA9C-E9D20F57F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Widescreen</PresentationFormat>
  <Slides>24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ST PowerPoint Template 16x9</vt:lpstr>
      <vt:lpstr>Testing process and results of network bridging on STM32MP15</vt:lpstr>
      <vt:lpstr>Objective</vt:lpstr>
      <vt:lpstr>Testing Methodology</vt:lpstr>
      <vt:lpstr>Additional Information</vt:lpstr>
      <vt:lpstr>Test Configurations</vt:lpstr>
      <vt:lpstr>Test Results</vt:lpstr>
      <vt:lpstr>Test 1 – Sanity Test on Bridge Gb Interface</vt:lpstr>
      <vt:lpstr>Test 1 Results</vt:lpstr>
      <vt:lpstr>Test 2 – Sanity Test on Gb Interface</vt:lpstr>
      <vt:lpstr>Test 2 Results</vt:lpstr>
      <vt:lpstr>Test 3 – Performance Test PC USB Eth Dongle</vt:lpstr>
      <vt:lpstr>Test 3 Results</vt:lpstr>
      <vt:lpstr>Test 4 – Performance Test MP1 USB Eth Dongle</vt:lpstr>
      <vt:lpstr>Test 4 Results</vt:lpstr>
      <vt:lpstr>Test 5 – Performance Test MP1 RNDIS Connection</vt:lpstr>
      <vt:lpstr>Test 5 Results</vt:lpstr>
      <vt:lpstr>Test 6 – Bridge Ethernet to USB Host</vt:lpstr>
      <vt:lpstr>Test 6 Results</vt:lpstr>
      <vt:lpstr>Test 7 – Bridge Ethernet to USB OTG</vt:lpstr>
      <vt:lpstr>Test 7 Results</vt:lpstr>
      <vt:lpstr>Test 8 – Bridge USB Host to USB OTG</vt:lpstr>
      <vt:lpstr>Test 8 Results</vt:lpstr>
      <vt:lpstr>Results Comparison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on multiple lines</dc:title>
  <dc:creator>Peter LEMASTERS</dc:creator>
  <cp:keywords>Template v1.19</cp:keywords>
  <cp:revision>1107</cp:revision>
  <dcterms:created xsi:type="dcterms:W3CDTF">2022-04-19T13:36:01Z</dcterms:created>
  <dcterms:modified xsi:type="dcterms:W3CDTF">2023-05-04T19:28:11Z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c7287-838c-46dd-b281-b1140229e67a_Enabled">
    <vt:lpwstr>true</vt:lpwstr>
  </property>
  <property fmtid="{D5CDD505-2E9C-101B-9397-08002B2CF9AE}" pid="3" name="MSIP_Label_cf8c7287-838c-46dd-b281-b1140229e67a_SetDate">
    <vt:lpwstr>2022-04-19T13:37:05Z</vt:lpwstr>
  </property>
  <property fmtid="{D5CDD505-2E9C-101B-9397-08002B2CF9AE}" pid="4" name="MSIP_Label_cf8c7287-838c-46dd-b281-b1140229e67a_Method">
    <vt:lpwstr>Privileged</vt:lpwstr>
  </property>
  <property fmtid="{D5CDD505-2E9C-101B-9397-08002B2CF9AE}" pid="5" name="MSIP_Label_cf8c7287-838c-46dd-b281-b1140229e67a_Name">
    <vt:lpwstr>cf8c7287-838c-46dd-b281-b1140229e67a</vt:lpwstr>
  </property>
  <property fmtid="{D5CDD505-2E9C-101B-9397-08002B2CF9AE}" pid="6" name="MSIP_Label_cf8c7287-838c-46dd-b281-b1140229e67a_SiteId">
    <vt:lpwstr>75e027c9-20d5-47d5-b82f-77d7cd041e8f</vt:lpwstr>
  </property>
  <property fmtid="{D5CDD505-2E9C-101B-9397-08002B2CF9AE}" pid="7" name="MSIP_Label_cf8c7287-838c-46dd-b281-b1140229e67a_ActionId">
    <vt:lpwstr>950c2c03-48b4-4af4-addd-3eef7a0d137f</vt:lpwstr>
  </property>
  <property fmtid="{D5CDD505-2E9C-101B-9397-08002B2CF9AE}" pid="8" name="MSIP_Label_cf8c7287-838c-46dd-b281-b1140229e67a_ContentBits">
    <vt:lpwstr>0</vt:lpwstr>
  </property>
</Properties>
</file>