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62" r:id="rId2"/>
    <p:sldId id="326" r:id="rId3"/>
    <p:sldId id="307" r:id="rId4"/>
    <p:sldId id="311" r:id="rId5"/>
    <p:sldId id="313" r:id="rId6"/>
    <p:sldId id="325" r:id="rId7"/>
    <p:sldId id="310" r:id="rId8"/>
    <p:sldId id="314" r:id="rId9"/>
    <p:sldId id="324" r:id="rId10"/>
    <p:sldId id="315" r:id="rId11"/>
    <p:sldId id="309" r:id="rId12"/>
    <p:sldId id="328" r:id="rId13"/>
    <p:sldId id="316" r:id="rId14"/>
    <p:sldId id="317" r:id="rId15"/>
    <p:sldId id="327" r:id="rId16"/>
    <p:sldId id="321" r:id="rId17"/>
    <p:sldId id="323" r:id="rId18"/>
    <p:sldId id="322" r:id="rId19"/>
    <p:sldId id="308" r:id="rId20"/>
    <p:sldId id="303"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6B2DE-56C3-EB06-2A0E-941F4E323844}" v="188" dt="2023-05-09T14:24:13.894"/>
    <p1510:client id="{64AF4592-308D-D337-FF61-3311F96449CB}" v="502" dt="2023-04-06T15:53:36.871"/>
    <p1510:client id="{689BA4A5-E7CD-DD7E-DD63-7721EEA9336A}" v="1" dt="2023-05-19T13:35:49.316"/>
    <p1510:client id="{698E9437-FF23-18FF-F7F0-DCA514A8CE6A}" v="3765" dt="2023-05-08T20:45:01.808"/>
    <p1510:client id="{9B2C8046-FB53-8B36-661C-1CA70D27E2DB}" v="6018" dt="2023-05-04T18:16:15.553"/>
    <p1510:client id="{A45C39B7-A761-7676-F1CF-B0203C10E9BF}" v="584" dt="2023-05-09T14:15:50.283"/>
    <p1510:client id="{C4DD174E-BC5E-2CCC-1D52-DCCE3009972A}" v="156" dt="2023-05-04T19:28:11.543"/>
    <p1510:client id="{E0378630-486B-78AD-106E-8F30D810F5C8}" v="505" dt="2023-04-06T18:01:40.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LEMASTERS" userId="S::peter.lemasters@st.com::c4f65040-d94c-4135-980f-f5d3609d8bb8" providerId="AD" clId="Web-{E0378630-486B-78AD-106E-8F30D810F5C8}"/>
    <pc:docChg chg="addSld modSld">
      <pc:chgData name="Peter LEMASTERS" userId="S::peter.lemasters@st.com::c4f65040-d94c-4135-980f-f5d3609d8bb8" providerId="AD" clId="Web-{E0378630-486B-78AD-106E-8F30D810F5C8}" dt="2023-04-06T18:01:40.780" v="343" actId="20577"/>
      <pc:docMkLst>
        <pc:docMk/>
      </pc:docMkLst>
      <pc:sldChg chg="addSp modSp">
        <pc:chgData name="Peter LEMASTERS" userId="S::peter.lemasters@st.com::c4f65040-d94c-4135-980f-f5d3609d8bb8" providerId="AD" clId="Web-{E0378630-486B-78AD-106E-8F30D810F5C8}" dt="2023-04-06T17:19:52.446" v="219" actId="1076"/>
        <pc:sldMkLst>
          <pc:docMk/>
          <pc:sldMk cId="2062028046" sldId="270"/>
        </pc:sldMkLst>
        <pc:spChg chg="add mod">
          <ac:chgData name="Peter LEMASTERS" userId="S::peter.lemasters@st.com::c4f65040-d94c-4135-980f-f5d3609d8bb8" providerId="AD" clId="Web-{E0378630-486B-78AD-106E-8F30D810F5C8}" dt="2023-04-06T17:19:12.741" v="213" actId="1076"/>
          <ac:spMkLst>
            <pc:docMk/>
            <pc:sldMk cId="2062028046" sldId="270"/>
            <ac:spMk id="2" creationId="{56583C29-2DF0-7EE8-6521-0924E74937D6}"/>
          </ac:spMkLst>
        </pc:spChg>
        <pc:spChg chg="mod">
          <ac:chgData name="Peter LEMASTERS" userId="S::peter.lemasters@st.com::c4f65040-d94c-4135-980f-f5d3609d8bb8" providerId="AD" clId="Web-{E0378630-486B-78AD-106E-8F30D810F5C8}" dt="2023-04-06T15:54:30.112" v="0" actId="1076"/>
          <ac:spMkLst>
            <pc:docMk/>
            <pc:sldMk cId="2062028046" sldId="270"/>
            <ac:spMk id="4" creationId="{BD914A99-7044-46AB-819C-A2F7A31BB4FB}"/>
          </ac:spMkLst>
        </pc:spChg>
        <pc:picChg chg="mod">
          <ac:chgData name="Peter LEMASTERS" userId="S::peter.lemasters@st.com::c4f65040-d94c-4135-980f-f5d3609d8bb8" providerId="AD" clId="Web-{E0378630-486B-78AD-106E-8F30D810F5C8}" dt="2023-04-06T17:19:52.446" v="219" actId="1076"/>
          <ac:picMkLst>
            <pc:docMk/>
            <pc:sldMk cId="2062028046" sldId="270"/>
            <ac:picMk id="5" creationId="{B4928352-A71C-01BF-ACA9-B203C34B76F5}"/>
          </ac:picMkLst>
        </pc:picChg>
      </pc:sldChg>
      <pc:sldChg chg="addSp delSp modSp">
        <pc:chgData name="Peter LEMASTERS" userId="S::peter.lemasters@st.com::c4f65040-d94c-4135-980f-f5d3609d8bb8" providerId="AD" clId="Web-{E0378630-486B-78AD-106E-8F30D810F5C8}" dt="2023-04-06T17:20:19.321" v="222" actId="20577"/>
        <pc:sldMkLst>
          <pc:docMk/>
          <pc:sldMk cId="634426003" sldId="277"/>
        </pc:sldMkLst>
        <pc:spChg chg="mod">
          <ac:chgData name="Peter LEMASTERS" userId="S::peter.lemasters@st.com::c4f65040-d94c-4135-980f-f5d3609d8bb8" providerId="AD" clId="Web-{E0378630-486B-78AD-106E-8F30D810F5C8}" dt="2023-04-06T17:20:19.321" v="222" actId="20577"/>
          <ac:spMkLst>
            <pc:docMk/>
            <pc:sldMk cId="634426003" sldId="277"/>
            <ac:spMk id="4" creationId="{BD914A99-7044-46AB-819C-A2F7A31BB4FB}"/>
          </ac:spMkLst>
        </pc:spChg>
        <pc:spChg chg="add del mod">
          <ac:chgData name="Peter LEMASTERS" userId="S::peter.lemasters@st.com::c4f65040-d94c-4135-980f-f5d3609d8bb8" providerId="AD" clId="Web-{E0378630-486B-78AD-106E-8F30D810F5C8}" dt="2023-04-06T17:12:38.433" v="166"/>
          <ac:spMkLst>
            <pc:docMk/>
            <pc:sldMk cId="634426003" sldId="277"/>
            <ac:spMk id="5" creationId="{6F47605D-0E2F-561A-19BA-A9274F6C2EAD}"/>
          </ac:spMkLst>
        </pc:spChg>
        <pc:spChg chg="add mod">
          <ac:chgData name="Peter LEMASTERS" userId="S::peter.lemasters@st.com::c4f65040-d94c-4135-980f-f5d3609d8bb8" providerId="AD" clId="Web-{E0378630-486B-78AD-106E-8F30D810F5C8}" dt="2023-04-06T17:19:43.367" v="217" actId="1076"/>
          <ac:spMkLst>
            <pc:docMk/>
            <pc:sldMk cId="634426003" sldId="277"/>
            <ac:spMk id="7" creationId="{30523148-4CDF-4E3F-5E60-B77025D99F71}"/>
          </ac:spMkLst>
        </pc:spChg>
        <pc:picChg chg="add mod">
          <ac:chgData name="Peter LEMASTERS" userId="S::peter.lemasters@st.com::c4f65040-d94c-4135-980f-f5d3609d8bb8" providerId="AD" clId="Web-{E0378630-486B-78AD-106E-8F30D810F5C8}" dt="2023-04-06T15:55:29.819" v="9" actId="1076"/>
          <ac:picMkLst>
            <pc:docMk/>
            <pc:sldMk cId="634426003" sldId="277"/>
            <ac:picMk id="2" creationId="{526F0B71-1FF6-17BA-9143-C728A80681DB}"/>
          </ac:picMkLst>
        </pc:picChg>
      </pc:sldChg>
      <pc:sldChg chg="addSp modSp">
        <pc:chgData name="Peter LEMASTERS" userId="S::peter.lemasters@st.com::c4f65040-d94c-4135-980f-f5d3609d8bb8" providerId="AD" clId="Web-{E0378630-486B-78AD-106E-8F30D810F5C8}" dt="2023-04-06T17:20:30.165" v="224" actId="20577"/>
        <pc:sldMkLst>
          <pc:docMk/>
          <pc:sldMk cId="570933028" sldId="279"/>
        </pc:sldMkLst>
        <pc:spChg chg="mod">
          <ac:chgData name="Peter LEMASTERS" userId="S::peter.lemasters@st.com::c4f65040-d94c-4135-980f-f5d3609d8bb8" providerId="AD" clId="Web-{E0378630-486B-78AD-106E-8F30D810F5C8}" dt="2023-04-06T17:20:30.165" v="224" actId="20577"/>
          <ac:spMkLst>
            <pc:docMk/>
            <pc:sldMk cId="570933028" sldId="279"/>
            <ac:spMk id="4" creationId="{BD914A99-7044-46AB-819C-A2F7A31BB4FB}"/>
          </ac:spMkLst>
        </pc:spChg>
        <pc:spChg chg="add mod">
          <ac:chgData name="Peter LEMASTERS" userId="S::peter.lemasters@st.com::c4f65040-d94c-4135-980f-f5d3609d8bb8" providerId="AD" clId="Web-{E0378630-486B-78AD-106E-8F30D810F5C8}" dt="2023-04-06T17:17:57.489" v="200" actId="20577"/>
          <ac:spMkLst>
            <pc:docMk/>
            <pc:sldMk cId="570933028" sldId="279"/>
            <ac:spMk id="6" creationId="{E5839670-80F1-818E-F830-0536B8DDCF09}"/>
          </ac:spMkLst>
        </pc:spChg>
        <pc:picChg chg="add mod">
          <ac:chgData name="Peter LEMASTERS" userId="S::peter.lemasters@st.com::c4f65040-d94c-4135-980f-f5d3609d8bb8" providerId="AD" clId="Web-{E0378630-486B-78AD-106E-8F30D810F5C8}" dt="2023-04-06T15:56:17.932" v="21" actId="1076"/>
          <ac:picMkLst>
            <pc:docMk/>
            <pc:sldMk cId="570933028" sldId="279"/>
            <ac:picMk id="2" creationId="{0056922A-10EB-E869-3896-20D2C8EC8DE3}"/>
          </ac:picMkLst>
        </pc:picChg>
      </pc:sldChg>
      <pc:sldChg chg="modSp">
        <pc:chgData name="Peter LEMASTERS" userId="S::peter.lemasters@st.com::c4f65040-d94c-4135-980f-f5d3609d8bb8" providerId="AD" clId="Web-{E0378630-486B-78AD-106E-8F30D810F5C8}" dt="2023-04-06T18:01:33.420" v="339" actId="20577"/>
        <pc:sldMkLst>
          <pc:docMk/>
          <pc:sldMk cId="865523368" sldId="280"/>
        </pc:sldMkLst>
        <pc:spChg chg="mod">
          <ac:chgData name="Peter LEMASTERS" userId="S::peter.lemasters@st.com::c4f65040-d94c-4135-980f-f5d3609d8bb8" providerId="AD" clId="Web-{E0378630-486B-78AD-106E-8F30D810F5C8}" dt="2023-04-06T18:01:33.420" v="339" actId="20577"/>
          <ac:spMkLst>
            <pc:docMk/>
            <pc:sldMk cId="865523368" sldId="280"/>
            <ac:spMk id="2" creationId="{A8E50B10-1E78-42AD-B41B-13C0928212FA}"/>
          </ac:spMkLst>
        </pc:spChg>
      </pc:sldChg>
      <pc:sldChg chg="addSp modSp">
        <pc:chgData name="Peter LEMASTERS" userId="S::peter.lemasters@st.com::c4f65040-d94c-4135-980f-f5d3609d8bb8" providerId="AD" clId="Web-{E0378630-486B-78AD-106E-8F30D810F5C8}" dt="2023-04-06T17:20:40.744" v="226" actId="20577"/>
        <pc:sldMkLst>
          <pc:docMk/>
          <pc:sldMk cId="2209704625" sldId="281"/>
        </pc:sldMkLst>
        <pc:spChg chg="mod">
          <ac:chgData name="Peter LEMASTERS" userId="S::peter.lemasters@st.com::c4f65040-d94c-4135-980f-f5d3609d8bb8" providerId="AD" clId="Web-{E0378630-486B-78AD-106E-8F30D810F5C8}" dt="2023-04-06T17:20:40.744" v="226" actId="20577"/>
          <ac:spMkLst>
            <pc:docMk/>
            <pc:sldMk cId="2209704625" sldId="281"/>
            <ac:spMk id="4" creationId="{BD914A99-7044-46AB-819C-A2F7A31BB4FB}"/>
          </ac:spMkLst>
        </pc:spChg>
        <pc:spChg chg="add">
          <ac:chgData name="Peter LEMASTERS" userId="S::peter.lemasters@st.com::c4f65040-d94c-4135-980f-f5d3609d8bb8" providerId="AD" clId="Web-{E0378630-486B-78AD-106E-8F30D810F5C8}" dt="2023-04-06T17:17:38.801" v="192"/>
          <ac:spMkLst>
            <pc:docMk/>
            <pc:sldMk cId="2209704625" sldId="281"/>
            <ac:spMk id="6" creationId="{2D94566C-46C8-B654-2B8E-CC37A2FBE549}"/>
          </ac:spMkLst>
        </pc:spChg>
        <pc:picChg chg="add mod">
          <ac:chgData name="Peter LEMASTERS" userId="S::peter.lemasters@st.com::c4f65040-d94c-4135-980f-f5d3609d8bb8" providerId="AD" clId="Web-{E0378630-486B-78AD-106E-8F30D810F5C8}" dt="2023-04-06T15:56:56.184" v="29" actId="1076"/>
          <ac:picMkLst>
            <pc:docMk/>
            <pc:sldMk cId="2209704625" sldId="281"/>
            <ac:picMk id="2" creationId="{D41BE58A-8BB4-45B8-E884-E26DAF31B8A2}"/>
          </ac:picMkLst>
        </pc:picChg>
      </pc:sldChg>
      <pc:sldChg chg="modSp">
        <pc:chgData name="Peter LEMASTERS" userId="S::peter.lemasters@st.com::c4f65040-d94c-4135-980f-f5d3609d8bb8" providerId="AD" clId="Web-{E0378630-486B-78AD-106E-8F30D810F5C8}" dt="2023-04-06T18:01:37.452" v="341" actId="20577"/>
        <pc:sldMkLst>
          <pc:docMk/>
          <pc:sldMk cId="238269123" sldId="282"/>
        </pc:sldMkLst>
        <pc:spChg chg="mod">
          <ac:chgData name="Peter LEMASTERS" userId="S::peter.lemasters@st.com::c4f65040-d94c-4135-980f-f5d3609d8bb8" providerId="AD" clId="Web-{E0378630-486B-78AD-106E-8F30D810F5C8}" dt="2023-04-06T18:01:37.452" v="341" actId="20577"/>
          <ac:spMkLst>
            <pc:docMk/>
            <pc:sldMk cId="238269123" sldId="282"/>
            <ac:spMk id="2" creationId="{A8E50B10-1E78-42AD-B41B-13C0928212FA}"/>
          </ac:spMkLst>
        </pc:spChg>
      </pc:sldChg>
      <pc:sldChg chg="addSp delSp modSp add replId">
        <pc:chgData name="Peter LEMASTERS" userId="S::peter.lemasters@st.com::c4f65040-d94c-4135-980f-f5d3609d8bb8" providerId="AD" clId="Web-{E0378630-486B-78AD-106E-8F30D810F5C8}" dt="2023-04-06T17:20:56.229" v="229" actId="14100"/>
        <pc:sldMkLst>
          <pc:docMk/>
          <pc:sldMk cId="4261847205" sldId="283"/>
        </pc:sldMkLst>
        <pc:spChg chg="mod">
          <ac:chgData name="Peter LEMASTERS" userId="S::peter.lemasters@st.com::c4f65040-d94c-4135-980f-f5d3609d8bb8" providerId="AD" clId="Web-{E0378630-486B-78AD-106E-8F30D810F5C8}" dt="2023-04-06T17:20:48.181" v="228" actId="20577"/>
          <ac:spMkLst>
            <pc:docMk/>
            <pc:sldMk cId="4261847205" sldId="283"/>
            <ac:spMk id="4" creationId="{BD914A99-7044-46AB-819C-A2F7A31BB4FB}"/>
          </ac:spMkLst>
        </pc:spChg>
        <pc:spChg chg="add mod">
          <ac:chgData name="Peter LEMASTERS" userId="S::peter.lemasters@st.com::c4f65040-d94c-4135-980f-f5d3609d8bb8" providerId="AD" clId="Web-{E0378630-486B-78AD-106E-8F30D810F5C8}" dt="2023-04-06T17:18:50.569" v="211" actId="20577"/>
          <ac:spMkLst>
            <pc:docMk/>
            <pc:sldMk cId="4261847205" sldId="283"/>
            <ac:spMk id="6" creationId="{8A77B925-8C09-C4E0-CC4D-E58B7EA487FD}"/>
          </ac:spMkLst>
        </pc:spChg>
        <pc:picChg chg="del">
          <ac:chgData name="Peter LEMASTERS" userId="S::peter.lemasters@st.com::c4f65040-d94c-4135-980f-f5d3609d8bb8" providerId="AD" clId="Web-{E0378630-486B-78AD-106E-8F30D810F5C8}" dt="2023-04-06T15:57:32.437" v="41"/>
          <ac:picMkLst>
            <pc:docMk/>
            <pc:sldMk cId="4261847205" sldId="283"/>
            <ac:picMk id="2" creationId="{D41BE58A-8BB4-45B8-E884-E26DAF31B8A2}"/>
          </ac:picMkLst>
        </pc:picChg>
        <pc:picChg chg="add mod">
          <ac:chgData name="Peter LEMASTERS" userId="S::peter.lemasters@st.com::c4f65040-d94c-4135-980f-f5d3609d8bb8" providerId="AD" clId="Web-{E0378630-486B-78AD-106E-8F30D810F5C8}" dt="2023-04-06T17:20:56.229" v="229" actId="14100"/>
          <ac:picMkLst>
            <pc:docMk/>
            <pc:sldMk cId="4261847205" sldId="283"/>
            <ac:picMk id="5" creationId="{A047215D-C69A-DB64-1020-93ACB418437B}"/>
          </ac:picMkLst>
        </pc:picChg>
      </pc:sldChg>
      <pc:sldChg chg="modSp add replId">
        <pc:chgData name="Peter LEMASTERS" userId="S::peter.lemasters@st.com::c4f65040-d94c-4135-980f-f5d3609d8bb8" providerId="AD" clId="Web-{E0378630-486B-78AD-106E-8F30D810F5C8}" dt="2023-04-06T18:01:40.780" v="343" actId="20577"/>
        <pc:sldMkLst>
          <pc:docMk/>
          <pc:sldMk cId="1007156602" sldId="284"/>
        </pc:sldMkLst>
        <pc:spChg chg="mod">
          <ac:chgData name="Peter LEMASTERS" userId="S::peter.lemasters@st.com::c4f65040-d94c-4135-980f-f5d3609d8bb8" providerId="AD" clId="Web-{E0378630-486B-78AD-106E-8F30D810F5C8}" dt="2023-04-06T18:01:40.780" v="343" actId="20577"/>
          <ac:spMkLst>
            <pc:docMk/>
            <pc:sldMk cId="1007156602" sldId="284"/>
            <ac:spMk id="2" creationId="{A8E50B10-1E78-42AD-B41B-13C0928212FA}"/>
          </ac:spMkLst>
        </pc:spChg>
      </pc:sldChg>
      <pc:sldChg chg="addSp delSp modSp add replId">
        <pc:chgData name="Peter LEMASTERS" userId="S::peter.lemasters@st.com::c4f65040-d94c-4135-980f-f5d3609d8bb8" providerId="AD" clId="Web-{E0378630-486B-78AD-106E-8F30D810F5C8}" dt="2023-04-06T18:00:41.544" v="334" actId="1076"/>
        <pc:sldMkLst>
          <pc:docMk/>
          <pc:sldMk cId="1502848912" sldId="285"/>
        </pc:sldMkLst>
        <pc:spChg chg="mod">
          <ac:chgData name="Peter LEMASTERS" userId="S::peter.lemasters@st.com::c4f65040-d94c-4135-980f-f5d3609d8bb8" providerId="AD" clId="Web-{E0378630-486B-78AD-106E-8F30D810F5C8}" dt="2023-04-06T17:57:24.616" v="241" actId="20577"/>
          <ac:spMkLst>
            <pc:docMk/>
            <pc:sldMk cId="1502848912" sldId="285"/>
            <ac:spMk id="4" creationId="{BD914A99-7044-46AB-819C-A2F7A31BB4FB}"/>
          </ac:spMkLst>
        </pc:spChg>
        <pc:spChg chg="mod">
          <ac:chgData name="Peter LEMASTERS" userId="S::peter.lemasters@st.com::c4f65040-d94c-4135-980f-f5d3609d8bb8" providerId="AD" clId="Web-{E0378630-486B-78AD-106E-8F30D810F5C8}" dt="2023-04-06T17:58:09.430" v="329" actId="14100"/>
          <ac:spMkLst>
            <pc:docMk/>
            <pc:sldMk cId="1502848912" sldId="285"/>
            <ac:spMk id="7" creationId="{30523148-4CDF-4E3F-5E60-B77025D99F71}"/>
          </ac:spMkLst>
        </pc:spChg>
        <pc:picChg chg="del">
          <ac:chgData name="Peter LEMASTERS" userId="S::peter.lemasters@st.com::c4f65040-d94c-4135-980f-f5d3609d8bb8" providerId="AD" clId="Web-{E0378630-486B-78AD-106E-8F30D810F5C8}" dt="2023-04-06T17:57:27.304" v="242"/>
          <ac:picMkLst>
            <pc:docMk/>
            <pc:sldMk cId="1502848912" sldId="285"/>
            <ac:picMk id="2" creationId="{526F0B71-1FF6-17BA-9143-C728A80681DB}"/>
          </ac:picMkLst>
        </pc:picChg>
        <pc:picChg chg="add mod">
          <ac:chgData name="Peter LEMASTERS" userId="S::peter.lemasters@st.com::c4f65040-d94c-4135-980f-f5d3609d8bb8" providerId="AD" clId="Web-{E0378630-486B-78AD-106E-8F30D810F5C8}" dt="2023-04-06T18:00:41.544" v="334" actId="1076"/>
          <ac:picMkLst>
            <pc:docMk/>
            <pc:sldMk cId="1502848912" sldId="285"/>
            <ac:picMk id="5" creationId="{32FFE916-EEE3-A74A-BA17-0BD28ED3FB47}"/>
          </ac:picMkLst>
        </pc:picChg>
      </pc:sldChg>
      <pc:sldChg chg="modSp add replId">
        <pc:chgData name="Peter LEMASTERS" userId="S::peter.lemasters@st.com::c4f65040-d94c-4135-980f-f5d3609d8bb8" providerId="AD" clId="Web-{E0378630-486B-78AD-106E-8F30D810F5C8}" dt="2023-04-06T18:00:53.122" v="337" actId="20577"/>
        <pc:sldMkLst>
          <pc:docMk/>
          <pc:sldMk cId="4230825351" sldId="286"/>
        </pc:sldMkLst>
        <pc:spChg chg="mod">
          <ac:chgData name="Peter LEMASTERS" userId="S::peter.lemasters@st.com::c4f65040-d94c-4135-980f-f5d3609d8bb8" providerId="AD" clId="Web-{E0378630-486B-78AD-106E-8F30D810F5C8}" dt="2023-04-06T18:00:53.122" v="337" actId="20577"/>
          <ac:spMkLst>
            <pc:docMk/>
            <pc:sldMk cId="4230825351" sldId="286"/>
            <ac:spMk id="2" creationId="{A8E50B10-1E78-42AD-B41B-13C0928212FA}"/>
          </ac:spMkLst>
        </pc:spChg>
      </pc:sldChg>
    </pc:docChg>
  </pc:docChgLst>
  <pc:docChgLst>
    <pc:chgData name="Peter LEMASTERS" userId="S::peter.lemasters@st.com::c4f65040-d94c-4135-980f-f5d3609d8bb8" providerId="AD" clId="Web-{9B2C8046-FB53-8B36-661C-1CA70D27E2DB}"/>
    <pc:docChg chg="addSld delSld modSld sldOrd">
      <pc:chgData name="Peter LEMASTERS" userId="S::peter.lemasters@st.com::c4f65040-d94c-4135-980f-f5d3609d8bb8" providerId="AD" clId="Web-{9B2C8046-FB53-8B36-661C-1CA70D27E2DB}" dt="2023-05-04T18:16:15.553" v="4671" actId="20577"/>
      <pc:docMkLst>
        <pc:docMk/>
      </pc:docMkLst>
      <pc:sldChg chg="modSp">
        <pc:chgData name="Peter LEMASTERS" userId="S::peter.lemasters@st.com::c4f65040-d94c-4135-980f-f5d3609d8bb8" providerId="AD" clId="Web-{9B2C8046-FB53-8B36-661C-1CA70D27E2DB}" dt="2023-05-04T17:45:53.701" v="4207" actId="20577"/>
        <pc:sldMkLst>
          <pc:docMk/>
          <pc:sldMk cId="193982230" sldId="262"/>
        </pc:sldMkLst>
        <pc:spChg chg="mod">
          <ac:chgData name="Peter LEMASTERS" userId="S::peter.lemasters@st.com::c4f65040-d94c-4135-980f-f5d3609d8bb8" providerId="AD" clId="Web-{9B2C8046-FB53-8B36-661C-1CA70D27E2DB}" dt="2023-05-04T17:45:53.701" v="4207" actId="20577"/>
          <ac:spMkLst>
            <pc:docMk/>
            <pc:sldMk cId="193982230" sldId="262"/>
            <ac:spMk id="15" creationId="{FB49D3ED-12A5-44AC-B654-9458A5FBEC88}"/>
          </ac:spMkLst>
        </pc:spChg>
      </pc:sldChg>
      <pc:sldChg chg="del">
        <pc:chgData name="Peter LEMASTERS" userId="S::peter.lemasters@st.com::c4f65040-d94c-4135-980f-f5d3609d8bb8" providerId="AD" clId="Web-{9B2C8046-FB53-8B36-661C-1CA70D27E2DB}" dt="2023-05-02T18:08:54.557" v="920"/>
        <pc:sldMkLst>
          <pc:docMk/>
          <pc:sldMk cId="1434785534" sldId="263"/>
        </pc:sldMkLst>
      </pc:sldChg>
      <pc:sldChg chg="del">
        <pc:chgData name="Peter LEMASTERS" userId="S::peter.lemasters@st.com::c4f65040-d94c-4135-980f-f5d3609d8bb8" providerId="AD" clId="Web-{9B2C8046-FB53-8B36-661C-1CA70D27E2DB}" dt="2023-05-02T18:08:57.932" v="921"/>
        <pc:sldMkLst>
          <pc:docMk/>
          <pc:sldMk cId="182865774" sldId="264"/>
        </pc:sldMkLst>
      </pc:sldChg>
      <pc:sldChg chg="del">
        <pc:chgData name="Peter LEMASTERS" userId="S::peter.lemasters@st.com::c4f65040-d94c-4135-980f-f5d3609d8bb8" providerId="AD" clId="Web-{9B2C8046-FB53-8B36-661C-1CA70D27E2DB}" dt="2023-05-04T18:15:50.490" v="4660"/>
        <pc:sldMkLst>
          <pc:docMk/>
          <pc:sldMk cId="3332923148" sldId="265"/>
        </pc:sldMkLst>
      </pc:sldChg>
      <pc:sldChg chg="modSp del">
        <pc:chgData name="Peter LEMASTERS" userId="S::peter.lemasters@st.com::c4f65040-d94c-4135-980f-f5d3609d8bb8" providerId="AD" clId="Web-{9B2C8046-FB53-8B36-661C-1CA70D27E2DB}" dt="2023-05-04T17:35:16.948" v="3975"/>
        <pc:sldMkLst>
          <pc:docMk/>
          <pc:sldMk cId="3623676272" sldId="266"/>
        </pc:sldMkLst>
        <pc:spChg chg="mod">
          <ac:chgData name="Peter LEMASTERS" userId="S::peter.lemasters@st.com::c4f65040-d94c-4135-980f-f5d3609d8bb8" providerId="AD" clId="Web-{9B2C8046-FB53-8B36-661C-1CA70D27E2DB}" dt="2023-05-02T19:23:45.118" v="1133" actId="20577"/>
          <ac:spMkLst>
            <pc:docMk/>
            <pc:sldMk cId="3623676272" sldId="266"/>
            <ac:spMk id="3" creationId="{A9783DC7-CDCE-49DA-BAA3-66FE9ABFBA6E}"/>
          </ac:spMkLst>
        </pc:spChg>
        <pc:spChg chg="mod">
          <ac:chgData name="Peter LEMASTERS" userId="S::peter.lemasters@st.com::c4f65040-d94c-4135-980f-f5d3609d8bb8" providerId="AD" clId="Web-{9B2C8046-FB53-8B36-661C-1CA70D27E2DB}" dt="2023-05-04T13:06:15.084" v="1840" actId="20577"/>
          <ac:spMkLst>
            <pc:docMk/>
            <pc:sldMk cId="3623676272" sldId="266"/>
            <ac:spMk id="4" creationId="{BD914A99-7044-46AB-819C-A2F7A31BB4FB}"/>
          </ac:spMkLst>
        </pc:spChg>
      </pc:sldChg>
      <pc:sldChg chg="addSp delSp modSp">
        <pc:chgData name="Peter LEMASTERS" userId="S::peter.lemasters@st.com::c4f65040-d94c-4135-980f-f5d3609d8bb8" providerId="AD" clId="Web-{9B2C8046-FB53-8B36-661C-1CA70D27E2DB}" dt="2023-05-04T17:13:42.096" v="3230" actId="20577"/>
        <pc:sldMkLst>
          <pc:docMk/>
          <pc:sldMk cId="2062028046" sldId="270"/>
        </pc:sldMkLst>
        <pc:spChg chg="mod">
          <ac:chgData name="Peter LEMASTERS" userId="S::peter.lemasters@st.com::c4f65040-d94c-4135-980f-f5d3609d8bb8" providerId="AD" clId="Web-{9B2C8046-FB53-8B36-661C-1CA70D27E2DB}" dt="2023-05-04T17:13:42.096" v="3230" actId="20577"/>
          <ac:spMkLst>
            <pc:docMk/>
            <pc:sldMk cId="2062028046" sldId="270"/>
            <ac:spMk id="2" creationId="{56583C29-2DF0-7EE8-6521-0924E74937D6}"/>
          </ac:spMkLst>
        </pc:spChg>
        <pc:spChg chg="mod">
          <ac:chgData name="Peter LEMASTERS" userId="S::peter.lemasters@st.com::c4f65040-d94c-4135-980f-f5d3609d8bb8" providerId="AD" clId="Web-{9B2C8046-FB53-8B36-661C-1CA70D27E2DB}" dt="2023-05-03T16:54:35.965" v="1634" actId="20577"/>
          <ac:spMkLst>
            <pc:docMk/>
            <pc:sldMk cId="2062028046" sldId="270"/>
            <ac:spMk id="3" creationId="{A9783DC7-CDCE-49DA-BAA3-66FE9ABFBA6E}"/>
          </ac:spMkLst>
        </pc:spChg>
        <pc:spChg chg="del">
          <ac:chgData name="Peter LEMASTERS" userId="S::peter.lemasters@st.com::c4f65040-d94c-4135-980f-f5d3609d8bb8" providerId="AD" clId="Web-{9B2C8046-FB53-8B36-661C-1CA70D27E2DB}" dt="2023-05-04T13:20:45.251" v="1887"/>
          <ac:spMkLst>
            <pc:docMk/>
            <pc:sldMk cId="2062028046" sldId="270"/>
            <ac:spMk id="4" creationId="{BD914A99-7044-46AB-819C-A2F7A31BB4FB}"/>
          </ac:spMkLst>
        </pc:spChg>
        <pc:spChg chg="add del mod">
          <ac:chgData name="Peter LEMASTERS" userId="S::peter.lemasters@st.com::c4f65040-d94c-4135-980f-f5d3609d8bb8" providerId="AD" clId="Web-{9B2C8046-FB53-8B36-661C-1CA70D27E2DB}" dt="2023-05-04T14:08:56.902" v="2530"/>
          <ac:spMkLst>
            <pc:docMk/>
            <pc:sldMk cId="2062028046" sldId="270"/>
            <ac:spMk id="7" creationId="{FB955232-FA2C-7042-1CB2-F550B2A1D5DA}"/>
          </ac:spMkLst>
        </pc:spChg>
        <pc:spChg chg="add mod">
          <ac:chgData name="Peter LEMASTERS" userId="S::peter.lemasters@st.com::c4f65040-d94c-4135-980f-f5d3609d8bb8" providerId="AD" clId="Web-{9B2C8046-FB53-8B36-661C-1CA70D27E2DB}" dt="2023-05-04T14:21:18.847" v="2658" actId="1076"/>
          <ac:spMkLst>
            <pc:docMk/>
            <pc:sldMk cId="2062028046" sldId="270"/>
            <ac:spMk id="9" creationId="{F61DFC38-4518-CC9B-0884-2D41FF2185D7}"/>
          </ac:spMkLst>
        </pc:spChg>
        <pc:spChg chg="add">
          <ac:chgData name="Peter LEMASTERS" userId="S::peter.lemasters@st.com::c4f65040-d94c-4135-980f-f5d3609d8bb8" providerId="AD" clId="Web-{9B2C8046-FB53-8B36-661C-1CA70D27E2DB}" dt="2023-05-04T14:19:25.328" v="2633"/>
          <ac:spMkLst>
            <pc:docMk/>
            <pc:sldMk cId="2062028046" sldId="270"/>
            <ac:spMk id="11" creationId="{6F99CC82-C6E9-F170-5251-D1EAC37CE7CF}"/>
          </ac:spMkLst>
        </pc:spChg>
        <pc:spChg chg="add mod">
          <ac:chgData name="Peter LEMASTERS" userId="S::peter.lemasters@st.com::c4f65040-d94c-4135-980f-f5d3609d8bb8" providerId="AD" clId="Web-{9B2C8046-FB53-8B36-661C-1CA70D27E2DB}" dt="2023-05-04T14:21:18.862" v="2659" actId="1076"/>
          <ac:spMkLst>
            <pc:docMk/>
            <pc:sldMk cId="2062028046" sldId="270"/>
            <ac:spMk id="13" creationId="{3EC9AC04-C055-8EA8-4D61-57AEE8BAD636}"/>
          </ac:spMkLst>
        </pc:spChg>
        <pc:spChg chg="add">
          <ac:chgData name="Peter LEMASTERS" userId="S::peter.lemasters@st.com::c4f65040-d94c-4135-980f-f5d3609d8bb8" providerId="AD" clId="Web-{9B2C8046-FB53-8B36-661C-1CA70D27E2DB}" dt="2023-05-04T14:19:25.359" v="2635"/>
          <ac:spMkLst>
            <pc:docMk/>
            <pc:sldMk cId="2062028046" sldId="270"/>
            <ac:spMk id="15" creationId="{53DC5098-F398-FB29-4F0C-F3E2A2CFAA34}"/>
          </ac:spMkLst>
        </pc:spChg>
        <pc:spChg chg="add mod ord">
          <ac:chgData name="Peter LEMASTERS" userId="S::peter.lemasters@st.com::c4f65040-d94c-4135-980f-f5d3609d8bb8" providerId="AD" clId="Web-{9B2C8046-FB53-8B36-661C-1CA70D27E2DB}" dt="2023-05-04T15:30:15.491" v="3084"/>
          <ac:spMkLst>
            <pc:docMk/>
            <pc:sldMk cId="2062028046" sldId="270"/>
            <ac:spMk id="17" creationId="{FA2D44E1-2FAB-66F2-7A5D-CC36D7CBEC84}"/>
          </ac:spMkLst>
        </pc:spChg>
        <pc:spChg chg="add">
          <ac:chgData name="Peter LEMASTERS" userId="S::peter.lemasters@st.com::c4f65040-d94c-4135-980f-f5d3609d8bb8" providerId="AD" clId="Web-{9B2C8046-FB53-8B36-661C-1CA70D27E2DB}" dt="2023-05-04T14:19:25.390" v="2637"/>
          <ac:spMkLst>
            <pc:docMk/>
            <pc:sldMk cId="2062028046" sldId="270"/>
            <ac:spMk id="19" creationId="{B8141F01-D3BE-C3C8-3F6A-DB298D6D1561}"/>
          </ac:spMkLst>
        </pc:spChg>
        <pc:spChg chg="add">
          <ac:chgData name="Peter LEMASTERS" userId="S::peter.lemasters@st.com::c4f65040-d94c-4135-980f-f5d3609d8bb8" providerId="AD" clId="Web-{9B2C8046-FB53-8B36-661C-1CA70D27E2DB}" dt="2023-05-04T14:19:25.406" v="2638"/>
          <ac:spMkLst>
            <pc:docMk/>
            <pc:sldMk cId="2062028046" sldId="270"/>
            <ac:spMk id="21" creationId="{481CB4DA-927F-A33F-884C-4983DFE40F2B}"/>
          </ac:spMkLst>
        </pc:spChg>
        <pc:spChg chg="add">
          <ac:chgData name="Peter LEMASTERS" userId="S::peter.lemasters@st.com::c4f65040-d94c-4135-980f-f5d3609d8bb8" providerId="AD" clId="Web-{9B2C8046-FB53-8B36-661C-1CA70D27E2DB}" dt="2023-05-04T14:19:25.421" v="2639"/>
          <ac:spMkLst>
            <pc:docMk/>
            <pc:sldMk cId="2062028046" sldId="270"/>
            <ac:spMk id="23" creationId="{84F05B26-6ACA-7BEA-C97D-AE5B5B1E5F09}"/>
          </ac:spMkLst>
        </pc:spChg>
        <pc:spChg chg="add">
          <ac:chgData name="Peter LEMASTERS" userId="S::peter.lemasters@st.com::c4f65040-d94c-4135-980f-f5d3609d8bb8" providerId="AD" clId="Web-{9B2C8046-FB53-8B36-661C-1CA70D27E2DB}" dt="2023-05-04T14:19:25.421" v="2640"/>
          <ac:spMkLst>
            <pc:docMk/>
            <pc:sldMk cId="2062028046" sldId="270"/>
            <ac:spMk id="25" creationId="{7E891141-3A1D-8852-E437-EA52A41E6872}"/>
          </ac:spMkLst>
        </pc:spChg>
        <pc:spChg chg="add mod">
          <ac:chgData name="Peter LEMASTERS" userId="S::peter.lemasters@st.com::c4f65040-d94c-4135-980f-f5d3609d8bb8" providerId="AD" clId="Web-{9B2C8046-FB53-8B36-661C-1CA70D27E2DB}" dt="2023-05-04T14:21:18.878" v="2660" actId="1076"/>
          <ac:spMkLst>
            <pc:docMk/>
            <pc:sldMk cId="2062028046" sldId="270"/>
            <ac:spMk id="27" creationId="{27B2FEFD-1D45-7149-6F19-AC7FE681EE4B}"/>
          </ac:spMkLst>
        </pc:spChg>
        <pc:spChg chg="add mod">
          <ac:chgData name="Peter LEMASTERS" userId="S::peter.lemasters@st.com::c4f65040-d94c-4135-980f-f5d3609d8bb8" providerId="AD" clId="Web-{9B2C8046-FB53-8B36-661C-1CA70D27E2DB}" dt="2023-05-04T14:21:18.893" v="2661" actId="1076"/>
          <ac:spMkLst>
            <pc:docMk/>
            <pc:sldMk cId="2062028046" sldId="270"/>
            <ac:spMk id="30" creationId="{F896DBDB-3E57-3D54-CE53-EEE2AE3F3FD9}"/>
          </ac:spMkLst>
        </pc:spChg>
        <pc:spChg chg="add mod">
          <ac:chgData name="Peter LEMASTERS" userId="S::peter.lemasters@st.com::c4f65040-d94c-4135-980f-f5d3609d8bb8" providerId="AD" clId="Web-{9B2C8046-FB53-8B36-661C-1CA70D27E2DB}" dt="2023-05-04T14:21:18.909" v="2662" actId="1076"/>
          <ac:spMkLst>
            <pc:docMk/>
            <pc:sldMk cId="2062028046" sldId="270"/>
            <ac:spMk id="32" creationId="{5E192CBE-2A47-433A-FAF7-D0D1722AF581}"/>
          </ac:spMkLst>
        </pc:spChg>
        <pc:picChg chg="add del mod">
          <ac:chgData name="Peter LEMASTERS" userId="S::peter.lemasters@st.com::c4f65040-d94c-4135-980f-f5d3609d8bb8" providerId="AD" clId="Web-{9B2C8046-FB53-8B36-661C-1CA70D27E2DB}" dt="2023-05-04T15:28:26.347" v="3076"/>
          <ac:picMkLst>
            <pc:docMk/>
            <pc:sldMk cId="2062028046" sldId="270"/>
            <ac:picMk id="5" creationId="{B4928352-A71C-01BF-ACA9-B203C34B76F5}"/>
          </ac:picMkLst>
        </pc:picChg>
        <pc:cxnChg chg="add del mod ord">
          <ac:chgData name="Peter LEMASTERS" userId="S::peter.lemasters@st.com::c4f65040-d94c-4135-980f-f5d3609d8bb8" providerId="AD" clId="Web-{9B2C8046-FB53-8B36-661C-1CA70D27E2DB}" dt="2023-05-04T14:23:24.319" v="2731"/>
          <ac:cxnSpMkLst>
            <pc:docMk/>
            <pc:sldMk cId="2062028046" sldId="270"/>
            <ac:cxnSpMk id="33" creationId="{467F4184-C2B0-EFC9-00F9-2ED347944053}"/>
          </ac:cxnSpMkLst>
        </pc:cxnChg>
        <pc:cxnChg chg="add mod ord">
          <ac:chgData name="Peter LEMASTERS" userId="S::peter.lemasters@st.com::c4f65040-d94c-4135-980f-f5d3609d8bb8" providerId="AD" clId="Web-{9B2C8046-FB53-8B36-661C-1CA70D27E2DB}" dt="2023-05-04T14:20:50.830" v="2655"/>
          <ac:cxnSpMkLst>
            <pc:docMk/>
            <pc:sldMk cId="2062028046" sldId="270"/>
            <ac:cxnSpMk id="34" creationId="{092F5850-65C3-2E73-DAE1-E6146B30314F}"/>
          </ac:cxnSpMkLst>
        </pc:cxnChg>
        <pc:cxnChg chg="add mod">
          <ac:chgData name="Peter LEMASTERS" userId="S::peter.lemasters@st.com::c4f65040-d94c-4135-980f-f5d3609d8bb8" providerId="AD" clId="Web-{9B2C8046-FB53-8B36-661C-1CA70D27E2DB}" dt="2023-05-04T14:23:41.757" v="2734" actId="14100"/>
          <ac:cxnSpMkLst>
            <pc:docMk/>
            <pc:sldMk cId="2062028046" sldId="270"/>
            <ac:cxnSpMk id="35" creationId="{EF036742-A4ED-8674-A330-9DBBB8D326D5}"/>
          </ac:cxnSpMkLst>
        </pc:cxnChg>
        <pc:cxnChg chg="add mod ord">
          <ac:chgData name="Peter LEMASTERS" userId="S::peter.lemasters@st.com::c4f65040-d94c-4135-980f-f5d3609d8bb8" providerId="AD" clId="Web-{9B2C8046-FB53-8B36-661C-1CA70D27E2DB}" dt="2023-05-04T14:25:16.558" v="2748"/>
          <ac:cxnSpMkLst>
            <pc:docMk/>
            <pc:sldMk cId="2062028046" sldId="270"/>
            <ac:cxnSpMk id="36" creationId="{B81C9A3C-0FA0-9E57-D1F2-22DC0D179653}"/>
          </ac:cxnSpMkLst>
        </pc:cxnChg>
        <pc:cxnChg chg="add del mod">
          <ac:chgData name="Peter LEMASTERS" userId="S::peter.lemasters@st.com::c4f65040-d94c-4135-980f-f5d3609d8bb8" providerId="AD" clId="Web-{9B2C8046-FB53-8B36-661C-1CA70D27E2DB}" dt="2023-05-04T14:24:50.478" v="2744"/>
          <ac:cxnSpMkLst>
            <pc:docMk/>
            <pc:sldMk cId="2062028046" sldId="270"/>
            <ac:cxnSpMk id="37" creationId="{DDBBFF02-3532-CDD0-A247-D00280199DAD}"/>
          </ac:cxnSpMkLst>
        </pc:cxnChg>
        <pc:cxnChg chg="add mod">
          <ac:chgData name="Peter LEMASTERS" userId="S::peter.lemasters@st.com::c4f65040-d94c-4135-980f-f5d3609d8bb8" providerId="AD" clId="Web-{9B2C8046-FB53-8B36-661C-1CA70D27E2DB}" dt="2023-05-04T14:25:07.651" v="2747" actId="14100"/>
          <ac:cxnSpMkLst>
            <pc:docMk/>
            <pc:sldMk cId="2062028046" sldId="270"/>
            <ac:cxnSpMk id="38" creationId="{2B0E299A-B9B1-5B2A-26BC-91F9CD55A21A}"/>
          </ac:cxnSpMkLst>
        </pc:cxnChg>
      </pc:sldChg>
      <pc:sldChg chg="del">
        <pc:chgData name="Peter LEMASTERS" userId="S::peter.lemasters@st.com::c4f65040-d94c-4135-980f-f5d3609d8bb8" providerId="AD" clId="Web-{9B2C8046-FB53-8B36-661C-1CA70D27E2DB}" dt="2023-05-02T18:08:52.526" v="919"/>
        <pc:sldMkLst>
          <pc:docMk/>
          <pc:sldMk cId="3583356407" sldId="271"/>
        </pc:sldMkLst>
      </pc:sldChg>
      <pc:sldChg chg="modSp">
        <pc:chgData name="Peter LEMASTERS" userId="S::peter.lemasters@st.com::c4f65040-d94c-4135-980f-f5d3609d8bb8" providerId="AD" clId="Web-{9B2C8046-FB53-8B36-661C-1CA70D27E2DB}" dt="2023-05-04T18:12:01.639" v="4632" actId="20577"/>
        <pc:sldMkLst>
          <pc:docMk/>
          <pc:sldMk cId="1577135958" sldId="272"/>
        </pc:sldMkLst>
        <pc:spChg chg="mod">
          <ac:chgData name="Peter LEMASTERS" userId="S::peter.lemasters@st.com::c4f65040-d94c-4135-980f-f5d3609d8bb8" providerId="AD" clId="Web-{9B2C8046-FB53-8B36-661C-1CA70D27E2DB}" dt="2023-05-04T18:12:01.639" v="4632" actId="20577"/>
          <ac:spMkLst>
            <pc:docMk/>
            <pc:sldMk cId="1577135958" sldId="272"/>
            <ac:spMk id="4" creationId="{BD914A99-7044-46AB-819C-A2F7A31BB4FB}"/>
          </ac:spMkLst>
        </pc:spChg>
      </pc:sldChg>
      <pc:sldChg chg="del">
        <pc:chgData name="Peter LEMASTERS" userId="S::peter.lemasters@st.com::c4f65040-d94c-4135-980f-f5d3609d8bb8" providerId="AD" clId="Web-{9B2C8046-FB53-8B36-661C-1CA70D27E2DB}" dt="2023-05-02T17:56:14.964" v="598"/>
        <pc:sldMkLst>
          <pc:docMk/>
          <pc:sldMk cId="2731734155" sldId="273"/>
        </pc:sldMkLst>
      </pc:sldChg>
      <pc:sldChg chg="modSp">
        <pc:chgData name="Peter LEMASTERS" userId="S::peter.lemasters@st.com::c4f65040-d94c-4135-980f-f5d3609d8bb8" providerId="AD" clId="Web-{9B2C8046-FB53-8B36-661C-1CA70D27E2DB}" dt="2023-05-02T18:08:46.807" v="918" actId="20577"/>
        <pc:sldMkLst>
          <pc:docMk/>
          <pc:sldMk cId="1600117756" sldId="275"/>
        </pc:sldMkLst>
        <pc:spChg chg="mod">
          <ac:chgData name="Peter LEMASTERS" userId="S::peter.lemasters@st.com::c4f65040-d94c-4135-980f-f5d3609d8bb8" providerId="AD" clId="Web-{9B2C8046-FB53-8B36-661C-1CA70D27E2DB}" dt="2023-05-02T18:08:46.807" v="918" actId="20577"/>
          <ac:spMkLst>
            <pc:docMk/>
            <pc:sldMk cId="1600117756" sldId="275"/>
            <ac:spMk id="2" creationId="{A8E50B10-1E78-42AD-B41B-13C0928212FA}"/>
          </ac:spMkLst>
        </pc:spChg>
      </pc:sldChg>
      <pc:sldChg chg="addSp delSp modSp">
        <pc:chgData name="Peter LEMASTERS" userId="S::peter.lemasters@st.com::c4f65040-d94c-4135-980f-f5d3609d8bb8" providerId="AD" clId="Web-{9B2C8046-FB53-8B36-661C-1CA70D27E2DB}" dt="2023-05-04T18:16:15.553" v="4671" actId="20577"/>
        <pc:sldMkLst>
          <pc:docMk/>
          <pc:sldMk cId="247592523" sldId="276"/>
        </pc:sldMkLst>
        <pc:spChg chg="mod">
          <ac:chgData name="Peter LEMASTERS" userId="S::peter.lemasters@st.com::c4f65040-d94c-4135-980f-f5d3609d8bb8" providerId="AD" clId="Web-{9B2C8046-FB53-8B36-661C-1CA70D27E2DB}" dt="2023-05-04T18:13:50.299" v="4658" actId="20577"/>
          <ac:spMkLst>
            <pc:docMk/>
            <pc:sldMk cId="247592523" sldId="276"/>
            <ac:spMk id="3" creationId="{A9783DC7-CDCE-49DA-BAA3-66FE9ABFBA6E}"/>
          </ac:spMkLst>
        </pc:spChg>
        <pc:spChg chg="del mod">
          <ac:chgData name="Peter LEMASTERS" userId="S::peter.lemasters@st.com::c4f65040-d94c-4135-980f-f5d3609d8bb8" providerId="AD" clId="Web-{9B2C8046-FB53-8B36-661C-1CA70D27E2DB}" dt="2023-05-04T18:13:37.954" v="4656"/>
          <ac:spMkLst>
            <pc:docMk/>
            <pc:sldMk cId="247592523" sldId="276"/>
            <ac:spMk id="4" creationId="{BD914A99-7044-46AB-819C-A2F7A31BB4FB}"/>
          </ac:spMkLst>
        </pc:spChg>
        <pc:spChg chg="add mod">
          <ac:chgData name="Peter LEMASTERS" userId="S::peter.lemasters@st.com::c4f65040-d94c-4135-980f-f5d3609d8bb8" providerId="AD" clId="Web-{9B2C8046-FB53-8B36-661C-1CA70D27E2DB}" dt="2023-05-04T18:16:15.553" v="4671" actId="20577"/>
          <ac:spMkLst>
            <pc:docMk/>
            <pc:sldMk cId="247592523" sldId="276"/>
            <ac:spMk id="5" creationId="{3153AC67-7910-AA40-4B06-D3C387717C13}"/>
          </ac:spMkLst>
        </pc:spChg>
        <pc:picChg chg="add del">
          <ac:chgData name="Peter LEMASTERS" userId="S::peter.lemasters@st.com::c4f65040-d94c-4135-980f-f5d3609d8bb8" providerId="AD" clId="Web-{9B2C8046-FB53-8B36-661C-1CA70D27E2DB}" dt="2023-05-02T17:50:52.624" v="405"/>
          <ac:picMkLst>
            <pc:docMk/>
            <pc:sldMk cId="247592523" sldId="276"/>
            <ac:picMk id="5" creationId="{516F4DE2-29D1-9142-AE54-947AEC9B7A4A}"/>
          </ac:picMkLst>
        </pc:picChg>
        <pc:picChg chg="add del mod">
          <ac:chgData name="Peter LEMASTERS" userId="S::peter.lemasters@st.com::c4f65040-d94c-4135-980f-f5d3609d8bb8" providerId="AD" clId="Web-{9B2C8046-FB53-8B36-661C-1CA70D27E2DB}" dt="2023-05-02T17:52:47.659" v="510"/>
          <ac:picMkLst>
            <pc:docMk/>
            <pc:sldMk cId="247592523" sldId="276"/>
            <ac:picMk id="7" creationId="{E7F771FF-7F6C-BD17-3CC5-A1F5AB99B526}"/>
          </ac:picMkLst>
        </pc:picChg>
        <pc:picChg chg="add del">
          <ac:chgData name="Peter LEMASTERS" userId="S::peter.lemasters@st.com::c4f65040-d94c-4135-980f-f5d3609d8bb8" providerId="AD" clId="Web-{9B2C8046-FB53-8B36-661C-1CA70D27E2DB}" dt="2023-05-02T17:51:18.063" v="408"/>
          <ac:picMkLst>
            <pc:docMk/>
            <pc:sldMk cId="247592523" sldId="276"/>
            <ac:picMk id="9" creationId="{C7499BC3-4365-B190-9A0A-9D18FBA8277B}"/>
          </ac:picMkLst>
        </pc:picChg>
        <pc:picChg chg="add del mod">
          <ac:chgData name="Peter LEMASTERS" userId="S::peter.lemasters@st.com::c4f65040-d94c-4135-980f-f5d3609d8bb8" providerId="AD" clId="Web-{9B2C8046-FB53-8B36-661C-1CA70D27E2DB}" dt="2023-05-02T17:55:53.995" v="596"/>
          <ac:picMkLst>
            <pc:docMk/>
            <pc:sldMk cId="247592523" sldId="276"/>
            <ac:picMk id="11" creationId="{F95A4BA4-4581-4199-0E72-86B3E2F8CA0C}"/>
          </ac:picMkLst>
        </pc:picChg>
      </pc:sldChg>
      <pc:sldChg chg="addSp delSp modSp">
        <pc:chgData name="Peter LEMASTERS" userId="S::peter.lemasters@st.com::c4f65040-d94c-4135-980f-f5d3609d8bb8" providerId="AD" clId="Web-{9B2C8046-FB53-8B36-661C-1CA70D27E2DB}" dt="2023-05-04T17:14:28.160" v="3239"/>
        <pc:sldMkLst>
          <pc:docMk/>
          <pc:sldMk cId="634426003" sldId="277"/>
        </pc:sldMkLst>
        <pc:spChg chg="mod">
          <ac:chgData name="Peter LEMASTERS" userId="S::peter.lemasters@st.com::c4f65040-d94c-4135-980f-f5d3609d8bb8" providerId="AD" clId="Web-{9B2C8046-FB53-8B36-661C-1CA70D27E2DB}" dt="2023-05-02T17:57:26.044" v="635" actId="20577"/>
          <ac:spMkLst>
            <pc:docMk/>
            <pc:sldMk cId="634426003" sldId="277"/>
            <ac:spMk id="3" creationId="{A9783DC7-CDCE-49DA-BAA3-66FE9ABFBA6E}"/>
          </ac:spMkLst>
        </pc:spChg>
        <pc:spChg chg="add mod">
          <ac:chgData name="Peter LEMASTERS" userId="S::peter.lemasters@st.com::c4f65040-d94c-4135-980f-f5d3609d8bb8" providerId="AD" clId="Web-{9B2C8046-FB53-8B36-661C-1CA70D27E2DB}" dt="2023-05-04T17:14:24.675" v="3238" actId="20577"/>
          <ac:spMkLst>
            <pc:docMk/>
            <pc:sldMk cId="634426003" sldId="277"/>
            <ac:spMk id="4" creationId="{59BA16F8-1A87-E330-F216-B4786D2B899D}"/>
          </ac:spMkLst>
        </pc:spChg>
        <pc:spChg chg="del mod">
          <ac:chgData name="Peter LEMASTERS" userId="S::peter.lemasters@st.com::c4f65040-d94c-4135-980f-f5d3609d8bb8" providerId="AD" clId="Web-{9B2C8046-FB53-8B36-661C-1CA70D27E2DB}" dt="2023-05-04T13:20:55.173" v="1890"/>
          <ac:spMkLst>
            <pc:docMk/>
            <pc:sldMk cId="634426003" sldId="277"/>
            <ac:spMk id="4" creationId="{BD914A99-7044-46AB-819C-A2F7A31BB4FB}"/>
          </ac:spMkLst>
        </pc:spChg>
        <pc:spChg chg="add del mod">
          <ac:chgData name="Peter LEMASTERS" userId="S::peter.lemasters@st.com::c4f65040-d94c-4135-980f-f5d3609d8bb8" providerId="AD" clId="Web-{9B2C8046-FB53-8B36-661C-1CA70D27E2DB}" dt="2023-05-04T17:14:28.160" v="3239"/>
          <ac:spMkLst>
            <pc:docMk/>
            <pc:sldMk cId="634426003" sldId="277"/>
            <ac:spMk id="6" creationId="{C4155C24-1FDF-5A06-6E90-10B4DBDDDAC1}"/>
          </ac:spMkLst>
        </pc:spChg>
        <pc:spChg chg="del">
          <ac:chgData name="Peter LEMASTERS" userId="S::peter.lemasters@st.com::c4f65040-d94c-4135-980f-f5d3609d8bb8" providerId="AD" clId="Web-{9B2C8046-FB53-8B36-661C-1CA70D27E2DB}" dt="2023-05-02T18:11:43.546" v="957"/>
          <ac:spMkLst>
            <pc:docMk/>
            <pc:sldMk cId="634426003" sldId="277"/>
            <ac:spMk id="7" creationId="{30523148-4CDF-4E3F-5E60-B77025D99F71}"/>
          </ac:spMkLst>
        </pc:spChg>
        <pc:spChg chg="add del mod">
          <ac:chgData name="Peter LEMASTERS" userId="S::peter.lemasters@st.com::c4f65040-d94c-4135-980f-f5d3609d8bb8" providerId="AD" clId="Web-{9B2C8046-FB53-8B36-661C-1CA70D27E2DB}" dt="2023-05-04T14:21:53.238" v="2664"/>
          <ac:spMkLst>
            <pc:docMk/>
            <pc:sldMk cId="634426003" sldId="277"/>
            <ac:spMk id="7" creationId="{74626953-4191-CCCA-E39F-3C5159E295CD}"/>
          </ac:spMkLst>
        </pc:spChg>
        <pc:spChg chg="add mod">
          <ac:chgData name="Peter LEMASTERS" userId="S::peter.lemasters@st.com::c4f65040-d94c-4135-980f-f5d3609d8bb8" providerId="AD" clId="Web-{9B2C8046-FB53-8B36-661C-1CA70D27E2DB}" dt="2023-05-04T14:26:10.356" v="2756" actId="1076"/>
          <ac:spMkLst>
            <pc:docMk/>
            <pc:sldMk cId="634426003" sldId="277"/>
            <ac:spMk id="11" creationId="{0CE16F12-A885-DA88-939E-60A75891245A}"/>
          </ac:spMkLst>
        </pc:spChg>
        <pc:spChg chg="add">
          <ac:chgData name="Peter LEMASTERS" userId="S::peter.lemasters@st.com::c4f65040-d94c-4135-980f-f5d3609d8bb8" providerId="AD" clId="Web-{9B2C8046-FB53-8B36-661C-1CA70D27E2DB}" dt="2023-05-04T14:22:11.708" v="2668"/>
          <ac:spMkLst>
            <pc:docMk/>
            <pc:sldMk cId="634426003" sldId="277"/>
            <ac:spMk id="13" creationId="{D7AF8FC1-9AA0-8743-3178-31AF3F5F6376}"/>
          </ac:spMkLst>
        </pc:spChg>
        <pc:spChg chg="add mod">
          <ac:chgData name="Peter LEMASTERS" userId="S::peter.lemasters@st.com::c4f65040-d94c-4135-980f-f5d3609d8bb8" providerId="AD" clId="Web-{9B2C8046-FB53-8B36-661C-1CA70D27E2DB}" dt="2023-05-04T14:26:10.375" v="2757" actId="1076"/>
          <ac:spMkLst>
            <pc:docMk/>
            <pc:sldMk cId="634426003" sldId="277"/>
            <ac:spMk id="15" creationId="{EE57FE2C-E087-B692-1810-6D7766692945}"/>
          </ac:spMkLst>
        </pc:spChg>
        <pc:spChg chg="add">
          <ac:chgData name="Peter LEMASTERS" userId="S::peter.lemasters@st.com::c4f65040-d94c-4135-980f-f5d3609d8bb8" providerId="AD" clId="Web-{9B2C8046-FB53-8B36-661C-1CA70D27E2DB}" dt="2023-05-04T14:22:11.723" v="2670"/>
          <ac:spMkLst>
            <pc:docMk/>
            <pc:sldMk cId="634426003" sldId="277"/>
            <ac:spMk id="17" creationId="{5419BA81-E5B9-3917-A337-F024535BF5DF}"/>
          </ac:spMkLst>
        </pc:spChg>
        <pc:spChg chg="add">
          <ac:chgData name="Peter LEMASTERS" userId="S::peter.lemasters@st.com::c4f65040-d94c-4135-980f-f5d3609d8bb8" providerId="AD" clId="Web-{9B2C8046-FB53-8B36-661C-1CA70D27E2DB}" dt="2023-05-04T14:22:11.739" v="2671"/>
          <ac:spMkLst>
            <pc:docMk/>
            <pc:sldMk cId="634426003" sldId="277"/>
            <ac:spMk id="19" creationId="{8FA1AFE4-B628-950D-7DE4-39488228EE28}"/>
          </ac:spMkLst>
        </pc:spChg>
        <pc:spChg chg="add">
          <ac:chgData name="Peter LEMASTERS" userId="S::peter.lemasters@st.com::c4f65040-d94c-4135-980f-f5d3609d8bb8" providerId="AD" clId="Web-{9B2C8046-FB53-8B36-661C-1CA70D27E2DB}" dt="2023-05-04T14:22:11.739" v="2672"/>
          <ac:spMkLst>
            <pc:docMk/>
            <pc:sldMk cId="634426003" sldId="277"/>
            <ac:spMk id="21" creationId="{40637653-AF5F-4DD6-D814-88D656DF5145}"/>
          </ac:spMkLst>
        </pc:spChg>
        <pc:spChg chg="add">
          <ac:chgData name="Peter LEMASTERS" userId="S::peter.lemasters@st.com::c4f65040-d94c-4135-980f-f5d3609d8bb8" providerId="AD" clId="Web-{9B2C8046-FB53-8B36-661C-1CA70D27E2DB}" dt="2023-05-04T14:22:11.755" v="2673"/>
          <ac:spMkLst>
            <pc:docMk/>
            <pc:sldMk cId="634426003" sldId="277"/>
            <ac:spMk id="23" creationId="{BCA23BE7-F1BD-46D7-CE97-16715A6974C0}"/>
          </ac:spMkLst>
        </pc:spChg>
        <pc:spChg chg="add">
          <ac:chgData name="Peter LEMASTERS" userId="S::peter.lemasters@st.com::c4f65040-d94c-4135-980f-f5d3609d8bb8" providerId="AD" clId="Web-{9B2C8046-FB53-8B36-661C-1CA70D27E2DB}" dt="2023-05-04T14:22:11.770" v="2674"/>
          <ac:spMkLst>
            <pc:docMk/>
            <pc:sldMk cId="634426003" sldId="277"/>
            <ac:spMk id="25" creationId="{317FE41A-9AA2-7D11-C78A-1C994AC39210}"/>
          </ac:spMkLst>
        </pc:spChg>
        <pc:spChg chg="add">
          <ac:chgData name="Peter LEMASTERS" userId="S::peter.lemasters@st.com::c4f65040-d94c-4135-980f-f5d3609d8bb8" providerId="AD" clId="Web-{9B2C8046-FB53-8B36-661C-1CA70D27E2DB}" dt="2023-05-04T14:22:11.786" v="2675"/>
          <ac:spMkLst>
            <pc:docMk/>
            <pc:sldMk cId="634426003" sldId="277"/>
            <ac:spMk id="27" creationId="{2AB9D77C-1291-BA7E-C88B-4BE09F4CA28C}"/>
          </ac:spMkLst>
        </pc:spChg>
        <pc:spChg chg="add mod">
          <ac:chgData name="Peter LEMASTERS" userId="S::peter.lemasters@st.com::c4f65040-d94c-4135-980f-f5d3609d8bb8" providerId="AD" clId="Web-{9B2C8046-FB53-8B36-661C-1CA70D27E2DB}" dt="2023-05-04T14:26:10.388" v="2758" actId="1076"/>
          <ac:spMkLst>
            <pc:docMk/>
            <pc:sldMk cId="634426003" sldId="277"/>
            <ac:spMk id="30" creationId="{5E0EBEB3-1044-BAAF-E92C-238FD8C15F3E}"/>
          </ac:spMkLst>
        </pc:spChg>
        <pc:spChg chg="add mod">
          <ac:chgData name="Peter LEMASTERS" userId="S::peter.lemasters@st.com::c4f65040-d94c-4135-980f-f5d3609d8bb8" providerId="AD" clId="Web-{9B2C8046-FB53-8B36-661C-1CA70D27E2DB}" dt="2023-05-04T14:26:10.402" v="2759" actId="1076"/>
          <ac:spMkLst>
            <pc:docMk/>
            <pc:sldMk cId="634426003" sldId="277"/>
            <ac:spMk id="32" creationId="{5492DA43-AD4F-D3A8-02C0-D701B9C45984}"/>
          </ac:spMkLst>
        </pc:spChg>
        <pc:spChg chg="add mod">
          <ac:chgData name="Peter LEMASTERS" userId="S::peter.lemasters@st.com::c4f65040-d94c-4135-980f-f5d3609d8bb8" providerId="AD" clId="Web-{9B2C8046-FB53-8B36-661C-1CA70D27E2DB}" dt="2023-05-04T14:26:10.418" v="2760" actId="1076"/>
          <ac:spMkLst>
            <pc:docMk/>
            <pc:sldMk cId="634426003" sldId="277"/>
            <ac:spMk id="34" creationId="{0580D35D-6179-9D7C-620B-995397F1359D}"/>
          </ac:spMkLst>
        </pc:spChg>
        <pc:picChg chg="del mod">
          <ac:chgData name="Peter LEMASTERS" userId="S::peter.lemasters@st.com::c4f65040-d94c-4135-980f-f5d3609d8bb8" providerId="AD" clId="Web-{9B2C8046-FB53-8B36-661C-1CA70D27E2DB}" dt="2023-05-04T15:29:06.771" v="3077"/>
          <ac:picMkLst>
            <pc:docMk/>
            <pc:sldMk cId="634426003" sldId="277"/>
            <ac:picMk id="2" creationId="{526F0B71-1FF6-17BA-9143-C728A80681DB}"/>
          </ac:picMkLst>
        </pc:picChg>
        <pc:cxnChg chg="add del">
          <ac:chgData name="Peter LEMASTERS" userId="S::peter.lemasters@st.com::c4f65040-d94c-4135-980f-f5d3609d8bb8" providerId="AD" clId="Web-{9B2C8046-FB53-8B36-661C-1CA70D27E2DB}" dt="2023-05-04T14:21:56.035" v="2666"/>
          <ac:cxnSpMkLst>
            <pc:docMk/>
            <pc:sldMk cId="634426003" sldId="277"/>
            <ac:cxnSpMk id="9" creationId="{6BD6B715-C0F0-EBD4-8A29-4C682DDF3D9D}"/>
          </ac:cxnSpMkLst>
        </pc:cxnChg>
        <pc:cxnChg chg="add ord">
          <ac:chgData name="Peter LEMASTERS" userId="S::peter.lemasters@st.com::c4f65040-d94c-4135-980f-f5d3609d8bb8" providerId="AD" clId="Web-{9B2C8046-FB53-8B36-661C-1CA70D27E2DB}" dt="2023-05-04T14:25:31.792" v="2750"/>
          <ac:cxnSpMkLst>
            <pc:docMk/>
            <pc:sldMk cId="634426003" sldId="277"/>
            <ac:cxnSpMk id="36" creationId="{89F82F34-E569-3D65-24E4-551F45C3D891}"/>
          </ac:cxnSpMkLst>
        </pc:cxnChg>
        <pc:cxnChg chg="add mod ord">
          <ac:chgData name="Peter LEMASTERS" userId="S::peter.lemasters@st.com::c4f65040-d94c-4135-980f-f5d3609d8bb8" providerId="AD" clId="Web-{9B2C8046-FB53-8B36-661C-1CA70D27E2DB}" dt="2023-05-04T14:25:57.824" v="2755"/>
          <ac:cxnSpMkLst>
            <pc:docMk/>
            <pc:sldMk cId="634426003" sldId="277"/>
            <ac:cxnSpMk id="38" creationId="{776D9676-F965-F9CB-4978-6764512CC823}"/>
          </ac:cxnSpMkLst>
        </pc:cxnChg>
      </pc:sldChg>
      <pc:sldChg chg="del">
        <pc:chgData name="Peter LEMASTERS" userId="S::peter.lemasters@st.com::c4f65040-d94c-4135-980f-f5d3609d8bb8" providerId="AD" clId="Web-{9B2C8046-FB53-8B36-661C-1CA70D27E2DB}" dt="2023-05-02T18:08:41.135" v="917"/>
        <pc:sldMkLst>
          <pc:docMk/>
          <pc:sldMk cId="342637401" sldId="278"/>
        </pc:sldMkLst>
      </pc:sldChg>
      <pc:sldChg chg="addSp delSp modSp">
        <pc:chgData name="Peter LEMASTERS" userId="S::peter.lemasters@st.com::c4f65040-d94c-4135-980f-f5d3609d8bb8" providerId="AD" clId="Web-{9B2C8046-FB53-8B36-661C-1CA70D27E2DB}" dt="2023-05-04T17:57:37.676" v="4331" actId="20577"/>
        <pc:sldMkLst>
          <pc:docMk/>
          <pc:sldMk cId="570933028" sldId="279"/>
        </pc:sldMkLst>
        <pc:spChg chg="mod">
          <ac:chgData name="Peter LEMASTERS" userId="S::peter.lemasters@st.com::c4f65040-d94c-4135-980f-f5d3609d8bb8" providerId="AD" clId="Web-{9B2C8046-FB53-8B36-661C-1CA70D27E2DB}" dt="2023-05-04T17:57:37.676" v="4331" actId="20577"/>
          <ac:spMkLst>
            <pc:docMk/>
            <pc:sldMk cId="570933028" sldId="279"/>
            <ac:spMk id="3" creationId="{A9783DC7-CDCE-49DA-BAA3-66FE9ABFBA6E}"/>
          </ac:spMkLst>
        </pc:spChg>
        <pc:spChg chg="add mod">
          <ac:chgData name="Peter LEMASTERS" userId="S::peter.lemasters@st.com::c4f65040-d94c-4135-980f-f5d3609d8bb8" providerId="AD" clId="Web-{9B2C8046-FB53-8B36-661C-1CA70D27E2DB}" dt="2023-05-04T17:20:58.172" v="3453" actId="20577"/>
          <ac:spMkLst>
            <pc:docMk/>
            <pc:sldMk cId="570933028" sldId="279"/>
            <ac:spMk id="4" creationId="{9D3F6D10-70FA-BD66-1331-D907CE73DFEB}"/>
          </ac:spMkLst>
        </pc:spChg>
        <pc:spChg chg="del">
          <ac:chgData name="Peter LEMASTERS" userId="S::peter.lemasters@st.com::c4f65040-d94c-4135-980f-f5d3609d8bb8" providerId="AD" clId="Web-{9B2C8046-FB53-8B36-661C-1CA70D27E2DB}" dt="2023-05-04T13:32:37.273" v="2160"/>
          <ac:spMkLst>
            <pc:docMk/>
            <pc:sldMk cId="570933028" sldId="279"/>
            <ac:spMk id="4" creationId="{BD914A99-7044-46AB-819C-A2F7A31BB4FB}"/>
          </ac:spMkLst>
        </pc:spChg>
        <pc:spChg chg="add del mod">
          <ac:chgData name="Peter LEMASTERS" userId="S::peter.lemasters@st.com::c4f65040-d94c-4135-980f-f5d3609d8bb8" providerId="AD" clId="Web-{9B2C8046-FB53-8B36-661C-1CA70D27E2DB}" dt="2023-05-02T18:13:22.893" v="989"/>
          <ac:spMkLst>
            <pc:docMk/>
            <pc:sldMk cId="570933028" sldId="279"/>
            <ac:spMk id="5" creationId="{284BEAC9-D94B-FFF2-AE96-7811F41D6D49}"/>
          </ac:spMkLst>
        </pc:spChg>
        <pc:spChg chg="del mod">
          <ac:chgData name="Peter LEMASTERS" userId="S::peter.lemasters@st.com::c4f65040-d94c-4135-980f-f5d3609d8bb8" providerId="AD" clId="Web-{9B2C8046-FB53-8B36-661C-1CA70D27E2DB}" dt="2023-05-04T17:18:42.527" v="3386"/>
          <ac:spMkLst>
            <pc:docMk/>
            <pc:sldMk cId="570933028" sldId="279"/>
            <ac:spMk id="6" creationId="{E5839670-80F1-818E-F830-0536B8DDCF09}"/>
          </ac:spMkLst>
        </pc:spChg>
        <pc:spChg chg="add del mod">
          <ac:chgData name="Peter LEMASTERS" userId="S::peter.lemasters@st.com::c4f65040-d94c-4135-980f-f5d3609d8bb8" providerId="AD" clId="Web-{9B2C8046-FB53-8B36-661C-1CA70D27E2DB}" dt="2023-05-04T14:22:22.895" v="2703"/>
          <ac:spMkLst>
            <pc:docMk/>
            <pc:sldMk cId="570933028" sldId="279"/>
            <ac:spMk id="7" creationId="{E7057538-F812-B0B5-3C5F-CD1FE82A46EB}"/>
          </ac:spMkLst>
        </pc:spChg>
        <pc:spChg chg="add del mod">
          <ac:chgData name="Peter LEMASTERS" userId="S::peter.lemasters@st.com::c4f65040-d94c-4135-980f-f5d3609d8bb8" providerId="AD" clId="Web-{9B2C8046-FB53-8B36-661C-1CA70D27E2DB}" dt="2023-05-04T17:18:13.495" v="3367"/>
          <ac:spMkLst>
            <pc:docMk/>
            <pc:sldMk cId="570933028" sldId="279"/>
            <ac:spMk id="8" creationId="{8BD4CA0D-7430-2385-FD29-8AF011F3D9FF}"/>
          </ac:spMkLst>
        </pc:spChg>
        <pc:spChg chg="add">
          <ac:chgData name="Peter LEMASTERS" userId="S::peter.lemasters@st.com::c4f65040-d94c-4135-980f-f5d3609d8bb8" providerId="AD" clId="Web-{9B2C8046-FB53-8B36-661C-1CA70D27E2DB}" dt="2023-05-04T14:22:23.427" v="2704"/>
          <ac:spMkLst>
            <pc:docMk/>
            <pc:sldMk cId="570933028" sldId="279"/>
            <ac:spMk id="10" creationId="{06A3D40C-ED92-5FAD-C4E2-423AB975A137}"/>
          </ac:spMkLst>
        </pc:spChg>
        <pc:spChg chg="add">
          <ac:chgData name="Peter LEMASTERS" userId="S::peter.lemasters@st.com::c4f65040-d94c-4135-980f-f5d3609d8bb8" providerId="AD" clId="Web-{9B2C8046-FB53-8B36-661C-1CA70D27E2DB}" dt="2023-05-04T14:22:23.442" v="2705"/>
          <ac:spMkLst>
            <pc:docMk/>
            <pc:sldMk cId="570933028" sldId="279"/>
            <ac:spMk id="12" creationId="{F09367AC-D9EE-90C2-B3E4-C21B169C684D}"/>
          </ac:spMkLst>
        </pc:spChg>
        <pc:spChg chg="add mod">
          <ac:chgData name="Peter LEMASTERS" userId="S::peter.lemasters@st.com::c4f65040-d94c-4135-980f-f5d3609d8bb8" providerId="AD" clId="Web-{9B2C8046-FB53-8B36-661C-1CA70D27E2DB}" dt="2023-05-04T14:33:30.447" v="2855" actId="1076"/>
          <ac:spMkLst>
            <pc:docMk/>
            <pc:sldMk cId="570933028" sldId="279"/>
            <ac:spMk id="14" creationId="{F1EAC3F1-9CE7-CA49-3BBE-9BDD406E07E3}"/>
          </ac:spMkLst>
        </pc:spChg>
        <pc:spChg chg="add">
          <ac:chgData name="Peter LEMASTERS" userId="S::peter.lemasters@st.com::c4f65040-d94c-4135-980f-f5d3609d8bb8" providerId="AD" clId="Web-{9B2C8046-FB53-8B36-661C-1CA70D27E2DB}" dt="2023-05-04T14:22:23.459" v="2707"/>
          <ac:spMkLst>
            <pc:docMk/>
            <pc:sldMk cId="570933028" sldId="279"/>
            <ac:spMk id="16" creationId="{2A6FC7C5-88E9-BD99-FB2A-3D1405E83CAD}"/>
          </ac:spMkLst>
        </pc:spChg>
        <pc:spChg chg="add">
          <ac:chgData name="Peter LEMASTERS" userId="S::peter.lemasters@st.com::c4f65040-d94c-4135-980f-f5d3609d8bb8" providerId="AD" clId="Web-{9B2C8046-FB53-8B36-661C-1CA70D27E2DB}" dt="2023-05-04T14:22:23.474" v="2708"/>
          <ac:spMkLst>
            <pc:docMk/>
            <pc:sldMk cId="570933028" sldId="279"/>
            <ac:spMk id="18" creationId="{C6B1191C-CB39-95E0-0D05-8FC2884DC015}"/>
          </ac:spMkLst>
        </pc:spChg>
        <pc:spChg chg="add">
          <ac:chgData name="Peter LEMASTERS" userId="S::peter.lemasters@st.com::c4f65040-d94c-4135-980f-f5d3609d8bb8" providerId="AD" clId="Web-{9B2C8046-FB53-8B36-661C-1CA70D27E2DB}" dt="2023-05-04T14:22:23.489" v="2709"/>
          <ac:spMkLst>
            <pc:docMk/>
            <pc:sldMk cId="570933028" sldId="279"/>
            <ac:spMk id="20" creationId="{ADE0C1BB-079A-E33E-1206-86277B9C37BE}"/>
          </ac:spMkLst>
        </pc:spChg>
        <pc:spChg chg="add">
          <ac:chgData name="Peter LEMASTERS" userId="S::peter.lemasters@st.com::c4f65040-d94c-4135-980f-f5d3609d8bb8" providerId="AD" clId="Web-{9B2C8046-FB53-8B36-661C-1CA70D27E2DB}" dt="2023-05-04T14:22:23.505" v="2710"/>
          <ac:spMkLst>
            <pc:docMk/>
            <pc:sldMk cId="570933028" sldId="279"/>
            <ac:spMk id="22" creationId="{87050FE0-48FC-03E2-2301-0319563C5D24}"/>
          </ac:spMkLst>
        </pc:spChg>
        <pc:spChg chg="add">
          <ac:chgData name="Peter LEMASTERS" userId="S::peter.lemasters@st.com::c4f65040-d94c-4135-980f-f5d3609d8bb8" providerId="AD" clId="Web-{9B2C8046-FB53-8B36-661C-1CA70D27E2DB}" dt="2023-05-04T14:22:23.520" v="2711"/>
          <ac:spMkLst>
            <pc:docMk/>
            <pc:sldMk cId="570933028" sldId="279"/>
            <ac:spMk id="24" creationId="{21DCA01F-1336-00E4-CEB0-A1BEF9CCC880}"/>
          </ac:spMkLst>
        </pc:spChg>
        <pc:spChg chg="add">
          <ac:chgData name="Peter LEMASTERS" userId="S::peter.lemasters@st.com::c4f65040-d94c-4135-980f-f5d3609d8bb8" providerId="AD" clId="Web-{9B2C8046-FB53-8B36-661C-1CA70D27E2DB}" dt="2023-05-04T14:22:23.536" v="2712"/>
          <ac:spMkLst>
            <pc:docMk/>
            <pc:sldMk cId="570933028" sldId="279"/>
            <ac:spMk id="26" creationId="{674BBEA4-1104-0C14-DC79-5EEA85277109}"/>
          </ac:spMkLst>
        </pc:spChg>
        <pc:spChg chg="add">
          <ac:chgData name="Peter LEMASTERS" userId="S::peter.lemasters@st.com::c4f65040-d94c-4135-980f-f5d3609d8bb8" providerId="AD" clId="Web-{9B2C8046-FB53-8B36-661C-1CA70D27E2DB}" dt="2023-05-04T14:22:23.552" v="2713"/>
          <ac:spMkLst>
            <pc:docMk/>
            <pc:sldMk cId="570933028" sldId="279"/>
            <ac:spMk id="29" creationId="{CDF60030-044B-6D6F-9448-009CC7CE5C33}"/>
          </ac:spMkLst>
        </pc:spChg>
        <pc:spChg chg="add">
          <ac:chgData name="Peter LEMASTERS" userId="S::peter.lemasters@st.com::c4f65040-d94c-4135-980f-f5d3609d8bb8" providerId="AD" clId="Web-{9B2C8046-FB53-8B36-661C-1CA70D27E2DB}" dt="2023-05-04T14:22:23.567" v="2714"/>
          <ac:spMkLst>
            <pc:docMk/>
            <pc:sldMk cId="570933028" sldId="279"/>
            <ac:spMk id="31" creationId="{63D21B13-7E85-45D9-9AE6-7F6B56FE66F2}"/>
          </ac:spMkLst>
        </pc:spChg>
        <pc:spChg chg="add">
          <ac:chgData name="Peter LEMASTERS" userId="S::peter.lemasters@st.com::c4f65040-d94c-4135-980f-f5d3609d8bb8" providerId="AD" clId="Web-{9B2C8046-FB53-8B36-661C-1CA70D27E2DB}" dt="2023-05-04T14:22:23.583" v="2715"/>
          <ac:spMkLst>
            <pc:docMk/>
            <pc:sldMk cId="570933028" sldId="279"/>
            <ac:spMk id="33" creationId="{7703A424-3A4B-93F8-E88D-3DC14989C958}"/>
          </ac:spMkLst>
        </pc:spChg>
        <pc:picChg chg="del mod">
          <ac:chgData name="Peter LEMASTERS" userId="S::peter.lemasters@st.com::c4f65040-d94c-4135-980f-f5d3609d8bb8" providerId="AD" clId="Web-{9B2C8046-FB53-8B36-661C-1CA70D27E2DB}" dt="2023-05-04T15:29:21.115" v="3080"/>
          <ac:picMkLst>
            <pc:docMk/>
            <pc:sldMk cId="570933028" sldId="279"/>
            <ac:picMk id="2" creationId="{0056922A-10EB-E869-3896-20D2C8EC8DE3}"/>
          </ac:picMkLst>
        </pc:picChg>
        <pc:cxnChg chg="add mod ord">
          <ac:chgData name="Peter LEMASTERS" userId="S::peter.lemasters@st.com::c4f65040-d94c-4135-980f-f5d3609d8bb8" providerId="AD" clId="Web-{9B2C8046-FB53-8B36-661C-1CA70D27E2DB}" dt="2023-05-04T14:36:40.562" v="2943" actId="1076"/>
          <ac:cxnSpMkLst>
            <pc:docMk/>
            <pc:sldMk cId="570933028" sldId="279"/>
            <ac:cxnSpMk id="35" creationId="{094F6A91-670D-F905-09C9-77A52EC96A3B}"/>
          </ac:cxnSpMkLst>
        </pc:cxnChg>
        <pc:cxnChg chg="add del mod">
          <ac:chgData name="Peter LEMASTERS" userId="S::peter.lemasters@st.com::c4f65040-d94c-4135-980f-f5d3609d8bb8" providerId="AD" clId="Web-{9B2C8046-FB53-8B36-661C-1CA70D27E2DB}" dt="2023-05-04T14:32:37.352" v="2851"/>
          <ac:cxnSpMkLst>
            <pc:docMk/>
            <pc:sldMk cId="570933028" sldId="279"/>
            <ac:cxnSpMk id="36" creationId="{0AB5F35E-B605-192E-AC2D-14722286AFCF}"/>
          </ac:cxnSpMkLst>
        </pc:cxnChg>
        <pc:cxnChg chg="add mod ord">
          <ac:chgData name="Peter LEMASTERS" userId="S::peter.lemasters@st.com::c4f65040-d94c-4135-980f-f5d3609d8bb8" providerId="AD" clId="Web-{9B2C8046-FB53-8B36-661C-1CA70D27E2DB}" dt="2023-05-04T14:33:33.650" v="2856"/>
          <ac:cxnSpMkLst>
            <pc:docMk/>
            <pc:sldMk cId="570933028" sldId="279"/>
            <ac:cxnSpMk id="37" creationId="{8CE5B735-D085-6026-3280-ACEAE67B1B9A}"/>
          </ac:cxnSpMkLst>
        </pc:cxnChg>
        <pc:cxnChg chg="add mod ord">
          <ac:chgData name="Peter LEMASTERS" userId="S::peter.lemasters@st.com::c4f65040-d94c-4135-980f-f5d3609d8bb8" providerId="AD" clId="Web-{9B2C8046-FB53-8B36-661C-1CA70D27E2DB}" dt="2023-05-04T14:35:18.888" v="2871"/>
          <ac:cxnSpMkLst>
            <pc:docMk/>
            <pc:sldMk cId="570933028" sldId="279"/>
            <ac:cxnSpMk id="39" creationId="{ED057CAD-17DC-27E3-2606-5C2960D186A1}"/>
          </ac:cxnSpMkLst>
        </pc:cxnChg>
        <pc:cxnChg chg="add mod ord">
          <ac:chgData name="Peter LEMASTERS" userId="S::peter.lemasters@st.com::c4f65040-d94c-4135-980f-f5d3609d8bb8" providerId="AD" clId="Web-{9B2C8046-FB53-8B36-661C-1CA70D27E2DB}" dt="2023-05-04T14:35:19.310" v="2890"/>
          <ac:cxnSpMkLst>
            <pc:docMk/>
            <pc:sldMk cId="570933028" sldId="279"/>
            <ac:cxnSpMk id="41" creationId="{D02D8A9E-1A0B-31A1-4E74-CC635079684C}"/>
          </ac:cxnSpMkLst>
        </pc:cxnChg>
        <pc:cxnChg chg="add mod ord">
          <ac:chgData name="Peter LEMASTERS" userId="S::peter.lemasters@st.com::c4f65040-d94c-4135-980f-f5d3609d8bb8" providerId="AD" clId="Web-{9B2C8046-FB53-8B36-661C-1CA70D27E2DB}" dt="2023-05-04T14:35:19.716" v="2909"/>
          <ac:cxnSpMkLst>
            <pc:docMk/>
            <pc:sldMk cId="570933028" sldId="279"/>
            <ac:cxnSpMk id="43" creationId="{4C238F14-70A1-6B00-7BFF-5A1EBD19A839}"/>
          </ac:cxnSpMkLst>
        </pc:cxnChg>
        <pc:cxnChg chg="add mod ord">
          <ac:chgData name="Peter LEMASTERS" userId="S::peter.lemasters@st.com::c4f65040-d94c-4135-980f-f5d3609d8bb8" providerId="AD" clId="Web-{9B2C8046-FB53-8B36-661C-1CA70D27E2DB}" dt="2023-05-04T14:36:32.796" v="2920"/>
          <ac:cxnSpMkLst>
            <pc:docMk/>
            <pc:sldMk cId="570933028" sldId="279"/>
            <ac:cxnSpMk id="45" creationId="{BA382C30-3B17-0845-7C8C-A66C8EADF50D}"/>
          </ac:cxnSpMkLst>
        </pc:cxnChg>
        <pc:cxnChg chg="add mod ord">
          <ac:chgData name="Peter LEMASTERS" userId="S::peter.lemasters@st.com::c4f65040-d94c-4135-980f-f5d3609d8bb8" providerId="AD" clId="Web-{9B2C8046-FB53-8B36-661C-1CA70D27E2DB}" dt="2023-05-04T14:36:33.234" v="2942"/>
          <ac:cxnSpMkLst>
            <pc:docMk/>
            <pc:sldMk cId="570933028" sldId="279"/>
            <ac:cxnSpMk id="47" creationId="{CDA2C4AD-9ED0-CBA1-28CF-E4CB8A877D4B}"/>
          </ac:cxnSpMkLst>
        </pc:cxnChg>
        <pc:cxnChg chg="add mod">
          <ac:chgData name="Peter LEMASTERS" userId="S::peter.lemasters@st.com::c4f65040-d94c-4135-980f-f5d3609d8bb8" providerId="AD" clId="Web-{9B2C8046-FB53-8B36-661C-1CA70D27E2DB}" dt="2023-05-04T14:36:21.655" v="2919" actId="14100"/>
          <ac:cxnSpMkLst>
            <pc:docMk/>
            <pc:sldMk cId="570933028" sldId="279"/>
            <ac:cxnSpMk id="49" creationId="{6068FFA7-DFBC-5FB0-989D-FEE0FB8323D7}"/>
          </ac:cxnSpMkLst>
        </pc:cxnChg>
      </pc:sldChg>
      <pc:sldChg chg="del">
        <pc:chgData name="Peter LEMASTERS" userId="S::peter.lemasters@st.com::c4f65040-d94c-4135-980f-f5d3609d8bb8" providerId="AD" clId="Web-{9B2C8046-FB53-8B36-661C-1CA70D27E2DB}" dt="2023-05-02T18:08:37.338" v="915"/>
        <pc:sldMkLst>
          <pc:docMk/>
          <pc:sldMk cId="865523368" sldId="280"/>
        </pc:sldMkLst>
      </pc:sldChg>
      <pc:sldChg chg="addSp delSp modSp">
        <pc:chgData name="Peter LEMASTERS" userId="S::peter.lemasters@st.com::c4f65040-d94c-4135-980f-f5d3609d8bb8" providerId="AD" clId="Web-{9B2C8046-FB53-8B36-661C-1CA70D27E2DB}" dt="2023-05-04T17:57:44.645" v="4333" actId="20577"/>
        <pc:sldMkLst>
          <pc:docMk/>
          <pc:sldMk cId="2209704625" sldId="281"/>
        </pc:sldMkLst>
        <pc:spChg chg="mod">
          <ac:chgData name="Peter LEMASTERS" userId="S::peter.lemasters@st.com::c4f65040-d94c-4135-980f-f5d3609d8bb8" providerId="AD" clId="Web-{9B2C8046-FB53-8B36-661C-1CA70D27E2DB}" dt="2023-05-04T17:57:44.645" v="4333" actId="20577"/>
          <ac:spMkLst>
            <pc:docMk/>
            <pc:sldMk cId="2209704625" sldId="281"/>
            <ac:spMk id="3" creationId="{A9783DC7-CDCE-49DA-BAA3-66FE9ABFBA6E}"/>
          </ac:spMkLst>
        </pc:spChg>
        <pc:spChg chg="add mod">
          <ac:chgData name="Peter LEMASTERS" userId="S::peter.lemasters@st.com::c4f65040-d94c-4135-980f-f5d3609d8bb8" providerId="AD" clId="Web-{9B2C8046-FB53-8B36-661C-1CA70D27E2DB}" dt="2023-05-04T17:28:26.091" v="3669" actId="20577"/>
          <ac:spMkLst>
            <pc:docMk/>
            <pc:sldMk cId="2209704625" sldId="281"/>
            <ac:spMk id="4" creationId="{369E79A8-ADE0-BA43-06BD-39E9D7A60A2B}"/>
          </ac:spMkLst>
        </pc:spChg>
        <pc:spChg chg="del">
          <ac:chgData name="Peter LEMASTERS" userId="S::peter.lemasters@st.com::c4f65040-d94c-4135-980f-f5d3609d8bb8" providerId="AD" clId="Web-{9B2C8046-FB53-8B36-661C-1CA70D27E2DB}" dt="2023-05-04T13:34:58.355" v="2179"/>
          <ac:spMkLst>
            <pc:docMk/>
            <pc:sldMk cId="2209704625" sldId="281"/>
            <ac:spMk id="4" creationId="{BD914A99-7044-46AB-819C-A2F7A31BB4FB}"/>
          </ac:spMkLst>
        </pc:spChg>
        <pc:spChg chg="del mod">
          <ac:chgData name="Peter LEMASTERS" userId="S::peter.lemasters@st.com::c4f65040-d94c-4135-980f-f5d3609d8bb8" providerId="AD" clId="Web-{9B2C8046-FB53-8B36-661C-1CA70D27E2DB}" dt="2023-05-04T17:21:25.860" v="3466"/>
          <ac:spMkLst>
            <pc:docMk/>
            <pc:sldMk cId="2209704625" sldId="281"/>
            <ac:spMk id="6" creationId="{2D94566C-46C8-B654-2B8E-CC37A2FBE549}"/>
          </ac:spMkLst>
        </pc:spChg>
        <pc:spChg chg="add del mod">
          <ac:chgData name="Peter LEMASTERS" userId="S::peter.lemasters@st.com::c4f65040-d94c-4135-980f-f5d3609d8bb8" providerId="AD" clId="Web-{9B2C8046-FB53-8B36-661C-1CA70D27E2DB}" dt="2023-05-04T17:21:51.876" v="3472"/>
          <ac:spMkLst>
            <pc:docMk/>
            <pc:sldMk cId="2209704625" sldId="281"/>
            <ac:spMk id="7" creationId="{58146EC4-9AB6-1133-75CE-3DEB503C37F7}"/>
          </ac:spMkLst>
        </pc:spChg>
        <pc:spChg chg="add del mod">
          <ac:chgData name="Peter LEMASTERS" userId="S::peter.lemasters@st.com::c4f65040-d94c-4135-980f-f5d3609d8bb8" providerId="AD" clId="Web-{9B2C8046-FB53-8B36-661C-1CA70D27E2DB}" dt="2023-05-04T14:22:26.927" v="2716"/>
          <ac:spMkLst>
            <pc:docMk/>
            <pc:sldMk cId="2209704625" sldId="281"/>
            <ac:spMk id="8" creationId="{41837C2A-D26E-5082-96FC-1911F39266F5}"/>
          </ac:spMkLst>
        </pc:spChg>
        <pc:spChg chg="add">
          <ac:chgData name="Peter LEMASTERS" userId="S::peter.lemasters@st.com::c4f65040-d94c-4135-980f-f5d3609d8bb8" providerId="AD" clId="Web-{9B2C8046-FB53-8B36-661C-1CA70D27E2DB}" dt="2023-05-04T14:22:27.411" v="2717"/>
          <ac:spMkLst>
            <pc:docMk/>
            <pc:sldMk cId="2209704625" sldId="281"/>
            <ac:spMk id="10" creationId="{522D41C2-F414-1E92-C567-F7C87AF7E9AC}"/>
          </ac:spMkLst>
        </pc:spChg>
        <pc:spChg chg="add">
          <ac:chgData name="Peter LEMASTERS" userId="S::peter.lemasters@st.com::c4f65040-d94c-4135-980f-f5d3609d8bb8" providerId="AD" clId="Web-{9B2C8046-FB53-8B36-661C-1CA70D27E2DB}" dt="2023-05-04T14:22:27.427" v="2718"/>
          <ac:spMkLst>
            <pc:docMk/>
            <pc:sldMk cId="2209704625" sldId="281"/>
            <ac:spMk id="12" creationId="{8E834EC7-B7C9-3066-62D0-65D21B29378E}"/>
          </ac:spMkLst>
        </pc:spChg>
        <pc:spChg chg="add mod">
          <ac:chgData name="Peter LEMASTERS" userId="S::peter.lemasters@st.com::c4f65040-d94c-4135-980f-f5d3609d8bb8" providerId="AD" clId="Web-{9B2C8046-FB53-8B36-661C-1CA70D27E2DB}" dt="2023-05-04T14:38:53.535" v="2978" actId="1076"/>
          <ac:spMkLst>
            <pc:docMk/>
            <pc:sldMk cId="2209704625" sldId="281"/>
            <ac:spMk id="14" creationId="{D9D387C4-057A-0D08-CA0A-55234F80B8BA}"/>
          </ac:spMkLst>
        </pc:spChg>
        <pc:spChg chg="add">
          <ac:chgData name="Peter LEMASTERS" userId="S::peter.lemasters@st.com::c4f65040-d94c-4135-980f-f5d3609d8bb8" providerId="AD" clId="Web-{9B2C8046-FB53-8B36-661C-1CA70D27E2DB}" dt="2023-05-04T14:22:27.458" v="2720"/>
          <ac:spMkLst>
            <pc:docMk/>
            <pc:sldMk cId="2209704625" sldId="281"/>
            <ac:spMk id="16" creationId="{1205E38E-1619-52C6-3DAD-F60A7E209C27}"/>
          </ac:spMkLst>
        </pc:spChg>
        <pc:spChg chg="add">
          <ac:chgData name="Peter LEMASTERS" userId="S::peter.lemasters@st.com::c4f65040-d94c-4135-980f-f5d3609d8bb8" providerId="AD" clId="Web-{9B2C8046-FB53-8B36-661C-1CA70D27E2DB}" dt="2023-05-04T14:22:27.474" v="2721"/>
          <ac:spMkLst>
            <pc:docMk/>
            <pc:sldMk cId="2209704625" sldId="281"/>
            <ac:spMk id="18" creationId="{C53852FC-F373-0650-FD87-22731EA0EC14}"/>
          </ac:spMkLst>
        </pc:spChg>
        <pc:spChg chg="add">
          <ac:chgData name="Peter LEMASTERS" userId="S::peter.lemasters@st.com::c4f65040-d94c-4135-980f-f5d3609d8bb8" providerId="AD" clId="Web-{9B2C8046-FB53-8B36-661C-1CA70D27E2DB}" dt="2023-05-04T14:22:27.474" v="2722"/>
          <ac:spMkLst>
            <pc:docMk/>
            <pc:sldMk cId="2209704625" sldId="281"/>
            <ac:spMk id="20" creationId="{DE8084F8-3858-4C60-DFD6-34BF1F567222}"/>
          </ac:spMkLst>
        </pc:spChg>
        <pc:spChg chg="add">
          <ac:chgData name="Peter LEMASTERS" userId="S::peter.lemasters@st.com::c4f65040-d94c-4135-980f-f5d3609d8bb8" providerId="AD" clId="Web-{9B2C8046-FB53-8B36-661C-1CA70D27E2DB}" dt="2023-05-04T14:22:27.489" v="2723"/>
          <ac:spMkLst>
            <pc:docMk/>
            <pc:sldMk cId="2209704625" sldId="281"/>
            <ac:spMk id="22" creationId="{BD1A0CE8-6338-D690-9BD7-CB7A8BFFAF69}"/>
          </ac:spMkLst>
        </pc:spChg>
        <pc:spChg chg="add">
          <ac:chgData name="Peter LEMASTERS" userId="S::peter.lemasters@st.com::c4f65040-d94c-4135-980f-f5d3609d8bb8" providerId="AD" clId="Web-{9B2C8046-FB53-8B36-661C-1CA70D27E2DB}" dt="2023-05-04T14:22:27.505" v="2724"/>
          <ac:spMkLst>
            <pc:docMk/>
            <pc:sldMk cId="2209704625" sldId="281"/>
            <ac:spMk id="24" creationId="{D2BAB24C-259E-3913-6FC1-EEF0C896F5E4}"/>
          </ac:spMkLst>
        </pc:spChg>
        <pc:spChg chg="add">
          <ac:chgData name="Peter LEMASTERS" userId="S::peter.lemasters@st.com::c4f65040-d94c-4135-980f-f5d3609d8bb8" providerId="AD" clId="Web-{9B2C8046-FB53-8B36-661C-1CA70D27E2DB}" dt="2023-05-04T14:22:27.521" v="2725"/>
          <ac:spMkLst>
            <pc:docMk/>
            <pc:sldMk cId="2209704625" sldId="281"/>
            <ac:spMk id="26" creationId="{BEB7B537-9F26-DAA1-4854-6D2F78A10C88}"/>
          </ac:spMkLst>
        </pc:spChg>
        <pc:spChg chg="add">
          <ac:chgData name="Peter LEMASTERS" userId="S::peter.lemasters@st.com::c4f65040-d94c-4135-980f-f5d3609d8bb8" providerId="AD" clId="Web-{9B2C8046-FB53-8B36-661C-1CA70D27E2DB}" dt="2023-05-04T14:22:27.536" v="2726"/>
          <ac:spMkLst>
            <pc:docMk/>
            <pc:sldMk cId="2209704625" sldId="281"/>
            <ac:spMk id="29" creationId="{8BA47E83-4006-3079-6E8D-C3D23E06C494}"/>
          </ac:spMkLst>
        </pc:spChg>
        <pc:spChg chg="add">
          <ac:chgData name="Peter LEMASTERS" userId="S::peter.lemasters@st.com::c4f65040-d94c-4135-980f-f5d3609d8bb8" providerId="AD" clId="Web-{9B2C8046-FB53-8B36-661C-1CA70D27E2DB}" dt="2023-05-04T14:22:27.552" v="2727"/>
          <ac:spMkLst>
            <pc:docMk/>
            <pc:sldMk cId="2209704625" sldId="281"/>
            <ac:spMk id="31" creationId="{F091EFE2-242D-0167-4229-1C864E91268F}"/>
          </ac:spMkLst>
        </pc:spChg>
        <pc:spChg chg="add">
          <ac:chgData name="Peter LEMASTERS" userId="S::peter.lemasters@st.com::c4f65040-d94c-4135-980f-f5d3609d8bb8" providerId="AD" clId="Web-{9B2C8046-FB53-8B36-661C-1CA70D27E2DB}" dt="2023-05-04T14:22:27.583" v="2728"/>
          <ac:spMkLst>
            <pc:docMk/>
            <pc:sldMk cId="2209704625" sldId="281"/>
            <ac:spMk id="33" creationId="{94717E6E-A237-1556-7AAC-375C64CE386B}"/>
          </ac:spMkLst>
        </pc:spChg>
        <pc:picChg chg="del mod">
          <ac:chgData name="Peter LEMASTERS" userId="S::peter.lemasters@st.com::c4f65040-d94c-4135-980f-f5d3609d8bb8" providerId="AD" clId="Web-{9B2C8046-FB53-8B36-661C-1CA70D27E2DB}" dt="2023-05-04T15:29:33.818" v="3081"/>
          <ac:picMkLst>
            <pc:docMk/>
            <pc:sldMk cId="2209704625" sldId="281"/>
            <ac:picMk id="2" creationId="{D41BE58A-8BB4-45B8-E884-E26DAF31B8A2}"/>
          </ac:picMkLst>
        </pc:picChg>
        <pc:cxnChg chg="add mod ord">
          <ac:chgData name="Peter LEMASTERS" userId="S::peter.lemasters@st.com::c4f65040-d94c-4135-980f-f5d3609d8bb8" providerId="AD" clId="Web-{9B2C8046-FB53-8B36-661C-1CA70D27E2DB}" dt="2023-05-04T14:38:56.676" v="2979"/>
          <ac:cxnSpMkLst>
            <pc:docMk/>
            <pc:sldMk cId="2209704625" sldId="281"/>
            <ac:cxnSpMk id="35" creationId="{DBDA6BAC-3A83-9B28-70DE-B403F5FF3882}"/>
          </ac:cxnSpMkLst>
        </pc:cxnChg>
        <pc:cxnChg chg="add ord">
          <ac:chgData name="Peter LEMASTERS" userId="S::peter.lemasters@st.com::c4f65040-d94c-4135-980f-f5d3609d8bb8" providerId="AD" clId="Web-{9B2C8046-FB53-8B36-661C-1CA70D27E2DB}" dt="2023-05-04T14:37:34.470" v="2949"/>
          <ac:cxnSpMkLst>
            <pc:docMk/>
            <pc:sldMk cId="2209704625" sldId="281"/>
            <ac:cxnSpMk id="37" creationId="{DA3C6F46-1BAC-2747-8453-948B9B3B83E5}"/>
          </ac:cxnSpMkLst>
        </pc:cxnChg>
        <pc:cxnChg chg="add ord">
          <ac:chgData name="Peter LEMASTERS" userId="S::peter.lemasters@st.com::c4f65040-d94c-4135-980f-f5d3609d8bb8" providerId="AD" clId="Web-{9B2C8046-FB53-8B36-661C-1CA70D27E2DB}" dt="2023-05-04T14:38:32.503" v="2955"/>
          <ac:cxnSpMkLst>
            <pc:docMk/>
            <pc:sldMk cId="2209704625" sldId="281"/>
            <ac:cxnSpMk id="39" creationId="{499ED52E-6829-FDFA-2CDD-8F8763689620}"/>
          </ac:cxnSpMkLst>
        </pc:cxnChg>
        <pc:cxnChg chg="add">
          <ac:chgData name="Peter LEMASTERS" userId="S::peter.lemasters@st.com::c4f65040-d94c-4135-980f-f5d3609d8bb8" providerId="AD" clId="Web-{9B2C8046-FB53-8B36-661C-1CA70D27E2DB}" dt="2023-05-04T14:37:55.018" v="2951"/>
          <ac:cxnSpMkLst>
            <pc:docMk/>
            <pc:sldMk cId="2209704625" sldId="281"/>
            <ac:cxnSpMk id="41" creationId="{FB382BA5-AEE5-1290-32B9-2567E2448B41}"/>
          </ac:cxnSpMkLst>
        </pc:cxnChg>
        <pc:cxnChg chg="add mod ord">
          <ac:chgData name="Peter LEMASTERS" userId="S::peter.lemasters@st.com::c4f65040-d94c-4135-980f-f5d3609d8bb8" providerId="AD" clId="Web-{9B2C8046-FB53-8B36-661C-1CA70D27E2DB}" dt="2023-05-04T14:38:32.800" v="2975"/>
          <ac:cxnSpMkLst>
            <pc:docMk/>
            <pc:sldMk cId="2209704625" sldId="281"/>
            <ac:cxnSpMk id="42" creationId="{8A82E6A0-AF06-A9E3-C2C3-A44DB846A5E0}"/>
          </ac:cxnSpMkLst>
        </pc:cxnChg>
      </pc:sldChg>
      <pc:sldChg chg="del">
        <pc:chgData name="Peter LEMASTERS" userId="S::peter.lemasters@st.com::c4f65040-d94c-4135-980f-f5d3609d8bb8" providerId="AD" clId="Web-{9B2C8046-FB53-8B36-661C-1CA70D27E2DB}" dt="2023-05-02T18:08:34.509" v="914"/>
        <pc:sldMkLst>
          <pc:docMk/>
          <pc:sldMk cId="238269123" sldId="282"/>
        </pc:sldMkLst>
      </pc:sldChg>
      <pc:sldChg chg="addSp delSp modSp">
        <pc:chgData name="Peter LEMASTERS" userId="S::peter.lemasters@st.com::c4f65040-d94c-4135-980f-f5d3609d8bb8" providerId="AD" clId="Web-{9B2C8046-FB53-8B36-661C-1CA70D27E2DB}" dt="2023-05-04T17:57:52.332" v="4335" actId="20577"/>
        <pc:sldMkLst>
          <pc:docMk/>
          <pc:sldMk cId="4261847205" sldId="283"/>
        </pc:sldMkLst>
        <pc:spChg chg="mod">
          <ac:chgData name="Peter LEMASTERS" userId="S::peter.lemasters@st.com::c4f65040-d94c-4135-980f-f5d3609d8bb8" providerId="AD" clId="Web-{9B2C8046-FB53-8B36-661C-1CA70D27E2DB}" dt="2023-05-04T17:57:52.332" v="4335" actId="20577"/>
          <ac:spMkLst>
            <pc:docMk/>
            <pc:sldMk cId="4261847205" sldId="283"/>
            <ac:spMk id="3" creationId="{A9783DC7-CDCE-49DA-BAA3-66FE9ABFBA6E}"/>
          </ac:spMkLst>
        </pc:spChg>
        <pc:spChg chg="add mod">
          <ac:chgData name="Peter LEMASTERS" userId="S::peter.lemasters@st.com::c4f65040-d94c-4135-980f-f5d3609d8bb8" providerId="AD" clId="Web-{9B2C8046-FB53-8B36-661C-1CA70D27E2DB}" dt="2023-05-04T17:27:53.700" v="3668" actId="1076"/>
          <ac:spMkLst>
            <pc:docMk/>
            <pc:sldMk cId="4261847205" sldId="283"/>
            <ac:spMk id="4" creationId="{3B1D29FF-2F1E-013A-8176-456017900E66}"/>
          </ac:spMkLst>
        </pc:spChg>
        <pc:spChg chg="del mod">
          <ac:chgData name="Peter LEMASTERS" userId="S::peter.lemasters@st.com::c4f65040-d94c-4135-980f-f5d3609d8bb8" providerId="AD" clId="Web-{9B2C8046-FB53-8B36-661C-1CA70D27E2DB}" dt="2023-05-04T13:36:55.687" v="2208"/>
          <ac:spMkLst>
            <pc:docMk/>
            <pc:sldMk cId="4261847205" sldId="283"/>
            <ac:spMk id="4" creationId="{BD914A99-7044-46AB-819C-A2F7A31BB4FB}"/>
          </ac:spMkLst>
        </pc:spChg>
        <pc:spChg chg="del mod">
          <ac:chgData name="Peter LEMASTERS" userId="S::peter.lemasters@st.com::c4f65040-d94c-4135-980f-f5d3609d8bb8" providerId="AD" clId="Web-{9B2C8046-FB53-8B36-661C-1CA70D27E2DB}" dt="2023-05-04T17:24:53.522" v="3523"/>
          <ac:spMkLst>
            <pc:docMk/>
            <pc:sldMk cId="4261847205" sldId="283"/>
            <ac:spMk id="6" creationId="{8A77B925-8C09-C4E0-CC4D-E58B7EA487FD}"/>
          </ac:spMkLst>
        </pc:spChg>
        <pc:spChg chg="add del mod">
          <ac:chgData name="Peter LEMASTERS" userId="S::peter.lemasters@st.com::c4f65040-d94c-4135-980f-f5d3609d8bb8" providerId="AD" clId="Web-{9B2C8046-FB53-8B36-661C-1CA70D27E2DB}" dt="2023-05-04T17:24:58.257" v="3524"/>
          <ac:spMkLst>
            <pc:docMk/>
            <pc:sldMk cId="4261847205" sldId="283"/>
            <ac:spMk id="7" creationId="{099193F9-7315-CA69-436A-C730D46F8E38}"/>
          </ac:spMkLst>
        </pc:spChg>
        <pc:spChg chg="add del mod">
          <ac:chgData name="Peter LEMASTERS" userId="S::peter.lemasters@st.com::c4f65040-d94c-4135-980f-f5d3609d8bb8" providerId="AD" clId="Web-{9B2C8046-FB53-8B36-661C-1CA70D27E2DB}" dt="2023-05-04T14:09:05.121" v="2531"/>
          <ac:spMkLst>
            <pc:docMk/>
            <pc:sldMk cId="4261847205" sldId="283"/>
            <ac:spMk id="8" creationId="{B3D101AC-C26C-0825-E576-BC9CAAAC1191}"/>
          </ac:spMkLst>
        </pc:spChg>
        <pc:spChg chg="add mod">
          <ac:chgData name="Peter LEMASTERS" userId="S::peter.lemasters@st.com::c4f65040-d94c-4135-980f-f5d3609d8bb8" providerId="AD" clId="Web-{9B2C8046-FB53-8B36-661C-1CA70D27E2DB}" dt="2023-05-04T14:17:58.200" v="2618" actId="1076"/>
          <ac:spMkLst>
            <pc:docMk/>
            <pc:sldMk cId="4261847205" sldId="283"/>
            <ac:spMk id="9" creationId="{8B3AFD14-2A27-273C-0F53-E39A40B294AB}"/>
          </ac:spMkLst>
        </pc:spChg>
        <pc:spChg chg="add mod">
          <ac:chgData name="Peter LEMASTERS" userId="S::peter.lemasters@st.com::c4f65040-d94c-4135-980f-f5d3609d8bb8" providerId="AD" clId="Web-{9B2C8046-FB53-8B36-661C-1CA70D27E2DB}" dt="2023-05-04T14:13:09.847" v="2578" actId="14100"/>
          <ac:spMkLst>
            <pc:docMk/>
            <pc:sldMk cId="4261847205" sldId="283"/>
            <ac:spMk id="10" creationId="{42B1D250-F559-A000-8517-AB9AD30BFD59}"/>
          </ac:spMkLst>
        </pc:spChg>
        <pc:spChg chg="add mod">
          <ac:chgData name="Peter LEMASTERS" userId="S::peter.lemasters@st.com::c4f65040-d94c-4135-980f-f5d3609d8bb8" providerId="AD" clId="Web-{9B2C8046-FB53-8B36-661C-1CA70D27E2DB}" dt="2023-05-04T15:29:54.225" v="3082" actId="1076"/>
          <ac:spMkLst>
            <pc:docMk/>
            <pc:sldMk cId="4261847205" sldId="283"/>
            <ac:spMk id="11" creationId="{5E25DC9E-49C6-31D7-296D-5120638617D6}"/>
          </ac:spMkLst>
        </pc:spChg>
        <pc:spChg chg="add mod">
          <ac:chgData name="Peter LEMASTERS" userId="S::peter.lemasters@st.com::c4f65040-d94c-4135-980f-f5d3609d8bb8" providerId="AD" clId="Web-{9B2C8046-FB53-8B36-661C-1CA70D27E2DB}" dt="2023-05-04T14:13:00.894" v="2576" actId="14100"/>
          <ac:spMkLst>
            <pc:docMk/>
            <pc:sldMk cId="4261847205" sldId="283"/>
            <ac:spMk id="12" creationId="{9BC3D41B-9364-521B-8C1B-69ED1E4ADB9B}"/>
          </ac:spMkLst>
        </pc:spChg>
        <pc:spChg chg="add mod">
          <ac:chgData name="Peter LEMASTERS" userId="S::peter.lemasters@st.com::c4f65040-d94c-4135-980f-f5d3609d8bb8" providerId="AD" clId="Web-{9B2C8046-FB53-8B36-661C-1CA70D27E2DB}" dt="2023-05-04T14:18:45.858" v="2629" actId="1076"/>
          <ac:spMkLst>
            <pc:docMk/>
            <pc:sldMk cId="4261847205" sldId="283"/>
            <ac:spMk id="13" creationId="{F41C043B-E616-B108-8EA9-0F639D7A3E33}"/>
          </ac:spMkLst>
        </pc:spChg>
        <pc:spChg chg="add mod">
          <ac:chgData name="Peter LEMASTERS" userId="S::peter.lemasters@st.com::c4f65040-d94c-4135-980f-f5d3609d8bb8" providerId="AD" clId="Web-{9B2C8046-FB53-8B36-661C-1CA70D27E2DB}" dt="2023-05-04T14:16:39.666" v="2603" actId="20577"/>
          <ac:spMkLst>
            <pc:docMk/>
            <pc:sldMk cId="4261847205" sldId="283"/>
            <ac:spMk id="14" creationId="{264A0244-B2A6-C2DB-B02A-E4855111FF87}"/>
          </ac:spMkLst>
        </pc:spChg>
        <pc:spChg chg="add mod">
          <ac:chgData name="Peter LEMASTERS" userId="S::peter.lemasters@st.com::c4f65040-d94c-4135-980f-f5d3609d8bb8" providerId="AD" clId="Web-{9B2C8046-FB53-8B36-661C-1CA70D27E2DB}" dt="2023-05-04T14:16:58.714" v="2606" actId="20577"/>
          <ac:spMkLst>
            <pc:docMk/>
            <pc:sldMk cId="4261847205" sldId="283"/>
            <ac:spMk id="15" creationId="{22D8E3A0-C61F-711A-A6AE-33ED337953C2}"/>
          </ac:spMkLst>
        </pc:spChg>
        <pc:spChg chg="add mod">
          <ac:chgData name="Peter LEMASTERS" userId="S::peter.lemasters@st.com::c4f65040-d94c-4135-980f-f5d3609d8bb8" providerId="AD" clId="Web-{9B2C8046-FB53-8B36-661C-1CA70D27E2DB}" dt="2023-05-04T14:17:19.355" v="2609" actId="1076"/>
          <ac:spMkLst>
            <pc:docMk/>
            <pc:sldMk cId="4261847205" sldId="283"/>
            <ac:spMk id="16" creationId="{A94E1AC5-E494-9102-6E9D-B512ACBED80C}"/>
          </ac:spMkLst>
        </pc:spChg>
        <pc:spChg chg="add mod">
          <ac:chgData name="Peter LEMASTERS" userId="S::peter.lemasters@st.com::c4f65040-d94c-4135-980f-f5d3609d8bb8" providerId="AD" clId="Web-{9B2C8046-FB53-8B36-661C-1CA70D27E2DB}" dt="2023-05-04T14:17:19.371" v="2610" actId="1076"/>
          <ac:spMkLst>
            <pc:docMk/>
            <pc:sldMk cId="4261847205" sldId="283"/>
            <ac:spMk id="17" creationId="{0269F615-9143-1ECC-17CA-4B0CF56DDCD1}"/>
          </ac:spMkLst>
        </pc:spChg>
        <pc:spChg chg="add mod">
          <ac:chgData name="Peter LEMASTERS" userId="S::peter.lemasters@st.com::c4f65040-d94c-4135-980f-f5d3609d8bb8" providerId="AD" clId="Web-{9B2C8046-FB53-8B36-661C-1CA70D27E2DB}" dt="2023-05-04T14:18:32.467" v="2626" actId="1076"/>
          <ac:spMkLst>
            <pc:docMk/>
            <pc:sldMk cId="4261847205" sldId="283"/>
            <ac:spMk id="18" creationId="{C6825CE4-8626-00E0-891E-579F295F9DD3}"/>
          </ac:spMkLst>
        </pc:spChg>
        <pc:spChg chg="add mod">
          <ac:chgData name="Peter LEMASTERS" userId="S::peter.lemasters@st.com::c4f65040-d94c-4135-980f-f5d3609d8bb8" providerId="AD" clId="Web-{9B2C8046-FB53-8B36-661C-1CA70D27E2DB}" dt="2023-05-04T14:18:32.483" v="2627" actId="1076"/>
          <ac:spMkLst>
            <pc:docMk/>
            <pc:sldMk cId="4261847205" sldId="283"/>
            <ac:spMk id="19" creationId="{055547B2-CB74-5E6B-AB60-3884A9ADFAB9}"/>
          </ac:spMkLst>
        </pc:spChg>
        <pc:spChg chg="add mod">
          <ac:chgData name="Peter LEMASTERS" userId="S::peter.lemasters@st.com::c4f65040-d94c-4135-980f-f5d3609d8bb8" providerId="AD" clId="Web-{9B2C8046-FB53-8B36-661C-1CA70D27E2DB}" dt="2023-05-04T14:18:32.498" v="2628" actId="1076"/>
          <ac:spMkLst>
            <pc:docMk/>
            <pc:sldMk cId="4261847205" sldId="283"/>
            <ac:spMk id="20" creationId="{8801B6CC-F671-7989-5D5E-F120A9D9C947}"/>
          </ac:spMkLst>
        </pc:spChg>
        <pc:picChg chg="del mod">
          <ac:chgData name="Peter LEMASTERS" userId="S::peter.lemasters@st.com::c4f65040-d94c-4135-980f-f5d3609d8bb8" providerId="AD" clId="Web-{9B2C8046-FB53-8B36-661C-1CA70D27E2DB}" dt="2023-05-04T15:29:57.788" v="3083"/>
          <ac:picMkLst>
            <pc:docMk/>
            <pc:sldMk cId="4261847205" sldId="283"/>
            <ac:picMk id="5" creationId="{A047215D-C69A-DB64-1020-93ACB418437B}"/>
          </ac:picMkLst>
        </pc:picChg>
        <pc:cxnChg chg="add ord">
          <ac:chgData name="Peter LEMASTERS" userId="S::peter.lemasters@st.com::c4f65040-d94c-4135-980f-f5d3609d8bb8" providerId="AD" clId="Web-{9B2C8046-FB53-8B36-661C-1CA70D27E2DB}" dt="2023-05-04T14:40:41.851" v="2988"/>
          <ac:cxnSpMkLst>
            <pc:docMk/>
            <pc:sldMk cId="4261847205" sldId="283"/>
            <ac:cxnSpMk id="22" creationId="{9D92EE7C-E873-57A9-C3CA-D6EBCDA78B11}"/>
          </ac:cxnSpMkLst>
        </pc:cxnChg>
        <pc:cxnChg chg="add ord">
          <ac:chgData name="Peter LEMASTERS" userId="S::peter.lemasters@st.com::c4f65040-d94c-4135-980f-f5d3609d8bb8" providerId="AD" clId="Web-{9B2C8046-FB53-8B36-661C-1CA70D27E2DB}" dt="2023-05-04T14:40:42.148" v="3005"/>
          <ac:cxnSpMkLst>
            <pc:docMk/>
            <pc:sldMk cId="4261847205" sldId="283"/>
            <ac:cxnSpMk id="24" creationId="{58F02ABA-47EC-535D-F7CF-3C192C9C9E69}"/>
          </ac:cxnSpMkLst>
        </pc:cxnChg>
        <pc:cxnChg chg="add ord">
          <ac:chgData name="Peter LEMASTERS" userId="S::peter.lemasters@st.com::c4f65040-d94c-4135-980f-f5d3609d8bb8" providerId="AD" clId="Web-{9B2C8046-FB53-8B36-661C-1CA70D27E2DB}" dt="2023-05-04T14:40:42.460" v="3022"/>
          <ac:cxnSpMkLst>
            <pc:docMk/>
            <pc:sldMk cId="4261847205" sldId="283"/>
            <ac:cxnSpMk id="26" creationId="{17223965-760B-4118-B22A-E28DD39901F0}"/>
          </ac:cxnSpMkLst>
        </pc:cxnChg>
        <pc:cxnChg chg="add mod ord">
          <ac:chgData name="Peter LEMASTERS" userId="S::peter.lemasters@st.com::c4f65040-d94c-4135-980f-f5d3609d8bb8" providerId="AD" clId="Web-{9B2C8046-FB53-8B36-661C-1CA70D27E2DB}" dt="2023-05-04T14:41:37.290" v="3029" actId="14100"/>
          <ac:cxnSpMkLst>
            <pc:docMk/>
            <pc:sldMk cId="4261847205" sldId="283"/>
            <ac:cxnSpMk id="27" creationId="{AF007609-B3F7-4E3D-FF60-8623DE5E7A75}"/>
          </ac:cxnSpMkLst>
        </pc:cxnChg>
        <pc:cxnChg chg="add mod ord">
          <ac:chgData name="Peter LEMASTERS" userId="S::peter.lemasters@st.com::c4f65040-d94c-4135-980f-f5d3609d8bb8" providerId="AD" clId="Web-{9B2C8046-FB53-8B36-661C-1CA70D27E2DB}" dt="2023-05-04T14:43:43.232" v="3042"/>
          <ac:cxnSpMkLst>
            <pc:docMk/>
            <pc:sldMk cId="4261847205" sldId="283"/>
            <ac:cxnSpMk id="29" creationId="{79B2A0E6-1BA3-402C-EA65-AB1F48DE08BB}"/>
          </ac:cxnSpMkLst>
        </pc:cxnChg>
        <pc:cxnChg chg="add mod ord">
          <ac:chgData name="Peter LEMASTERS" userId="S::peter.lemasters@st.com::c4f65040-d94c-4135-980f-f5d3609d8bb8" providerId="AD" clId="Web-{9B2C8046-FB53-8B36-661C-1CA70D27E2DB}" dt="2023-05-04T14:43:43.591" v="3063"/>
          <ac:cxnSpMkLst>
            <pc:docMk/>
            <pc:sldMk cId="4261847205" sldId="283"/>
            <ac:cxnSpMk id="30" creationId="{FA5F9494-86DF-8CFE-DA34-65511A27031C}"/>
          </ac:cxnSpMkLst>
        </pc:cxnChg>
        <pc:cxnChg chg="add mod">
          <ac:chgData name="Peter LEMASTERS" userId="S::peter.lemasters@st.com::c4f65040-d94c-4135-980f-f5d3609d8bb8" providerId="AD" clId="Web-{9B2C8046-FB53-8B36-661C-1CA70D27E2DB}" dt="2023-05-04T14:43:23.762" v="3039" actId="14100"/>
          <ac:cxnSpMkLst>
            <pc:docMk/>
            <pc:sldMk cId="4261847205" sldId="283"/>
            <ac:cxnSpMk id="31" creationId="{0BF76779-8D14-37E4-871A-17D700959A6C}"/>
          </ac:cxnSpMkLst>
        </pc:cxnChg>
        <pc:cxnChg chg="add mod ord">
          <ac:chgData name="Peter LEMASTERS" userId="S::peter.lemasters@st.com::c4f65040-d94c-4135-980f-f5d3609d8bb8" providerId="AD" clId="Web-{9B2C8046-FB53-8B36-661C-1CA70D27E2DB}" dt="2023-05-04T14:44:04.076" v="3067"/>
          <ac:cxnSpMkLst>
            <pc:docMk/>
            <pc:sldMk cId="4261847205" sldId="283"/>
            <ac:cxnSpMk id="32" creationId="{41C1F5E2-E896-B854-51C7-DCA782A765B6}"/>
          </ac:cxnSpMkLst>
        </pc:cxnChg>
      </pc:sldChg>
      <pc:sldChg chg="del">
        <pc:chgData name="Peter LEMASTERS" userId="S::peter.lemasters@st.com::c4f65040-d94c-4135-980f-f5d3609d8bb8" providerId="AD" clId="Web-{9B2C8046-FB53-8B36-661C-1CA70D27E2DB}" dt="2023-05-02T18:08:27.228" v="913"/>
        <pc:sldMkLst>
          <pc:docMk/>
          <pc:sldMk cId="1007156602" sldId="284"/>
        </pc:sldMkLst>
      </pc:sldChg>
      <pc:sldChg chg="addSp delSp modSp">
        <pc:chgData name="Peter LEMASTERS" userId="S::peter.lemasters@st.com::c4f65040-d94c-4135-980f-f5d3609d8bb8" providerId="AD" clId="Web-{9B2C8046-FB53-8B36-661C-1CA70D27E2DB}" dt="2023-05-04T18:07:14.818" v="4601" actId="20577"/>
        <pc:sldMkLst>
          <pc:docMk/>
          <pc:sldMk cId="1502848912" sldId="285"/>
        </pc:sldMkLst>
        <pc:spChg chg="mod">
          <ac:chgData name="Peter LEMASTERS" userId="S::peter.lemasters@st.com::c4f65040-d94c-4135-980f-f5d3609d8bb8" providerId="AD" clId="Web-{9B2C8046-FB53-8B36-661C-1CA70D27E2DB}" dt="2023-05-04T18:07:14.818" v="4601" actId="20577"/>
          <ac:spMkLst>
            <pc:docMk/>
            <pc:sldMk cId="1502848912" sldId="285"/>
            <ac:spMk id="3" creationId="{A9783DC7-CDCE-49DA-BAA3-66FE9ABFBA6E}"/>
          </ac:spMkLst>
        </pc:spChg>
        <pc:spChg chg="add mod">
          <ac:chgData name="Peter LEMASTERS" userId="S::peter.lemasters@st.com::c4f65040-d94c-4135-980f-f5d3609d8bb8" providerId="AD" clId="Web-{9B2C8046-FB53-8B36-661C-1CA70D27E2DB}" dt="2023-05-04T18:03:17.795" v="4457" actId="20577"/>
          <ac:spMkLst>
            <pc:docMk/>
            <pc:sldMk cId="1502848912" sldId="285"/>
            <ac:spMk id="4" creationId="{8AE8B34D-B12D-A226-2577-90F8E5BE95CF}"/>
          </ac:spMkLst>
        </pc:spChg>
        <pc:spChg chg="del">
          <ac:chgData name="Peter LEMASTERS" userId="S::peter.lemasters@st.com::c4f65040-d94c-4135-980f-f5d3609d8bb8" providerId="AD" clId="Web-{9B2C8046-FB53-8B36-661C-1CA70D27E2DB}" dt="2023-05-04T13:23:28.240" v="1925"/>
          <ac:spMkLst>
            <pc:docMk/>
            <pc:sldMk cId="1502848912" sldId="285"/>
            <ac:spMk id="4" creationId="{BD914A99-7044-46AB-819C-A2F7A31BB4FB}"/>
          </ac:spMkLst>
        </pc:spChg>
        <pc:spChg chg="add del mod">
          <ac:chgData name="Peter LEMASTERS" userId="S::peter.lemasters@st.com::c4f65040-d94c-4135-980f-f5d3609d8bb8" providerId="AD" clId="Web-{9B2C8046-FB53-8B36-661C-1CA70D27E2DB}" dt="2023-05-04T17:16:08.944" v="3324"/>
          <ac:spMkLst>
            <pc:docMk/>
            <pc:sldMk cId="1502848912" sldId="285"/>
            <ac:spMk id="6" creationId="{97501C8D-B89C-CE02-636B-1DF832E08533}"/>
          </ac:spMkLst>
        </pc:spChg>
        <pc:spChg chg="del mod">
          <ac:chgData name="Peter LEMASTERS" userId="S::peter.lemasters@st.com::c4f65040-d94c-4135-980f-f5d3609d8bb8" providerId="AD" clId="Web-{9B2C8046-FB53-8B36-661C-1CA70D27E2DB}" dt="2023-05-02T18:12:47.642" v="981"/>
          <ac:spMkLst>
            <pc:docMk/>
            <pc:sldMk cId="1502848912" sldId="285"/>
            <ac:spMk id="7" creationId="{30523148-4CDF-4E3F-5E60-B77025D99F71}"/>
          </ac:spMkLst>
        </pc:spChg>
        <pc:spChg chg="add del mod">
          <ac:chgData name="Peter LEMASTERS" userId="S::peter.lemasters@st.com::c4f65040-d94c-4135-980f-f5d3609d8bb8" providerId="AD" clId="Web-{9B2C8046-FB53-8B36-661C-1CA70D27E2DB}" dt="2023-05-04T13:28:48.031" v="2008"/>
          <ac:spMkLst>
            <pc:docMk/>
            <pc:sldMk cId="1502848912" sldId="285"/>
            <ac:spMk id="7" creationId="{680538F9-BE3A-65AF-49E6-A66FE35C5433}"/>
          </ac:spMkLst>
        </pc:spChg>
        <pc:spChg chg="add mod">
          <ac:chgData name="Peter LEMASTERS" userId="S::peter.lemasters@st.com::c4f65040-d94c-4135-980f-f5d3609d8bb8" providerId="AD" clId="Web-{9B2C8046-FB53-8B36-661C-1CA70D27E2DB}" dt="2023-05-04T14:27:17.170" v="2774" actId="1076"/>
          <ac:spMkLst>
            <pc:docMk/>
            <pc:sldMk cId="1502848912" sldId="285"/>
            <ac:spMk id="9" creationId="{10067735-DEE8-5080-1CC7-20D9985CF963}"/>
          </ac:spMkLst>
        </pc:spChg>
        <pc:spChg chg="add">
          <ac:chgData name="Peter LEMASTERS" userId="S::peter.lemasters@st.com::c4f65040-d94c-4135-980f-f5d3609d8bb8" providerId="AD" clId="Web-{9B2C8046-FB53-8B36-661C-1CA70D27E2DB}" dt="2023-05-04T14:22:14.661" v="2680"/>
          <ac:spMkLst>
            <pc:docMk/>
            <pc:sldMk cId="1502848912" sldId="285"/>
            <ac:spMk id="11" creationId="{4B6E7502-8E75-B29F-B436-E02CB2669D85}"/>
          </ac:spMkLst>
        </pc:spChg>
        <pc:spChg chg="add mod">
          <ac:chgData name="Peter LEMASTERS" userId="S::peter.lemasters@st.com::c4f65040-d94c-4135-980f-f5d3609d8bb8" providerId="AD" clId="Web-{9B2C8046-FB53-8B36-661C-1CA70D27E2DB}" dt="2023-05-04T14:27:20.545" v="2778" actId="1076"/>
          <ac:spMkLst>
            <pc:docMk/>
            <pc:sldMk cId="1502848912" sldId="285"/>
            <ac:spMk id="13" creationId="{CAD8F3FE-D5A9-9A46-EFEA-E941BA500340}"/>
          </ac:spMkLst>
        </pc:spChg>
        <pc:spChg chg="add">
          <ac:chgData name="Peter LEMASTERS" userId="S::peter.lemasters@st.com::c4f65040-d94c-4135-980f-f5d3609d8bb8" providerId="AD" clId="Web-{9B2C8046-FB53-8B36-661C-1CA70D27E2DB}" dt="2023-05-04T14:22:14.692" v="2682"/>
          <ac:spMkLst>
            <pc:docMk/>
            <pc:sldMk cId="1502848912" sldId="285"/>
            <ac:spMk id="15" creationId="{089E9C5F-A28D-84A5-E530-DFCDD97D1461}"/>
          </ac:spMkLst>
        </pc:spChg>
        <pc:spChg chg="add">
          <ac:chgData name="Peter LEMASTERS" userId="S::peter.lemasters@st.com::c4f65040-d94c-4135-980f-f5d3609d8bb8" providerId="AD" clId="Web-{9B2C8046-FB53-8B36-661C-1CA70D27E2DB}" dt="2023-05-04T14:22:14.708" v="2683"/>
          <ac:spMkLst>
            <pc:docMk/>
            <pc:sldMk cId="1502848912" sldId="285"/>
            <ac:spMk id="17" creationId="{C9772C6F-B85C-EC33-8145-356104029148}"/>
          </ac:spMkLst>
        </pc:spChg>
        <pc:spChg chg="add">
          <ac:chgData name="Peter LEMASTERS" userId="S::peter.lemasters@st.com::c4f65040-d94c-4135-980f-f5d3609d8bb8" providerId="AD" clId="Web-{9B2C8046-FB53-8B36-661C-1CA70D27E2DB}" dt="2023-05-04T14:22:14.723" v="2684"/>
          <ac:spMkLst>
            <pc:docMk/>
            <pc:sldMk cId="1502848912" sldId="285"/>
            <ac:spMk id="19" creationId="{F41DE92D-D22C-BF62-8561-9599605CD612}"/>
          </ac:spMkLst>
        </pc:spChg>
        <pc:spChg chg="add">
          <ac:chgData name="Peter LEMASTERS" userId="S::peter.lemasters@st.com::c4f65040-d94c-4135-980f-f5d3609d8bb8" providerId="AD" clId="Web-{9B2C8046-FB53-8B36-661C-1CA70D27E2DB}" dt="2023-05-04T14:22:14.723" v="2685"/>
          <ac:spMkLst>
            <pc:docMk/>
            <pc:sldMk cId="1502848912" sldId="285"/>
            <ac:spMk id="21" creationId="{4F5832BA-E749-2D8A-228F-D789C49B719A}"/>
          </ac:spMkLst>
        </pc:spChg>
        <pc:spChg chg="add">
          <ac:chgData name="Peter LEMASTERS" userId="S::peter.lemasters@st.com::c4f65040-d94c-4135-980f-f5d3609d8bb8" providerId="AD" clId="Web-{9B2C8046-FB53-8B36-661C-1CA70D27E2DB}" dt="2023-05-04T14:22:14.741" v="2686"/>
          <ac:spMkLst>
            <pc:docMk/>
            <pc:sldMk cId="1502848912" sldId="285"/>
            <ac:spMk id="23" creationId="{8CA57B19-BD12-1F14-DFD8-96076EF0EFB5}"/>
          </ac:spMkLst>
        </pc:spChg>
        <pc:spChg chg="add">
          <ac:chgData name="Peter LEMASTERS" userId="S::peter.lemasters@st.com::c4f65040-d94c-4135-980f-f5d3609d8bb8" providerId="AD" clId="Web-{9B2C8046-FB53-8B36-661C-1CA70D27E2DB}" dt="2023-05-04T14:22:14.755" v="2687"/>
          <ac:spMkLst>
            <pc:docMk/>
            <pc:sldMk cId="1502848912" sldId="285"/>
            <ac:spMk id="25" creationId="{D9A40B46-AADD-F9B3-213D-CC3FEFF91F09}"/>
          </ac:spMkLst>
        </pc:spChg>
        <pc:spChg chg="add mod">
          <ac:chgData name="Peter LEMASTERS" userId="S::peter.lemasters@st.com::c4f65040-d94c-4135-980f-f5d3609d8bb8" providerId="AD" clId="Web-{9B2C8046-FB53-8B36-661C-1CA70D27E2DB}" dt="2023-05-04T14:27:17.186" v="2775" actId="1076"/>
          <ac:spMkLst>
            <pc:docMk/>
            <pc:sldMk cId="1502848912" sldId="285"/>
            <ac:spMk id="27" creationId="{94D373A9-A60E-A761-CC95-F5F8CBD9406C}"/>
          </ac:spMkLst>
        </pc:spChg>
        <pc:spChg chg="add mod">
          <ac:chgData name="Peter LEMASTERS" userId="S::peter.lemasters@st.com::c4f65040-d94c-4135-980f-f5d3609d8bb8" providerId="AD" clId="Web-{9B2C8046-FB53-8B36-661C-1CA70D27E2DB}" dt="2023-05-04T14:27:17.201" v="2776" actId="1076"/>
          <ac:spMkLst>
            <pc:docMk/>
            <pc:sldMk cId="1502848912" sldId="285"/>
            <ac:spMk id="30" creationId="{01EB7D1D-810E-B1C0-69EE-5C9616FFBEEB}"/>
          </ac:spMkLst>
        </pc:spChg>
        <pc:spChg chg="add mod">
          <ac:chgData name="Peter LEMASTERS" userId="S::peter.lemasters@st.com::c4f65040-d94c-4135-980f-f5d3609d8bb8" providerId="AD" clId="Web-{9B2C8046-FB53-8B36-661C-1CA70D27E2DB}" dt="2023-05-04T14:27:17.201" v="2777" actId="1076"/>
          <ac:spMkLst>
            <pc:docMk/>
            <pc:sldMk cId="1502848912" sldId="285"/>
            <ac:spMk id="32" creationId="{8E78F935-6ED5-F84D-3096-94E5EE60CFBF}"/>
          </ac:spMkLst>
        </pc:spChg>
        <pc:picChg chg="del mod">
          <ac:chgData name="Peter LEMASTERS" userId="S::peter.lemasters@st.com::c4f65040-d94c-4135-980f-f5d3609d8bb8" providerId="AD" clId="Web-{9B2C8046-FB53-8B36-661C-1CA70D27E2DB}" dt="2023-05-04T15:29:12.083" v="3078"/>
          <ac:picMkLst>
            <pc:docMk/>
            <pc:sldMk cId="1502848912" sldId="285"/>
            <ac:picMk id="5" creationId="{32FFE916-EEE3-A74A-BA17-0BD28ED3FB47}"/>
          </ac:picMkLst>
        </pc:picChg>
        <pc:cxnChg chg="add mod ord">
          <ac:chgData name="Peter LEMASTERS" userId="S::peter.lemasters@st.com::c4f65040-d94c-4135-980f-f5d3609d8bb8" providerId="AD" clId="Web-{9B2C8046-FB53-8B36-661C-1CA70D27E2DB}" dt="2023-05-04T14:27:37.343" v="2782"/>
          <ac:cxnSpMkLst>
            <pc:docMk/>
            <pc:sldMk cId="1502848912" sldId="285"/>
            <ac:cxnSpMk id="33" creationId="{132BDC61-0FC9-4043-596E-09E0F31A0C31}"/>
          </ac:cxnSpMkLst>
        </pc:cxnChg>
        <pc:cxnChg chg="add mod ord">
          <ac:chgData name="Peter LEMASTERS" userId="S::peter.lemasters@st.com::c4f65040-d94c-4135-980f-f5d3609d8bb8" providerId="AD" clId="Web-{9B2C8046-FB53-8B36-661C-1CA70D27E2DB}" dt="2023-05-04T14:28:05.140" v="2786"/>
          <ac:cxnSpMkLst>
            <pc:docMk/>
            <pc:sldMk cId="1502848912" sldId="285"/>
            <ac:cxnSpMk id="34" creationId="{ED041388-8BD8-39A4-A6F1-6DDAE82CE476}"/>
          </ac:cxnSpMkLst>
        </pc:cxnChg>
        <pc:cxnChg chg="add mod ord">
          <ac:chgData name="Peter LEMASTERS" userId="S::peter.lemasters@st.com::c4f65040-d94c-4135-980f-f5d3609d8bb8" providerId="AD" clId="Web-{9B2C8046-FB53-8B36-661C-1CA70D27E2DB}" dt="2023-05-04T14:28:31.985" v="2791"/>
          <ac:cxnSpMkLst>
            <pc:docMk/>
            <pc:sldMk cId="1502848912" sldId="285"/>
            <ac:cxnSpMk id="35" creationId="{AD6ABF89-1F75-46B3-BCE9-221B5AA2D32B}"/>
          </ac:cxnSpMkLst>
        </pc:cxnChg>
      </pc:sldChg>
      <pc:sldChg chg="del">
        <pc:chgData name="Peter LEMASTERS" userId="S::peter.lemasters@st.com::c4f65040-d94c-4135-980f-f5d3609d8bb8" providerId="AD" clId="Web-{9B2C8046-FB53-8B36-661C-1CA70D27E2DB}" dt="2023-05-02T18:08:39.353" v="916"/>
        <pc:sldMkLst>
          <pc:docMk/>
          <pc:sldMk cId="4230825351" sldId="286"/>
        </pc:sldMkLst>
      </pc:sldChg>
      <pc:sldChg chg="addSp delSp modSp new">
        <pc:chgData name="Peter LEMASTERS" userId="S::peter.lemasters@st.com::c4f65040-d94c-4135-980f-f5d3609d8bb8" providerId="AD" clId="Web-{9B2C8046-FB53-8B36-661C-1CA70D27E2DB}" dt="2023-05-04T18:15:28.926" v="4659" actId="1076"/>
        <pc:sldMkLst>
          <pc:docMk/>
          <pc:sldMk cId="2460469790" sldId="287"/>
        </pc:sldMkLst>
        <pc:spChg chg="del">
          <ac:chgData name="Peter LEMASTERS" userId="S::peter.lemasters@st.com::c4f65040-d94c-4135-980f-f5d3609d8bb8" providerId="AD" clId="Web-{9B2C8046-FB53-8B36-661C-1CA70D27E2DB}" dt="2023-05-02T18:00:44.050" v="699"/>
          <ac:spMkLst>
            <pc:docMk/>
            <pc:sldMk cId="2460469790" sldId="287"/>
            <ac:spMk id="2" creationId="{D53D2079-0EC6-D6F3-A094-D6B070137663}"/>
          </ac:spMkLst>
        </pc:spChg>
        <pc:spChg chg="mod">
          <ac:chgData name="Peter LEMASTERS" userId="S::peter.lemasters@st.com::c4f65040-d94c-4135-980f-f5d3609d8bb8" providerId="AD" clId="Web-{9B2C8046-FB53-8B36-661C-1CA70D27E2DB}" dt="2023-05-02T18:00:40.269" v="698" actId="20577"/>
          <ac:spMkLst>
            <pc:docMk/>
            <pc:sldMk cId="2460469790" sldId="287"/>
            <ac:spMk id="3" creationId="{5ECDDCB9-3703-192A-17BF-88FD7A011CA4}"/>
          </ac:spMkLst>
        </pc:spChg>
        <pc:spChg chg="add del mod">
          <ac:chgData name="Peter LEMASTERS" userId="S::peter.lemasters@st.com::c4f65040-d94c-4135-980f-f5d3609d8bb8" providerId="AD" clId="Web-{9B2C8046-FB53-8B36-661C-1CA70D27E2DB}" dt="2023-05-02T18:06:00.411" v="883"/>
          <ac:spMkLst>
            <pc:docMk/>
            <pc:sldMk cId="2460469790" sldId="287"/>
            <ac:spMk id="5" creationId="{43DD54E0-0117-FF99-6300-3EAC2558C54E}"/>
          </ac:spMkLst>
        </pc:spChg>
        <pc:spChg chg="add mod">
          <ac:chgData name="Peter LEMASTERS" userId="S::peter.lemasters@st.com::c4f65040-d94c-4135-980f-f5d3609d8bb8" providerId="AD" clId="Web-{9B2C8046-FB53-8B36-661C-1CA70D27E2DB}" dt="2023-05-04T18:15:28.926" v="4659" actId="1076"/>
          <ac:spMkLst>
            <pc:docMk/>
            <pc:sldMk cId="2460469790" sldId="287"/>
            <ac:spMk id="6" creationId="{57E08725-4405-8E2B-EBC2-33015B4D03DC}"/>
          </ac:spMkLst>
        </pc:spChg>
        <pc:graphicFrameChg chg="add mod modGraphic">
          <ac:chgData name="Peter LEMASTERS" userId="S::peter.lemasters@st.com::c4f65040-d94c-4135-980f-f5d3609d8bb8" providerId="AD" clId="Web-{9B2C8046-FB53-8B36-661C-1CA70D27E2DB}" dt="2023-05-04T18:01:08.385" v="4418"/>
          <ac:graphicFrameMkLst>
            <pc:docMk/>
            <pc:sldMk cId="2460469790" sldId="287"/>
            <ac:graphicFrameMk id="4" creationId="{063A1E72-EEC7-E0C2-8C40-A0BBA85198B4}"/>
          </ac:graphicFrameMkLst>
        </pc:graphicFrameChg>
      </pc:sldChg>
      <pc:sldChg chg="new del">
        <pc:chgData name="Peter LEMASTERS" userId="S::peter.lemasters@st.com::c4f65040-d94c-4135-980f-f5d3609d8bb8" providerId="AD" clId="Web-{9B2C8046-FB53-8B36-661C-1CA70D27E2DB}" dt="2023-05-02T19:23:33.461" v="1119"/>
        <pc:sldMkLst>
          <pc:docMk/>
          <pc:sldMk cId="79618335" sldId="288"/>
        </pc:sldMkLst>
      </pc:sldChg>
      <pc:sldChg chg="add del replId">
        <pc:chgData name="Peter LEMASTERS" userId="S::peter.lemasters@st.com::c4f65040-d94c-4135-980f-f5d3609d8bb8" providerId="AD" clId="Web-{9B2C8046-FB53-8B36-661C-1CA70D27E2DB}" dt="2023-05-04T17:31:35.597" v="3715"/>
        <pc:sldMkLst>
          <pc:docMk/>
          <pc:sldMk cId="564008180" sldId="288"/>
        </pc:sldMkLst>
      </pc:sldChg>
      <pc:sldChg chg="addSp delSp modSp add replId">
        <pc:chgData name="Peter LEMASTERS" userId="S::peter.lemasters@st.com::c4f65040-d94c-4135-980f-f5d3609d8bb8" providerId="AD" clId="Web-{9B2C8046-FB53-8B36-661C-1CA70D27E2DB}" dt="2023-05-04T18:07:05.708" v="4599" actId="20577"/>
        <pc:sldMkLst>
          <pc:docMk/>
          <pc:sldMk cId="3210593598" sldId="289"/>
        </pc:sldMkLst>
        <pc:spChg chg="mod">
          <ac:chgData name="Peter LEMASTERS" userId="S::peter.lemasters@st.com::c4f65040-d94c-4135-980f-f5d3609d8bb8" providerId="AD" clId="Web-{9B2C8046-FB53-8B36-661C-1CA70D27E2DB}" dt="2023-05-04T18:07:05.708" v="4599" actId="20577"/>
          <ac:spMkLst>
            <pc:docMk/>
            <pc:sldMk cId="3210593598" sldId="289"/>
            <ac:spMk id="3" creationId="{A9783DC7-CDCE-49DA-BAA3-66FE9ABFBA6E}"/>
          </ac:spMkLst>
        </pc:spChg>
        <pc:spChg chg="add mod">
          <ac:chgData name="Peter LEMASTERS" userId="S::peter.lemasters@st.com::c4f65040-d94c-4135-980f-f5d3609d8bb8" providerId="AD" clId="Web-{9B2C8046-FB53-8B36-661C-1CA70D27E2DB}" dt="2023-05-04T18:03:10.811" v="4450" actId="20577"/>
          <ac:spMkLst>
            <pc:docMk/>
            <pc:sldMk cId="3210593598" sldId="289"/>
            <ac:spMk id="4" creationId="{65F26101-A5A9-EE2E-C8FC-331DB8430BDE}"/>
          </ac:spMkLst>
        </pc:spChg>
        <pc:spChg chg="del mod">
          <ac:chgData name="Peter LEMASTERS" userId="S::peter.lemasters@st.com::c4f65040-d94c-4135-980f-f5d3609d8bb8" providerId="AD" clId="Web-{9B2C8046-FB53-8B36-661C-1CA70D27E2DB}" dt="2023-05-04T13:25:56.589" v="1967"/>
          <ac:spMkLst>
            <pc:docMk/>
            <pc:sldMk cId="3210593598" sldId="289"/>
            <ac:spMk id="4" creationId="{BD914A99-7044-46AB-819C-A2F7A31BB4FB}"/>
          </ac:spMkLst>
        </pc:spChg>
        <pc:spChg chg="add del mod">
          <ac:chgData name="Peter LEMASTERS" userId="S::peter.lemasters@st.com::c4f65040-d94c-4135-980f-f5d3609d8bb8" providerId="AD" clId="Web-{9B2C8046-FB53-8B36-661C-1CA70D27E2DB}" dt="2023-05-04T13:28:54.219" v="2009"/>
          <ac:spMkLst>
            <pc:docMk/>
            <pc:sldMk cId="3210593598" sldId="289"/>
            <ac:spMk id="5" creationId="{53C40D52-FA4E-28E4-7BC4-777640A7EAA3}"/>
          </ac:spMkLst>
        </pc:spChg>
        <pc:spChg chg="del mod">
          <ac:chgData name="Peter LEMASTERS" userId="S::peter.lemasters@st.com::c4f65040-d94c-4135-980f-f5d3609d8bb8" providerId="AD" clId="Web-{9B2C8046-FB53-8B36-661C-1CA70D27E2DB}" dt="2023-05-04T17:16:43.523" v="3333"/>
          <ac:spMkLst>
            <pc:docMk/>
            <pc:sldMk cId="3210593598" sldId="289"/>
            <ac:spMk id="6" creationId="{97501C8D-B89C-CE02-636B-1DF832E08533}"/>
          </ac:spMkLst>
        </pc:spChg>
        <pc:spChg chg="add del mod">
          <ac:chgData name="Peter LEMASTERS" userId="S::peter.lemasters@st.com::c4f65040-d94c-4135-980f-f5d3609d8bb8" providerId="AD" clId="Web-{9B2C8046-FB53-8B36-661C-1CA70D27E2DB}" dt="2023-05-04T14:29:02.517" v="2795"/>
          <ac:spMkLst>
            <pc:docMk/>
            <pc:sldMk cId="3210593598" sldId="289"/>
            <ac:spMk id="9" creationId="{C553F234-94B3-8A2A-64B3-C4C636503AC7}"/>
          </ac:spMkLst>
        </pc:spChg>
        <pc:spChg chg="add del mod">
          <ac:chgData name="Peter LEMASTERS" userId="S::peter.lemasters@st.com::c4f65040-d94c-4135-980f-f5d3609d8bb8" providerId="AD" clId="Web-{9B2C8046-FB53-8B36-661C-1CA70D27E2DB}" dt="2023-05-04T17:16:58.383" v="3338"/>
          <ac:spMkLst>
            <pc:docMk/>
            <pc:sldMk cId="3210593598" sldId="289"/>
            <ac:spMk id="10" creationId="{517EBA31-1BB2-A098-1BBF-4E679FCB77DE}"/>
          </ac:spMkLst>
        </pc:spChg>
        <pc:spChg chg="add del mod">
          <ac:chgData name="Peter LEMASTERS" userId="S::peter.lemasters@st.com::c4f65040-d94c-4135-980f-f5d3609d8bb8" providerId="AD" clId="Web-{9B2C8046-FB53-8B36-661C-1CA70D27E2DB}" dt="2023-05-04T14:29:21.361" v="2811"/>
          <ac:spMkLst>
            <pc:docMk/>
            <pc:sldMk cId="3210593598" sldId="289"/>
            <ac:spMk id="12" creationId="{818B8C19-9A88-2E37-A931-486C66ED5B3B}"/>
          </ac:spMkLst>
        </pc:spChg>
        <pc:spChg chg="add del">
          <ac:chgData name="Peter LEMASTERS" userId="S::peter.lemasters@st.com::c4f65040-d94c-4135-980f-f5d3609d8bb8" providerId="AD" clId="Web-{9B2C8046-FB53-8B36-661C-1CA70D27E2DB}" dt="2023-05-04T14:29:21.361" v="2810"/>
          <ac:spMkLst>
            <pc:docMk/>
            <pc:sldMk cId="3210593598" sldId="289"/>
            <ac:spMk id="14" creationId="{4541B6F6-6880-6D1C-F4EB-0AA373E82D30}"/>
          </ac:spMkLst>
        </pc:spChg>
        <pc:spChg chg="add del">
          <ac:chgData name="Peter LEMASTERS" userId="S::peter.lemasters@st.com::c4f65040-d94c-4135-980f-f5d3609d8bb8" providerId="AD" clId="Web-{9B2C8046-FB53-8B36-661C-1CA70D27E2DB}" dt="2023-05-04T14:29:21.361" v="2809"/>
          <ac:spMkLst>
            <pc:docMk/>
            <pc:sldMk cId="3210593598" sldId="289"/>
            <ac:spMk id="16" creationId="{D9D3A652-6EAC-B454-790B-C6B2065965BC}"/>
          </ac:spMkLst>
        </pc:spChg>
        <pc:spChg chg="add del">
          <ac:chgData name="Peter LEMASTERS" userId="S::peter.lemasters@st.com::c4f65040-d94c-4135-980f-f5d3609d8bb8" providerId="AD" clId="Web-{9B2C8046-FB53-8B36-661C-1CA70D27E2DB}" dt="2023-05-04T14:29:21.361" v="2808"/>
          <ac:spMkLst>
            <pc:docMk/>
            <pc:sldMk cId="3210593598" sldId="289"/>
            <ac:spMk id="18" creationId="{A07855E9-189A-7B48-B996-01D9109EA0A7}"/>
          </ac:spMkLst>
        </pc:spChg>
        <pc:spChg chg="add del">
          <ac:chgData name="Peter LEMASTERS" userId="S::peter.lemasters@st.com::c4f65040-d94c-4135-980f-f5d3609d8bb8" providerId="AD" clId="Web-{9B2C8046-FB53-8B36-661C-1CA70D27E2DB}" dt="2023-05-04T14:29:21.361" v="2807"/>
          <ac:spMkLst>
            <pc:docMk/>
            <pc:sldMk cId="3210593598" sldId="289"/>
            <ac:spMk id="20" creationId="{3607B0BE-D4D3-4B2A-878C-9862676FF7D7}"/>
          </ac:spMkLst>
        </pc:spChg>
        <pc:spChg chg="add del">
          <ac:chgData name="Peter LEMASTERS" userId="S::peter.lemasters@st.com::c4f65040-d94c-4135-980f-f5d3609d8bb8" providerId="AD" clId="Web-{9B2C8046-FB53-8B36-661C-1CA70D27E2DB}" dt="2023-05-04T14:29:21.361" v="2806"/>
          <ac:spMkLst>
            <pc:docMk/>
            <pc:sldMk cId="3210593598" sldId="289"/>
            <ac:spMk id="22" creationId="{8860DC78-6560-F76C-4519-DE0CCA0FB0E3}"/>
          </ac:spMkLst>
        </pc:spChg>
        <pc:spChg chg="add del">
          <ac:chgData name="Peter LEMASTERS" userId="S::peter.lemasters@st.com::c4f65040-d94c-4135-980f-f5d3609d8bb8" providerId="AD" clId="Web-{9B2C8046-FB53-8B36-661C-1CA70D27E2DB}" dt="2023-05-04T14:29:21.361" v="2805"/>
          <ac:spMkLst>
            <pc:docMk/>
            <pc:sldMk cId="3210593598" sldId="289"/>
            <ac:spMk id="24" creationId="{0FCAC2D1-EA50-5186-817E-B73F7ADEF0E2}"/>
          </ac:spMkLst>
        </pc:spChg>
        <pc:spChg chg="add del">
          <ac:chgData name="Peter LEMASTERS" userId="S::peter.lemasters@st.com::c4f65040-d94c-4135-980f-f5d3609d8bb8" providerId="AD" clId="Web-{9B2C8046-FB53-8B36-661C-1CA70D27E2DB}" dt="2023-05-04T14:29:21.361" v="2804"/>
          <ac:spMkLst>
            <pc:docMk/>
            <pc:sldMk cId="3210593598" sldId="289"/>
            <ac:spMk id="26" creationId="{F360CB7B-8AEF-A689-E078-E0026D097585}"/>
          </ac:spMkLst>
        </pc:spChg>
        <pc:spChg chg="add del">
          <ac:chgData name="Peter LEMASTERS" userId="S::peter.lemasters@st.com::c4f65040-d94c-4135-980f-f5d3609d8bb8" providerId="AD" clId="Web-{9B2C8046-FB53-8B36-661C-1CA70D27E2DB}" dt="2023-05-04T14:29:21.361" v="2803"/>
          <ac:spMkLst>
            <pc:docMk/>
            <pc:sldMk cId="3210593598" sldId="289"/>
            <ac:spMk id="29" creationId="{7E1F790C-4F50-0215-1E98-7DE93989DDD4}"/>
          </ac:spMkLst>
        </pc:spChg>
        <pc:spChg chg="add del mod">
          <ac:chgData name="Peter LEMASTERS" userId="S::peter.lemasters@st.com::c4f65040-d94c-4135-980f-f5d3609d8bb8" providerId="AD" clId="Web-{9B2C8046-FB53-8B36-661C-1CA70D27E2DB}" dt="2023-05-04T14:29:21.361" v="2802"/>
          <ac:spMkLst>
            <pc:docMk/>
            <pc:sldMk cId="3210593598" sldId="289"/>
            <ac:spMk id="31" creationId="{95932A6E-90A2-9AF5-75D6-F84339AFAB76}"/>
          </ac:spMkLst>
        </pc:spChg>
        <pc:spChg chg="add del mod">
          <ac:chgData name="Peter LEMASTERS" userId="S::peter.lemasters@st.com::c4f65040-d94c-4135-980f-f5d3609d8bb8" providerId="AD" clId="Web-{9B2C8046-FB53-8B36-661C-1CA70D27E2DB}" dt="2023-05-04T14:29:21.361" v="2801"/>
          <ac:spMkLst>
            <pc:docMk/>
            <pc:sldMk cId="3210593598" sldId="289"/>
            <ac:spMk id="33" creationId="{CEB8B161-66AA-ED3C-A1CA-044D729ED7DE}"/>
          </ac:spMkLst>
        </pc:spChg>
        <pc:spChg chg="add del mod">
          <ac:chgData name="Peter LEMASTERS" userId="S::peter.lemasters@st.com::c4f65040-d94c-4135-980f-f5d3609d8bb8" providerId="AD" clId="Web-{9B2C8046-FB53-8B36-661C-1CA70D27E2DB}" dt="2023-05-04T14:29:21.361" v="2800"/>
          <ac:spMkLst>
            <pc:docMk/>
            <pc:sldMk cId="3210593598" sldId="289"/>
            <ac:spMk id="35" creationId="{03FF6F2F-0457-409F-54F1-57DE18CBC5E8}"/>
          </ac:spMkLst>
        </pc:spChg>
        <pc:spChg chg="add">
          <ac:chgData name="Peter LEMASTERS" userId="S::peter.lemasters@st.com::c4f65040-d94c-4135-980f-f5d3609d8bb8" providerId="AD" clId="Web-{9B2C8046-FB53-8B36-661C-1CA70D27E2DB}" dt="2023-05-04T14:29:29.612" v="2815"/>
          <ac:spMkLst>
            <pc:docMk/>
            <pc:sldMk cId="3210593598" sldId="289"/>
            <ac:spMk id="43" creationId="{DAA308A5-D67A-58D3-DFF6-284549579763}"/>
          </ac:spMkLst>
        </pc:spChg>
        <pc:spChg chg="add">
          <ac:chgData name="Peter LEMASTERS" userId="S::peter.lemasters@st.com::c4f65040-d94c-4135-980f-f5d3609d8bb8" providerId="AD" clId="Web-{9B2C8046-FB53-8B36-661C-1CA70D27E2DB}" dt="2023-05-04T14:29:29.627" v="2816"/>
          <ac:spMkLst>
            <pc:docMk/>
            <pc:sldMk cId="3210593598" sldId="289"/>
            <ac:spMk id="45" creationId="{64B8217F-8F86-49D5-03B3-A7D23FC144A7}"/>
          </ac:spMkLst>
        </pc:spChg>
        <pc:spChg chg="add mod">
          <ac:chgData name="Peter LEMASTERS" userId="S::peter.lemasters@st.com::c4f65040-d94c-4135-980f-f5d3609d8bb8" providerId="AD" clId="Web-{9B2C8046-FB53-8B36-661C-1CA70D27E2DB}" dt="2023-05-04T14:30:34.098" v="2833" actId="1076"/>
          <ac:spMkLst>
            <pc:docMk/>
            <pc:sldMk cId="3210593598" sldId="289"/>
            <ac:spMk id="47" creationId="{1DD2985B-16C6-4AA6-F6E8-DF944D8D03D9}"/>
          </ac:spMkLst>
        </pc:spChg>
        <pc:spChg chg="add">
          <ac:chgData name="Peter LEMASTERS" userId="S::peter.lemasters@st.com::c4f65040-d94c-4135-980f-f5d3609d8bb8" providerId="AD" clId="Web-{9B2C8046-FB53-8B36-661C-1CA70D27E2DB}" dt="2023-05-04T14:29:29.659" v="2818"/>
          <ac:spMkLst>
            <pc:docMk/>
            <pc:sldMk cId="3210593598" sldId="289"/>
            <ac:spMk id="49" creationId="{37846BFF-2397-B684-A783-05F031A5E91C}"/>
          </ac:spMkLst>
        </pc:spChg>
        <pc:spChg chg="add">
          <ac:chgData name="Peter LEMASTERS" userId="S::peter.lemasters@st.com::c4f65040-d94c-4135-980f-f5d3609d8bb8" providerId="AD" clId="Web-{9B2C8046-FB53-8B36-661C-1CA70D27E2DB}" dt="2023-05-04T14:29:29.659" v="2819"/>
          <ac:spMkLst>
            <pc:docMk/>
            <pc:sldMk cId="3210593598" sldId="289"/>
            <ac:spMk id="51" creationId="{BF6EE31E-42F0-9BFC-83E1-C7445BA6AF8A}"/>
          </ac:spMkLst>
        </pc:spChg>
        <pc:spChg chg="add">
          <ac:chgData name="Peter LEMASTERS" userId="S::peter.lemasters@st.com::c4f65040-d94c-4135-980f-f5d3609d8bb8" providerId="AD" clId="Web-{9B2C8046-FB53-8B36-661C-1CA70D27E2DB}" dt="2023-05-04T14:29:29.675" v="2820"/>
          <ac:spMkLst>
            <pc:docMk/>
            <pc:sldMk cId="3210593598" sldId="289"/>
            <ac:spMk id="53" creationId="{5D6F07A0-5AAA-9CA6-5834-F0E5A8D1A1F4}"/>
          </ac:spMkLst>
        </pc:spChg>
        <pc:spChg chg="add">
          <ac:chgData name="Peter LEMASTERS" userId="S::peter.lemasters@st.com::c4f65040-d94c-4135-980f-f5d3609d8bb8" providerId="AD" clId="Web-{9B2C8046-FB53-8B36-661C-1CA70D27E2DB}" dt="2023-05-04T14:29:29.690" v="2821"/>
          <ac:spMkLst>
            <pc:docMk/>
            <pc:sldMk cId="3210593598" sldId="289"/>
            <ac:spMk id="55" creationId="{2CC6C70E-F818-09FE-61A6-80E722CFECDE}"/>
          </ac:spMkLst>
        </pc:spChg>
        <pc:spChg chg="add">
          <ac:chgData name="Peter LEMASTERS" userId="S::peter.lemasters@st.com::c4f65040-d94c-4135-980f-f5d3609d8bb8" providerId="AD" clId="Web-{9B2C8046-FB53-8B36-661C-1CA70D27E2DB}" dt="2023-05-04T14:29:29.706" v="2822"/>
          <ac:spMkLst>
            <pc:docMk/>
            <pc:sldMk cId="3210593598" sldId="289"/>
            <ac:spMk id="57" creationId="{2DC46157-8B1D-3249-8FEC-8E1FE3E252AC}"/>
          </ac:spMkLst>
        </pc:spChg>
        <pc:spChg chg="add">
          <ac:chgData name="Peter LEMASTERS" userId="S::peter.lemasters@st.com::c4f65040-d94c-4135-980f-f5d3609d8bb8" providerId="AD" clId="Web-{9B2C8046-FB53-8B36-661C-1CA70D27E2DB}" dt="2023-05-04T14:29:29.721" v="2823"/>
          <ac:spMkLst>
            <pc:docMk/>
            <pc:sldMk cId="3210593598" sldId="289"/>
            <ac:spMk id="59" creationId="{071A3C8C-C80D-C7DF-EA70-E47F23450617}"/>
          </ac:spMkLst>
        </pc:spChg>
        <pc:spChg chg="add">
          <ac:chgData name="Peter LEMASTERS" userId="S::peter.lemasters@st.com::c4f65040-d94c-4135-980f-f5d3609d8bb8" providerId="AD" clId="Web-{9B2C8046-FB53-8B36-661C-1CA70D27E2DB}" dt="2023-05-04T14:29:29.737" v="2824"/>
          <ac:spMkLst>
            <pc:docMk/>
            <pc:sldMk cId="3210593598" sldId="289"/>
            <ac:spMk id="61" creationId="{624E41ED-476F-89B0-C298-93D70729E246}"/>
          </ac:spMkLst>
        </pc:spChg>
        <pc:spChg chg="add">
          <ac:chgData name="Peter LEMASTERS" userId="S::peter.lemasters@st.com::c4f65040-d94c-4135-980f-f5d3609d8bb8" providerId="AD" clId="Web-{9B2C8046-FB53-8B36-661C-1CA70D27E2DB}" dt="2023-05-04T14:29:29.752" v="2825"/>
          <ac:spMkLst>
            <pc:docMk/>
            <pc:sldMk cId="3210593598" sldId="289"/>
            <ac:spMk id="63" creationId="{7C9A0194-9ABB-543B-D574-DAF3FCE778B4}"/>
          </ac:spMkLst>
        </pc:spChg>
        <pc:spChg chg="add">
          <ac:chgData name="Peter LEMASTERS" userId="S::peter.lemasters@st.com::c4f65040-d94c-4135-980f-f5d3609d8bb8" providerId="AD" clId="Web-{9B2C8046-FB53-8B36-661C-1CA70D27E2DB}" dt="2023-05-04T14:29:29.768" v="2826"/>
          <ac:spMkLst>
            <pc:docMk/>
            <pc:sldMk cId="3210593598" sldId="289"/>
            <ac:spMk id="65" creationId="{5DDF6141-58E1-2B96-789D-9F01D656EA7C}"/>
          </ac:spMkLst>
        </pc:spChg>
        <pc:picChg chg="del">
          <ac:chgData name="Peter LEMASTERS" userId="S::peter.lemasters@st.com::c4f65040-d94c-4135-980f-f5d3609d8bb8" providerId="AD" clId="Web-{9B2C8046-FB53-8B36-661C-1CA70D27E2DB}" dt="2023-05-03T14:37:08.396" v="1261"/>
          <ac:picMkLst>
            <pc:docMk/>
            <pc:sldMk cId="3210593598" sldId="289"/>
            <ac:picMk id="5" creationId="{32FFE916-EEE3-A74A-BA17-0BD28ED3FB47}"/>
          </ac:picMkLst>
        </pc:picChg>
        <pc:picChg chg="add del mod">
          <ac:chgData name="Peter LEMASTERS" userId="S::peter.lemasters@st.com::c4f65040-d94c-4135-980f-f5d3609d8bb8" providerId="AD" clId="Web-{9B2C8046-FB53-8B36-661C-1CA70D27E2DB}" dt="2023-05-04T15:29:15.818" v="3079"/>
          <ac:picMkLst>
            <pc:docMk/>
            <pc:sldMk cId="3210593598" sldId="289"/>
            <ac:picMk id="8" creationId="{7F84C2AB-4B28-82B9-5465-50753A191B9B}"/>
          </ac:picMkLst>
        </pc:picChg>
        <pc:cxnChg chg="add mod">
          <ac:chgData name="Peter LEMASTERS" userId="S::peter.lemasters@st.com::c4f65040-d94c-4135-980f-f5d3609d8bb8" providerId="AD" clId="Web-{9B2C8046-FB53-8B36-661C-1CA70D27E2DB}" dt="2023-05-04T14:29:55.941" v="2830" actId="14100"/>
          <ac:cxnSpMkLst>
            <pc:docMk/>
            <pc:sldMk cId="3210593598" sldId="289"/>
            <ac:cxnSpMk id="37" creationId="{75E3424F-C842-AE4A-9E00-44498E0F7355}"/>
          </ac:cxnSpMkLst>
        </pc:cxnChg>
        <pc:cxnChg chg="add">
          <ac:chgData name="Peter LEMASTERS" userId="S::peter.lemasters@st.com::c4f65040-d94c-4135-980f-f5d3609d8bb8" providerId="AD" clId="Web-{9B2C8046-FB53-8B36-661C-1CA70D27E2DB}" dt="2023-05-04T14:29:29.596" v="2813"/>
          <ac:cxnSpMkLst>
            <pc:docMk/>
            <pc:sldMk cId="3210593598" sldId="289"/>
            <ac:cxnSpMk id="39" creationId="{23D8B07A-A7B7-BEB6-3DA5-14B980A95F1D}"/>
          </ac:cxnSpMkLst>
        </pc:cxnChg>
        <pc:cxnChg chg="add mod">
          <ac:chgData name="Peter LEMASTERS" userId="S::peter.lemasters@st.com::c4f65040-d94c-4135-980f-f5d3609d8bb8" providerId="AD" clId="Web-{9B2C8046-FB53-8B36-661C-1CA70D27E2DB}" dt="2023-05-04T14:30:11.269" v="2832" actId="14100"/>
          <ac:cxnSpMkLst>
            <pc:docMk/>
            <pc:sldMk cId="3210593598" sldId="289"/>
            <ac:cxnSpMk id="41" creationId="{1CCE5D0A-9D1E-EDEE-6C60-7525CADC163F}"/>
          </ac:cxnSpMkLst>
        </pc:cxnChg>
      </pc:sldChg>
      <pc:sldChg chg="addSp delSp modSp add del replId">
        <pc:chgData name="Peter LEMASTERS" userId="S::peter.lemasters@st.com::c4f65040-d94c-4135-980f-f5d3609d8bb8" providerId="AD" clId="Web-{9B2C8046-FB53-8B36-661C-1CA70D27E2DB}" dt="2023-05-04T13:12:02.688" v="1850"/>
        <pc:sldMkLst>
          <pc:docMk/>
          <pc:sldMk cId="4037088834" sldId="290"/>
        </pc:sldMkLst>
        <pc:spChg chg="del">
          <ac:chgData name="Peter LEMASTERS" userId="S::peter.lemasters@st.com::c4f65040-d94c-4135-980f-f5d3609d8bb8" providerId="AD" clId="Web-{9B2C8046-FB53-8B36-661C-1CA70D27E2DB}" dt="2023-05-03T15:24:35.730" v="1489"/>
          <ac:spMkLst>
            <pc:docMk/>
            <pc:sldMk cId="4037088834" sldId="290"/>
            <ac:spMk id="3" creationId="{A9783DC7-CDCE-49DA-BAA3-66FE9ABFBA6E}"/>
          </ac:spMkLst>
        </pc:spChg>
        <pc:spChg chg="del">
          <ac:chgData name="Peter LEMASTERS" userId="S::peter.lemasters@st.com::c4f65040-d94c-4135-980f-f5d3609d8bb8" providerId="AD" clId="Web-{9B2C8046-FB53-8B36-661C-1CA70D27E2DB}" dt="2023-05-03T15:24:40.605" v="1491"/>
          <ac:spMkLst>
            <pc:docMk/>
            <pc:sldMk cId="4037088834" sldId="290"/>
            <ac:spMk id="4" creationId="{BD914A99-7044-46AB-819C-A2F7A31BB4FB}"/>
          </ac:spMkLst>
        </pc:spChg>
        <pc:spChg chg="del mod">
          <ac:chgData name="Peter LEMASTERS" userId="S::peter.lemasters@st.com::c4f65040-d94c-4135-980f-f5d3609d8bb8" providerId="AD" clId="Web-{9B2C8046-FB53-8B36-661C-1CA70D27E2DB}" dt="2023-05-03T15:24:55.528" v="1498"/>
          <ac:spMkLst>
            <pc:docMk/>
            <pc:sldMk cId="4037088834" sldId="290"/>
            <ac:spMk id="6" creationId="{8A77B925-8C09-C4E0-CC4D-E58B7EA487FD}"/>
          </ac:spMkLst>
        </pc:spChg>
        <pc:spChg chg="del">
          <ac:chgData name="Peter LEMASTERS" userId="S::peter.lemasters@st.com::c4f65040-d94c-4135-980f-f5d3609d8bb8" providerId="AD" clId="Web-{9B2C8046-FB53-8B36-661C-1CA70D27E2DB}" dt="2023-05-03T15:24:44.183" v="1492"/>
          <ac:spMkLst>
            <pc:docMk/>
            <pc:sldMk cId="4037088834" sldId="290"/>
            <ac:spMk id="7" creationId="{099193F9-7315-CA69-436A-C730D46F8E38}"/>
          </ac:spMkLst>
        </pc:spChg>
        <pc:spChg chg="add del mod">
          <ac:chgData name="Peter LEMASTERS" userId="S::peter.lemasters@st.com::c4f65040-d94c-4135-980f-f5d3609d8bb8" providerId="AD" clId="Web-{9B2C8046-FB53-8B36-661C-1CA70D27E2DB}" dt="2023-05-03T15:24:37.980" v="1490"/>
          <ac:spMkLst>
            <pc:docMk/>
            <pc:sldMk cId="4037088834" sldId="290"/>
            <ac:spMk id="8" creationId="{5F46AAB5-50FB-1B25-35DA-8F36B02C30E2}"/>
          </ac:spMkLst>
        </pc:spChg>
        <pc:spChg chg="add del mod">
          <ac:chgData name="Peter LEMASTERS" userId="S::peter.lemasters@st.com::c4f65040-d94c-4135-980f-f5d3609d8bb8" providerId="AD" clId="Web-{9B2C8046-FB53-8B36-661C-1CA70D27E2DB}" dt="2023-05-03T15:26:55.251" v="1529"/>
          <ac:spMkLst>
            <pc:docMk/>
            <pc:sldMk cId="4037088834" sldId="290"/>
            <ac:spMk id="10" creationId="{20EEAB00-77F4-CB74-72E3-37CC9DFAD109}"/>
          </ac:spMkLst>
        </pc:spChg>
        <pc:spChg chg="add mod">
          <ac:chgData name="Peter LEMASTERS" userId="S::peter.lemasters@st.com::c4f65040-d94c-4135-980f-f5d3609d8bb8" providerId="AD" clId="Web-{9B2C8046-FB53-8B36-661C-1CA70D27E2DB}" dt="2023-05-03T15:28:58.475" v="1578" actId="1076"/>
          <ac:spMkLst>
            <pc:docMk/>
            <pc:sldMk cId="4037088834" sldId="290"/>
            <ac:spMk id="11" creationId="{0D20CB9D-475A-7BBB-02FC-3FF4939581F3}"/>
          </ac:spMkLst>
        </pc:spChg>
        <pc:spChg chg="add del mod">
          <ac:chgData name="Peter LEMASTERS" userId="S::peter.lemasters@st.com::c4f65040-d94c-4135-980f-f5d3609d8bb8" providerId="AD" clId="Web-{9B2C8046-FB53-8B36-661C-1CA70D27E2DB}" dt="2023-05-03T15:27:15.392" v="1533"/>
          <ac:spMkLst>
            <pc:docMk/>
            <pc:sldMk cId="4037088834" sldId="290"/>
            <ac:spMk id="13" creationId="{89B11931-A531-4AEF-CC1C-7A180D60207A}"/>
          </ac:spMkLst>
        </pc:spChg>
        <pc:spChg chg="add mod">
          <ac:chgData name="Peter LEMASTERS" userId="S::peter.lemasters@st.com::c4f65040-d94c-4135-980f-f5d3609d8bb8" providerId="AD" clId="Web-{9B2C8046-FB53-8B36-661C-1CA70D27E2DB}" dt="2023-05-03T15:28:37.599" v="1576" actId="1076"/>
          <ac:spMkLst>
            <pc:docMk/>
            <pc:sldMk cId="4037088834" sldId="290"/>
            <ac:spMk id="14" creationId="{BB38AEEC-B909-AF02-A227-20154859845A}"/>
          </ac:spMkLst>
        </pc:spChg>
        <pc:picChg chg="del">
          <ac:chgData name="Peter LEMASTERS" userId="S::peter.lemasters@st.com::c4f65040-d94c-4135-980f-f5d3609d8bb8" providerId="AD" clId="Web-{9B2C8046-FB53-8B36-661C-1CA70D27E2DB}" dt="2023-05-03T15:24:49.152" v="1494"/>
          <ac:picMkLst>
            <pc:docMk/>
            <pc:sldMk cId="4037088834" sldId="290"/>
            <ac:picMk id="5" creationId="{A047215D-C69A-DB64-1020-93ACB418437B}"/>
          </ac:picMkLst>
        </pc:picChg>
      </pc:sldChg>
      <pc:sldChg chg="addSp delSp modSp new">
        <pc:chgData name="Peter LEMASTERS" userId="S::peter.lemasters@st.com::c4f65040-d94c-4135-980f-f5d3609d8bb8" providerId="AD" clId="Web-{9B2C8046-FB53-8B36-661C-1CA70D27E2DB}" dt="2023-05-04T13:40:13.271" v="2222" actId="20577"/>
        <pc:sldMkLst>
          <pc:docMk/>
          <pc:sldMk cId="3082523259" sldId="291"/>
        </pc:sldMkLst>
        <pc:spChg chg="del mod">
          <ac:chgData name="Peter LEMASTERS" userId="S::peter.lemasters@st.com::c4f65040-d94c-4135-980f-f5d3609d8bb8" providerId="AD" clId="Web-{9B2C8046-FB53-8B36-661C-1CA70D27E2DB}" dt="2023-05-03T16:55:31.373" v="1645"/>
          <ac:spMkLst>
            <pc:docMk/>
            <pc:sldMk cId="3082523259" sldId="291"/>
            <ac:spMk id="2" creationId="{D762E356-E2C8-404D-0541-B678621B8F04}"/>
          </ac:spMkLst>
        </pc:spChg>
        <pc:spChg chg="mod">
          <ac:chgData name="Peter LEMASTERS" userId="S::peter.lemasters@st.com::c4f65040-d94c-4135-980f-f5d3609d8bb8" providerId="AD" clId="Web-{9B2C8046-FB53-8B36-661C-1CA70D27E2DB}" dt="2023-05-03T16:56:05.171" v="1672" actId="20577"/>
          <ac:spMkLst>
            <pc:docMk/>
            <pc:sldMk cId="3082523259" sldId="291"/>
            <ac:spMk id="3" creationId="{822F4B43-9A91-EF1A-EDC3-583386928198}"/>
          </ac:spMkLst>
        </pc:spChg>
        <pc:spChg chg="add del mod">
          <ac:chgData name="Peter LEMASTERS" userId="S::peter.lemasters@st.com::c4f65040-d94c-4135-980f-f5d3609d8bb8" providerId="AD" clId="Web-{9B2C8046-FB53-8B36-661C-1CA70D27E2DB}" dt="2023-05-03T16:55:35.295" v="1646"/>
          <ac:spMkLst>
            <pc:docMk/>
            <pc:sldMk cId="3082523259" sldId="291"/>
            <ac:spMk id="5" creationId="{9CF9D0F6-C701-DE36-71C7-D8BDA6A256BE}"/>
          </ac:spMkLst>
        </pc:spChg>
        <pc:spChg chg="add mod">
          <ac:chgData name="Peter LEMASTERS" userId="S::peter.lemasters@st.com::c4f65040-d94c-4135-980f-f5d3609d8bb8" providerId="AD" clId="Web-{9B2C8046-FB53-8B36-661C-1CA70D27E2DB}" dt="2023-05-04T13:40:13.271" v="2222" actId="20577"/>
          <ac:spMkLst>
            <pc:docMk/>
            <pc:sldMk cId="3082523259" sldId="291"/>
            <ac:spMk id="6" creationId="{CDF5A0F8-2B71-5BF6-B440-EC81A4F13542}"/>
          </ac:spMkLst>
        </pc:spChg>
      </pc:sldChg>
      <pc:sldChg chg="modSp add replId">
        <pc:chgData name="Peter LEMASTERS" userId="S::peter.lemasters@st.com::c4f65040-d94c-4135-980f-f5d3609d8bb8" providerId="AD" clId="Web-{9B2C8046-FB53-8B36-661C-1CA70D27E2DB}" dt="2023-05-04T13:22:50.442" v="1924" actId="20577"/>
        <pc:sldMkLst>
          <pc:docMk/>
          <pc:sldMk cId="3849043776" sldId="292"/>
        </pc:sldMkLst>
        <pc:spChg chg="mod">
          <ac:chgData name="Peter LEMASTERS" userId="S::peter.lemasters@st.com::c4f65040-d94c-4135-980f-f5d3609d8bb8" providerId="AD" clId="Web-{9B2C8046-FB53-8B36-661C-1CA70D27E2DB}" dt="2023-05-03T16:56:27.500" v="1674" actId="20577"/>
          <ac:spMkLst>
            <pc:docMk/>
            <pc:sldMk cId="3849043776" sldId="292"/>
            <ac:spMk id="3" creationId="{822F4B43-9A91-EF1A-EDC3-583386928198}"/>
          </ac:spMkLst>
        </pc:spChg>
        <pc:spChg chg="mod">
          <ac:chgData name="Peter LEMASTERS" userId="S::peter.lemasters@st.com::c4f65040-d94c-4135-980f-f5d3609d8bb8" providerId="AD" clId="Web-{9B2C8046-FB53-8B36-661C-1CA70D27E2DB}" dt="2023-05-04T13:22:50.442" v="1924" actId="20577"/>
          <ac:spMkLst>
            <pc:docMk/>
            <pc:sldMk cId="3849043776" sldId="292"/>
            <ac:spMk id="6" creationId="{CDF5A0F8-2B71-5BF6-B440-EC81A4F13542}"/>
          </ac:spMkLst>
        </pc:spChg>
      </pc:sldChg>
      <pc:sldChg chg="modSp add del ord replId">
        <pc:chgData name="Peter LEMASTERS" userId="S::peter.lemasters@st.com::c4f65040-d94c-4135-980f-f5d3609d8bb8" providerId="AD" clId="Web-{9B2C8046-FB53-8B36-661C-1CA70D27E2DB}" dt="2023-05-04T17:19:49.154" v="3411"/>
        <pc:sldMkLst>
          <pc:docMk/>
          <pc:sldMk cId="4263116836" sldId="293"/>
        </pc:sldMkLst>
        <pc:spChg chg="mod">
          <ac:chgData name="Peter LEMASTERS" userId="S::peter.lemasters@st.com::c4f65040-d94c-4135-980f-f5d3609d8bb8" providerId="AD" clId="Web-{9B2C8046-FB53-8B36-661C-1CA70D27E2DB}" dt="2023-05-03T17:20:59.613" v="1783" actId="20577"/>
          <ac:spMkLst>
            <pc:docMk/>
            <pc:sldMk cId="4263116836" sldId="293"/>
            <ac:spMk id="3" creationId="{822F4B43-9A91-EF1A-EDC3-583386928198}"/>
          </ac:spMkLst>
        </pc:spChg>
        <pc:spChg chg="mod">
          <ac:chgData name="Peter LEMASTERS" userId="S::peter.lemasters@st.com::c4f65040-d94c-4135-980f-f5d3609d8bb8" providerId="AD" clId="Web-{9B2C8046-FB53-8B36-661C-1CA70D27E2DB}" dt="2023-05-04T13:37:33.001" v="2219" actId="20577"/>
          <ac:spMkLst>
            <pc:docMk/>
            <pc:sldMk cId="4263116836" sldId="293"/>
            <ac:spMk id="6" creationId="{CDF5A0F8-2B71-5BF6-B440-EC81A4F13542}"/>
          </ac:spMkLst>
        </pc:spChg>
      </pc:sldChg>
      <pc:sldChg chg="addSp delSp modSp add ord replId">
        <pc:chgData name="Peter LEMASTERS" userId="S::peter.lemasters@st.com::c4f65040-d94c-4135-980f-f5d3609d8bb8" providerId="AD" clId="Web-{9B2C8046-FB53-8B36-661C-1CA70D27E2DB}" dt="2023-05-04T14:07:26.727" v="2529"/>
        <pc:sldMkLst>
          <pc:docMk/>
          <pc:sldMk cId="2568964767" sldId="294"/>
        </pc:sldMkLst>
        <pc:spChg chg="add del mod">
          <ac:chgData name="Peter LEMASTERS" userId="S::peter.lemasters@st.com::c4f65040-d94c-4135-980f-f5d3609d8bb8" providerId="AD" clId="Web-{9B2C8046-FB53-8B36-661C-1CA70D27E2DB}" dt="2023-05-04T14:07:26.727" v="2529"/>
          <ac:spMkLst>
            <pc:docMk/>
            <pc:sldMk cId="2568964767" sldId="294"/>
            <ac:spMk id="2" creationId="{A0AFB2A5-BD82-21D8-1453-C722B3705D3B}"/>
          </ac:spMkLst>
        </pc:spChg>
        <pc:spChg chg="mod">
          <ac:chgData name="Peter LEMASTERS" userId="S::peter.lemasters@st.com::c4f65040-d94c-4135-980f-f5d3609d8bb8" providerId="AD" clId="Web-{9B2C8046-FB53-8B36-661C-1CA70D27E2DB}" dt="2023-05-03T16:57:33.361" v="1688" actId="20577"/>
          <ac:spMkLst>
            <pc:docMk/>
            <pc:sldMk cId="2568964767" sldId="294"/>
            <ac:spMk id="3" creationId="{822F4B43-9A91-EF1A-EDC3-583386928198}"/>
          </ac:spMkLst>
        </pc:spChg>
        <pc:spChg chg="mod">
          <ac:chgData name="Peter LEMASTERS" userId="S::peter.lemasters@st.com::c4f65040-d94c-4135-980f-f5d3609d8bb8" providerId="AD" clId="Web-{9B2C8046-FB53-8B36-661C-1CA70D27E2DB}" dt="2023-05-04T13:27:43.061" v="2007" actId="20577"/>
          <ac:spMkLst>
            <pc:docMk/>
            <pc:sldMk cId="2568964767" sldId="294"/>
            <ac:spMk id="6" creationId="{CDF5A0F8-2B71-5BF6-B440-EC81A4F13542}"/>
          </ac:spMkLst>
        </pc:spChg>
      </pc:sldChg>
      <pc:sldChg chg="modSp add ord replId">
        <pc:chgData name="Peter LEMASTERS" userId="S::peter.lemasters@st.com::c4f65040-d94c-4135-980f-f5d3609d8bb8" providerId="AD" clId="Web-{9B2C8046-FB53-8B36-661C-1CA70D27E2DB}" dt="2023-05-04T17:57:49.035" v="4334" actId="20577"/>
        <pc:sldMkLst>
          <pc:docMk/>
          <pc:sldMk cId="602444342" sldId="295"/>
        </pc:sldMkLst>
        <pc:spChg chg="mod">
          <ac:chgData name="Peter LEMASTERS" userId="S::peter.lemasters@st.com::c4f65040-d94c-4135-980f-f5d3609d8bb8" providerId="AD" clId="Web-{9B2C8046-FB53-8B36-661C-1CA70D27E2DB}" dt="2023-05-04T17:57:49.035" v="4334" actId="20577"/>
          <ac:spMkLst>
            <pc:docMk/>
            <pc:sldMk cId="602444342" sldId="295"/>
            <ac:spMk id="3" creationId="{822F4B43-9A91-EF1A-EDC3-583386928198}"/>
          </ac:spMkLst>
        </pc:spChg>
        <pc:spChg chg="mod">
          <ac:chgData name="Peter LEMASTERS" userId="S::peter.lemasters@st.com::c4f65040-d94c-4135-980f-f5d3609d8bb8" providerId="AD" clId="Web-{9B2C8046-FB53-8B36-661C-1CA70D27E2DB}" dt="2023-05-04T13:35:27.403" v="2191" actId="20577"/>
          <ac:spMkLst>
            <pc:docMk/>
            <pc:sldMk cId="602444342" sldId="295"/>
            <ac:spMk id="6" creationId="{CDF5A0F8-2B71-5BF6-B440-EC81A4F13542}"/>
          </ac:spMkLst>
        </pc:spChg>
      </pc:sldChg>
      <pc:sldChg chg="modSp add ord replId">
        <pc:chgData name="Peter LEMASTERS" userId="S::peter.lemasters@st.com::c4f65040-d94c-4135-980f-f5d3609d8bb8" providerId="AD" clId="Web-{9B2C8046-FB53-8B36-661C-1CA70D27E2DB}" dt="2023-05-04T17:57:56.348" v="4336" actId="20577"/>
        <pc:sldMkLst>
          <pc:docMk/>
          <pc:sldMk cId="3384369684" sldId="296"/>
        </pc:sldMkLst>
        <pc:spChg chg="mod">
          <ac:chgData name="Peter LEMASTERS" userId="S::peter.lemasters@st.com::c4f65040-d94c-4135-980f-f5d3609d8bb8" providerId="AD" clId="Web-{9B2C8046-FB53-8B36-661C-1CA70D27E2DB}" dt="2023-05-04T17:57:56.348" v="4336" actId="20577"/>
          <ac:spMkLst>
            <pc:docMk/>
            <pc:sldMk cId="3384369684" sldId="296"/>
            <ac:spMk id="3" creationId="{822F4B43-9A91-EF1A-EDC3-583386928198}"/>
          </ac:spMkLst>
        </pc:spChg>
        <pc:spChg chg="mod">
          <ac:chgData name="Peter LEMASTERS" userId="S::peter.lemasters@st.com::c4f65040-d94c-4135-980f-f5d3609d8bb8" providerId="AD" clId="Web-{9B2C8046-FB53-8B36-661C-1CA70D27E2DB}" dt="2023-05-04T13:36:44.108" v="2205" actId="20577"/>
          <ac:spMkLst>
            <pc:docMk/>
            <pc:sldMk cId="3384369684" sldId="296"/>
            <ac:spMk id="6" creationId="{CDF5A0F8-2B71-5BF6-B440-EC81A4F13542}"/>
          </ac:spMkLst>
        </pc:spChg>
      </pc:sldChg>
      <pc:sldChg chg="modSp add ord replId">
        <pc:chgData name="Peter LEMASTERS" userId="S::peter.lemasters@st.com::c4f65040-d94c-4135-980f-f5d3609d8bb8" providerId="AD" clId="Web-{9B2C8046-FB53-8B36-661C-1CA70D27E2DB}" dt="2023-05-04T17:53:50.122" v="4209"/>
        <pc:sldMkLst>
          <pc:docMk/>
          <pc:sldMk cId="3100858485" sldId="297"/>
        </pc:sldMkLst>
        <pc:spChg chg="mod">
          <ac:chgData name="Peter LEMASTERS" userId="S::peter.lemasters@st.com::c4f65040-d94c-4135-980f-f5d3609d8bb8" providerId="AD" clId="Web-{9B2C8046-FB53-8B36-661C-1CA70D27E2DB}" dt="2023-05-03T16:57:38.049" v="1689" actId="20577"/>
          <ac:spMkLst>
            <pc:docMk/>
            <pc:sldMk cId="3100858485" sldId="297"/>
            <ac:spMk id="3" creationId="{822F4B43-9A91-EF1A-EDC3-583386928198}"/>
          </ac:spMkLst>
        </pc:spChg>
        <pc:spChg chg="mod">
          <ac:chgData name="Peter LEMASTERS" userId="S::peter.lemasters@st.com::c4f65040-d94c-4135-980f-f5d3609d8bb8" providerId="AD" clId="Web-{9B2C8046-FB53-8B36-661C-1CA70D27E2DB}" dt="2023-05-04T13:27:40.232" v="2005" actId="20577"/>
          <ac:spMkLst>
            <pc:docMk/>
            <pc:sldMk cId="3100858485" sldId="297"/>
            <ac:spMk id="6" creationId="{CDF5A0F8-2B71-5BF6-B440-EC81A4F13542}"/>
          </ac:spMkLst>
        </pc:spChg>
      </pc:sldChg>
      <pc:sldChg chg="modSp add replId">
        <pc:chgData name="Peter LEMASTERS" userId="S::peter.lemasters@st.com::c4f65040-d94c-4135-980f-f5d3609d8bb8" providerId="AD" clId="Web-{9B2C8046-FB53-8B36-661C-1CA70D27E2DB}" dt="2023-05-04T17:57:40.722" v="4332" actId="20577"/>
        <pc:sldMkLst>
          <pc:docMk/>
          <pc:sldMk cId="776139592" sldId="298"/>
        </pc:sldMkLst>
        <pc:spChg chg="mod">
          <ac:chgData name="Peter LEMASTERS" userId="S::peter.lemasters@st.com::c4f65040-d94c-4135-980f-f5d3609d8bb8" providerId="AD" clId="Web-{9B2C8046-FB53-8B36-661C-1CA70D27E2DB}" dt="2023-05-04T17:57:40.722" v="4332" actId="20577"/>
          <ac:spMkLst>
            <pc:docMk/>
            <pc:sldMk cId="776139592" sldId="298"/>
            <ac:spMk id="3" creationId="{822F4B43-9A91-EF1A-EDC3-583386928198}"/>
          </ac:spMkLst>
        </pc:spChg>
        <pc:spChg chg="mod">
          <ac:chgData name="Peter LEMASTERS" userId="S::peter.lemasters@st.com::c4f65040-d94c-4135-980f-f5d3609d8bb8" providerId="AD" clId="Web-{9B2C8046-FB53-8B36-661C-1CA70D27E2DB}" dt="2023-05-04T13:35:50.247" v="2193" actId="1076"/>
          <ac:spMkLst>
            <pc:docMk/>
            <pc:sldMk cId="776139592" sldId="298"/>
            <ac:spMk id="6" creationId="{CDF5A0F8-2B71-5BF6-B440-EC81A4F13542}"/>
          </ac:spMkLst>
        </pc:spChg>
      </pc:sldChg>
      <pc:sldChg chg="modSp add replId">
        <pc:chgData name="Peter LEMASTERS" userId="S::peter.lemasters@st.com::c4f65040-d94c-4135-980f-f5d3609d8bb8" providerId="AD" clId="Web-{9B2C8046-FB53-8B36-661C-1CA70D27E2DB}" dt="2023-05-04T17:44:00.463" v="4206" actId="20577"/>
        <pc:sldMkLst>
          <pc:docMk/>
          <pc:sldMk cId="410970980" sldId="299"/>
        </pc:sldMkLst>
        <pc:spChg chg="mod">
          <ac:chgData name="Peter LEMASTERS" userId="S::peter.lemasters@st.com::c4f65040-d94c-4135-980f-f5d3609d8bb8" providerId="AD" clId="Web-{9B2C8046-FB53-8B36-661C-1CA70D27E2DB}" dt="2023-05-04T17:33:13.303" v="3850" actId="20577"/>
          <ac:spMkLst>
            <pc:docMk/>
            <pc:sldMk cId="410970980" sldId="299"/>
            <ac:spMk id="3" creationId="{A9783DC7-CDCE-49DA-BAA3-66FE9ABFBA6E}"/>
          </ac:spMkLst>
        </pc:spChg>
        <pc:spChg chg="mod">
          <ac:chgData name="Peter LEMASTERS" userId="S::peter.lemasters@st.com::c4f65040-d94c-4135-980f-f5d3609d8bb8" providerId="AD" clId="Web-{9B2C8046-FB53-8B36-661C-1CA70D27E2DB}" dt="2023-05-04T17:44:00.463" v="4206" actId="20577"/>
          <ac:spMkLst>
            <pc:docMk/>
            <pc:sldMk cId="410970980" sldId="299"/>
            <ac:spMk id="4" creationId="{BD914A99-7044-46AB-819C-A2F7A31BB4FB}"/>
          </ac:spMkLst>
        </pc:spChg>
      </pc:sldChg>
      <pc:sldChg chg="addSp delSp modSp add replId">
        <pc:chgData name="Peter LEMASTERS" userId="S::peter.lemasters@st.com::c4f65040-d94c-4135-980f-f5d3609d8bb8" providerId="AD" clId="Web-{9B2C8046-FB53-8B36-661C-1CA70D27E2DB}" dt="2023-05-04T18:07:27.334" v="4604" actId="20577"/>
        <pc:sldMkLst>
          <pc:docMk/>
          <pc:sldMk cId="3333497688" sldId="300"/>
        </pc:sldMkLst>
        <pc:spChg chg="mod">
          <ac:chgData name="Peter LEMASTERS" userId="S::peter.lemasters@st.com::c4f65040-d94c-4135-980f-f5d3609d8bb8" providerId="AD" clId="Web-{9B2C8046-FB53-8B36-661C-1CA70D27E2DB}" dt="2023-05-04T18:07:27.334" v="4604" actId="20577"/>
          <ac:spMkLst>
            <pc:docMk/>
            <pc:sldMk cId="3333497688" sldId="300"/>
            <ac:spMk id="3" creationId="{A9783DC7-CDCE-49DA-BAA3-66FE9ABFBA6E}"/>
          </ac:spMkLst>
        </pc:spChg>
        <pc:spChg chg="mod">
          <ac:chgData name="Peter LEMASTERS" userId="S::peter.lemasters@st.com::c4f65040-d94c-4135-980f-f5d3609d8bb8" providerId="AD" clId="Web-{9B2C8046-FB53-8B36-661C-1CA70D27E2DB}" dt="2023-05-04T18:02:35.888" v="4442" actId="20577"/>
          <ac:spMkLst>
            <pc:docMk/>
            <pc:sldMk cId="3333497688" sldId="300"/>
            <ac:spMk id="4" creationId="{65F26101-A5A9-EE2E-C8FC-331DB8430BDE}"/>
          </ac:spMkLst>
        </pc:spChg>
        <pc:spChg chg="mod">
          <ac:chgData name="Peter LEMASTERS" userId="S::peter.lemasters@st.com::c4f65040-d94c-4135-980f-f5d3609d8bb8" providerId="AD" clId="Web-{9B2C8046-FB53-8B36-661C-1CA70D27E2DB}" dt="2023-05-04T17:57:19.237" v="4326" actId="1076"/>
          <ac:spMkLst>
            <pc:docMk/>
            <pc:sldMk cId="3333497688" sldId="300"/>
            <ac:spMk id="43" creationId="{DAA308A5-D67A-58D3-DFF6-284549579763}"/>
          </ac:spMkLst>
        </pc:spChg>
        <pc:spChg chg="mod">
          <ac:chgData name="Peter LEMASTERS" userId="S::peter.lemasters@st.com::c4f65040-d94c-4135-980f-f5d3609d8bb8" providerId="AD" clId="Web-{9B2C8046-FB53-8B36-661C-1CA70D27E2DB}" dt="2023-05-04T18:02:03.668" v="4421" actId="1076"/>
          <ac:spMkLst>
            <pc:docMk/>
            <pc:sldMk cId="3333497688" sldId="300"/>
            <ac:spMk id="47" creationId="{1DD2985B-16C6-4AA6-F6E8-DF944D8D03D9}"/>
          </ac:spMkLst>
        </pc:spChg>
        <pc:spChg chg="mod">
          <ac:chgData name="Peter LEMASTERS" userId="S::peter.lemasters@st.com::c4f65040-d94c-4135-980f-f5d3609d8bb8" providerId="AD" clId="Web-{9B2C8046-FB53-8B36-661C-1CA70D27E2DB}" dt="2023-05-04T17:57:19.253" v="4327" actId="1076"/>
          <ac:spMkLst>
            <pc:docMk/>
            <pc:sldMk cId="3333497688" sldId="300"/>
            <ac:spMk id="61" creationId="{624E41ED-476F-89B0-C298-93D70729E246}"/>
          </ac:spMkLst>
        </pc:spChg>
        <pc:spChg chg="mod">
          <ac:chgData name="Peter LEMASTERS" userId="S::peter.lemasters@st.com::c4f65040-d94c-4135-980f-f5d3609d8bb8" providerId="AD" clId="Web-{9B2C8046-FB53-8B36-661C-1CA70D27E2DB}" dt="2023-05-04T17:57:19.269" v="4328" actId="1076"/>
          <ac:spMkLst>
            <pc:docMk/>
            <pc:sldMk cId="3333497688" sldId="300"/>
            <ac:spMk id="63" creationId="{7C9A0194-9ABB-543B-D574-DAF3FCE778B4}"/>
          </ac:spMkLst>
        </pc:spChg>
        <pc:spChg chg="mod">
          <ac:chgData name="Peter LEMASTERS" userId="S::peter.lemasters@st.com::c4f65040-d94c-4135-980f-f5d3609d8bb8" providerId="AD" clId="Web-{9B2C8046-FB53-8B36-661C-1CA70D27E2DB}" dt="2023-05-04T17:57:19.269" v="4329" actId="1076"/>
          <ac:spMkLst>
            <pc:docMk/>
            <pc:sldMk cId="3333497688" sldId="300"/>
            <ac:spMk id="65" creationId="{5DDF6141-58E1-2B96-789D-9F01D656EA7C}"/>
          </ac:spMkLst>
        </pc:spChg>
        <pc:cxnChg chg="add ord">
          <ac:chgData name="Peter LEMASTERS" userId="S::peter.lemasters@st.com::c4f65040-d94c-4135-980f-f5d3609d8bb8" providerId="AD" clId="Web-{9B2C8046-FB53-8B36-661C-1CA70D27E2DB}" dt="2023-05-04T18:01:48.089" v="4420"/>
          <ac:cxnSpMkLst>
            <pc:docMk/>
            <pc:sldMk cId="3333497688" sldId="300"/>
            <ac:cxnSpMk id="5" creationId="{C46F2749-C23C-6FD3-5DC2-D29DB2E5D0D8}"/>
          </ac:cxnSpMkLst>
        </pc:cxnChg>
        <pc:cxnChg chg="del mod">
          <ac:chgData name="Peter LEMASTERS" userId="S::peter.lemasters@st.com::c4f65040-d94c-4135-980f-f5d3609d8bb8" providerId="AD" clId="Web-{9B2C8046-FB53-8B36-661C-1CA70D27E2DB}" dt="2023-05-04T17:56:19.564" v="4310"/>
          <ac:cxnSpMkLst>
            <pc:docMk/>
            <pc:sldMk cId="3333497688" sldId="300"/>
            <ac:cxnSpMk id="37" creationId="{75E3424F-C842-AE4A-9E00-44498E0F7355}"/>
          </ac:cxnSpMkLst>
        </pc:cxnChg>
        <pc:cxnChg chg="del">
          <ac:chgData name="Peter LEMASTERS" userId="S::peter.lemasters@st.com::c4f65040-d94c-4135-980f-f5d3609d8bb8" providerId="AD" clId="Web-{9B2C8046-FB53-8B36-661C-1CA70D27E2DB}" dt="2023-05-04T17:56:26.705" v="4312"/>
          <ac:cxnSpMkLst>
            <pc:docMk/>
            <pc:sldMk cId="3333497688" sldId="300"/>
            <ac:cxnSpMk id="39" creationId="{23D8B07A-A7B7-BEB6-3DA5-14B980A95F1D}"/>
          </ac:cxnSpMkLst>
        </pc:cxnChg>
        <pc:cxnChg chg="del">
          <ac:chgData name="Peter LEMASTERS" userId="S::peter.lemasters@st.com::c4f65040-d94c-4135-980f-f5d3609d8bb8" providerId="AD" clId="Web-{9B2C8046-FB53-8B36-661C-1CA70D27E2DB}" dt="2023-05-04T17:56:24.173" v="4311"/>
          <ac:cxnSpMkLst>
            <pc:docMk/>
            <pc:sldMk cId="3333497688" sldId="300"/>
            <ac:cxnSpMk id="41" creationId="{1CCE5D0A-9D1E-EDEE-6C60-7525CADC163F}"/>
          </ac:cxnSpMkLst>
        </pc:cxnChg>
      </pc:sldChg>
      <pc:sldChg chg="modSp add ord replId">
        <pc:chgData name="Peter LEMASTERS" userId="S::peter.lemasters@st.com::c4f65040-d94c-4135-980f-f5d3609d8bb8" providerId="AD" clId="Web-{9B2C8046-FB53-8B36-661C-1CA70D27E2DB}" dt="2023-05-04T17:56:00.782" v="4305" actId="20577"/>
        <pc:sldMkLst>
          <pc:docMk/>
          <pc:sldMk cId="3996051803" sldId="301"/>
        </pc:sldMkLst>
        <pc:spChg chg="mod">
          <ac:chgData name="Peter LEMASTERS" userId="S::peter.lemasters@st.com::c4f65040-d94c-4135-980f-f5d3609d8bb8" providerId="AD" clId="Web-{9B2C8046-FB53-8B36-661C-1CA70D27E2DB}" dt="2023-05-04T17:54:00.716" v="4212" actId="20577"/>
          <ac:spMkLst>
            <pc:docMk/>
            <pc:sldMk cId="3996051803" sldId="301"/>
            <ac:spMk id="3" creationId="{822F4B43-9A91-EF1A-EDC3-583386928198}"/>
          </ac:spMkLst>
        </pc:spChg>
        <pc:spChg chg="mod">
          <ac:chgData name="Peter LEMASTERS" userId="S::peter.lemasters@st.com::c4f65040-d94c-4135-980f-f5d3609d8bb8" providerId="AD" clId="Web-{9B2C8046-FB53-8B36-661C-1CA70D27E2DB}" dt="2023-05-04T17:56:00.782" v="4305" actId="20577"/>
          <ac:spMkLst>
            <pc:docMk/>
            <pc:sldMk cId="3996051803" sldId="301"/>
            <ac:spMk id="6" creationId="{CDF5A0F8-2B71-5BF6-B440-EC81A4F13542}"/>
          </ac:spMkLst>
        </pc:spChg>
      </pc:sldChg>
    </pc:docChg>
  </pc:docChgLst>
  <pc:docChgLst>
    <pc:chgData name="Peter LEMASTERS" userId="S::peter.lemasters@st.com::c4f65040-d94c-4135-980f-f5d3609d8bb8" providerId="AD" clId="Web-{64AF4592-308D-D337-FF61-3311F96449CB}"/>
    <pc:docChg chg="addSld delSld modSld sldOrd">
      <pc:chgData name="Peter LEMASTERS" userId="S::peter.lemasters@st.com::c4f65040-d94c-4135-980f-f5d3609d8bb8" providerId="AD" clId="Web-{64AF4592-308D-D337-FF61-3311F96449CB}" dt="2023-04-06T15:53:36.871" v="490" actId="20577"/>
      <pc:docMkLst>
        <pc:docMk/>
      </pc:docMkLst>
      <pc:sldChg chg="addSp delSp modSp">
        <pc:chgData name="Peter LEMASTERS" userId="S::peter.lemasters@st.com::c4f65040-d94c-4135-980f-f5d3609d8bb8" providerId="AD" clId="Web-{64AF4592-308D-D337-FF61-3311F96449CB}" dt="2023-04-06T15:36:54.816" v="25" actId="20577"/>
        <pc:sldMkLst>
          <pc:docMk/>
          <pc:sldMk cId="193982230" sldId="262"/>
        </pc:sldMkLst>
        <pc:spChg chg="del">
          <ac:chgData name="Peter LEMASTERS" userId="S::peter.lemasters@st.com::c4f65040-d94c-4135-980f-f5d3609d8bb8" providerId="AD" clId="Web-{64AF4592-308D-D337-FF61-3311F96449CB}" dt="2023-04-06T15:36:31.002" v="20"/>
          <ac:spMkLst>
            <pc:docMk/>
            <pc:sldMk cId="193982230" sldId="262"/>
            <ac:spMk id="4" creationId="{D3276D4D-2034-4759-9C10-3041BC986087}"/>
          </ac:spMkLst>
        </pc:spChg>
        <pc:spChg chg="mod">
          <ac:chgData name="Peter LEMASTERS" userId="S::peter.lemasters@st.com::c4f65040-d94c-4135-980f-f5d3609d8bb8" providerId="AD" clId="Web-{64AF4592-308D-D337-FF61-3311F96449CB}" dt="2023-04-06T15:35:35.107" v="19" actId="20577"/>
          <ac:spMkLst>
            <pc:docMk/>
            <pc:sldMk cId="193982230" sldId="262"/>
            <ac:spMk id="15" creationId="{FB49D3ED-12A5-44AC-B654-9458A5FBEC88}"/>
          </ac:spMkLst>
        </pc:spChg>
        <pc:spChg chg="mod">
          <ac:chgData name="Peter LEMASTERS" userId="S::peter.lemasters@st.com::c4f65040-d94c-4135-980f-f5d3609d8bb8" providerId="AD" clId="Web-{64AF4592-308D-D337-FF61-3311F96449CB}" dt="2023-04-06T15:36:54.816" v="25" actId="20577"/>
          <ac:spMkLst>
            <pc:docMk/>
            <pc:sldMk cId="193982230" sldId="262"/>
            <ac:spMk id="16" creationId="{12613E07-DCF2-4461-AFF5-7A705127F66B}"/>
          </ac:spMkLst>
        </pc:spChg>
        <pc:picChg chg="add mod ord modCrop">
          <ac:chgData name="Peter LEMASTERS" userId="S::peter.lemasters@st.com::c4f65040-d94c-4135-980f-f5d3609d8bb8" providerId="AD" clId="Web-{64AF4592-308D-D337-FF61-3311F96449CB}" dt="2023-04-06T15:36:44.487" v="24" actId="14100"/>
          <ac:picMkLst>
            <pc:docMk/>
            <pc:sldMk cId="193982230" sldId="262"/>
            <ac:picMk id="2" creationId="{7513C22C-8500-3A79-6F64-AA9E8C0DE949}"/>
          </ac:picMkLst>
        </pc:picChg>
      </pc:sldChg>
      <pc:sldChg chg="modSp ord">
        <pc:chgData name="Peter LEMASTERS" userId="S::peter.lemasters@st.com::c4f65040-d94c-4135-980f-f5d3609d8bb8" providerId="AD" clId="Web-{64AF4592-308D-D337-FF61-3311F96449CB}" dt="2023-04-06T15:41:12.084" v="68" actId="20577"/>
        <pc:sldMkLst>
          <pc:docMk/>
          <pc:sldMk cId="1434785534" sldId="263"/>
        </pc:sldMkLst>
        <pc:spChg chg="mod">
          <ac:chgData name="Peter LEMASTERS" userId="S::peter.lemasters@st.com::c4f65040-d94c-4135-980f-f5d3609d8bb8" providerId="AD" clId="Web-{64AF4592-308D-D337-FF61-3311F96449CB}" dt="2023-04-06T15:41:12.084" v="68" actId="20577"/>
          <ac:spMkLst>
            <pc:docMk/>
            <pc:sldMk cId="1434785534" sldId="263"/>
            <ac:spMk id="2" creationId="{A8E50B10-1E78-42AD-B41B-13C0928212FA}"/>
          </ac:spMkLst>
        </pc:spChg>
      </pc:sldChg>
      <pc:sldChg chg="modSp">
        <pc:chgData name="Peter LEMASTERS" userId="S::peter.lemasters@st.com::c4f65040-d94c-4135-980f-f5d3609d8bb8" providerId="AD" clId="Web-{64AF4592-308D-D337-FF61-3311F96449CB}" dt="2023-04-06T15:37:26.756" v="35" actId="20577"/>
        <pc:sldMkLst>
          <pc:docMk/>
          <pc:sldMk cId="182865774" sldId="264"/>
        </pc:sldMkLst>
        <pc:spChg chg="mod">
          <ac:chgData name="Peter LEMASTERS" userId="S::peter.lemasters@st.com::c4f65040-d94c-4135-980f-f5d3609d8bb8" providerId="AD" clId="Web-{64AF4592-308D-D337-FF61-3311F96449CB}" dt="2023-04-06T15:37:10.364" v="26" actId="20577"/>
          <ac:spMkLst>
            <pc:docMk/>
            <pc:sldMk cId="182865774" sldId="264"/>
            <ac:spMk id="4" creationId="{D4B10C2B-BD90-4E68-BE0D-33A8BB709407}"/>
          </ac:spMkLst>
        </pc:spChg>
        <pc:spChg chg="mod">
          <ac:chgData name="Peter LEMASTERS" userId="S::peter.lemasters@st.com::c4f65040-d94c-4135-980f-f5d3609d8bb8" providerId="AD" clId="Web-{64AF4592-308D-D337-FF61-3311F96449CB}" dt="2023-04-06T15:37:14.927" v="27" actId="20577"/>
          <ac:spMkLst>
            <pc:docMk/>
            <pc:sldMk cId="182865774" sldId="264"/>
            <ac:spMk id="6" creationId="{7C36D5CA-8370-40E6-9320-DC4AA9735403}"/>
          </ac:spMkLst>
        </pc:spChg>
        <pc:spChg chg="mod">
          <ac:chgData name="Peter LEMASTERS" userId="S::peter.lemasters@st.com::c4f65040-d94c-4135-980f-f5d3609d8bb8" providerId="AD" clId="Web-{64AF4592-308D-D337-FF61-3311F96449CB}" dt="2023-04-06T15:37:17.552" v="28" actId="20577"/>
          <ac:spMkLst>
            <pc:docMk/>
            <pc:sldMk cId="182865774" sldId="264"/>
            <ac:spMk id="8" creationId="{F4F411BF-22DB-4BA8-8755-92618DB39162}"/>
          </ac:spMkLst>
        </pc:spChg>
        <pc:spChg chg="mod">
          <ac:chgData name="Peter LEMASTERS" userId="S::peter.lemasters@st.com::c4f65040-d94c-4135-980f-f5d3609d8bb8" providerId="AD" clId="Web-{64AF4592-308D-D337-FF61-3311F96449CB}" dt="2023-04-06T15:37:20.505" v="30" actId="20577"/>
          <ac:spMkLst>
            <pc:docMk/>
            <pc:sldMk cId="182865774" sldId="264"/>
            <ac:spMk id="10" creationId="{FB617922-C5CF-43AC-8DE0-262E675A67E0}"/>
          </ac:spMkLst>
        </pc:spChg>
        <pc:spChg chg="mod">
          <ac:chgData name="Peter LEMASTERS" userId="S::peter.lemasters@st.com::c4f65040-d94c-4135-980f-f5d3609d8bb8" providerId="AD" clId="Web-{64AF4592-308D-D337-FF61-3311F96449CB}" dt="2023-04-06T15:37:21.943" v="31" actId="20577"/>
          <ac:spMkLst>
            <pc:docMk/>
            <pc:sldMk cId="182865774" sldId="264"/>
            <ac:spMk id="12" creationId="{4DCF6385-36CE-45E9-B3C3-1D10A285C38C}"/>
          </ac:spMkLst>
        </pc:spChg>
        <pc:spChg chg="mod">
          <ac:chgData name="Peter LEMASTERS" userId="S::peter.lemasters@st.com::c4f65040-d94c-4135-980f-f5d3609d8bb8" providerId="AD" clId="Web-{64AF4592-308D-D337-FF61-3311F96449CB}" dt="2023-04-06T15:37:23.396" v="32" actId="20577"/>
          <ac:spMkLst>
            <pc:docMk/>
            <pc:sldMk cId="182865774" sldId="264"/>
            <ac:spMk id="14" creationId="{4BF275A4-D297-47DF-BD9E-E5FFC8E7A934}"/>
          </ac:spMkLst>
        </pc:spChg>
        <pc:spChg chg="mod">
          <ac:chgData name="Peter LEMASTERS" userId="S::peter.lemasters@st.com::c4f65040-d94c-4135-980f-f5d3609d8bb8" providerId="AD" clId="Web-{64AF4592-308D-D337-FF61-3311F96449CB}" dt="2023-04-06T15:37:23.912" v="33" actId="20577"/>
          <ac:spMkLst>
            <pc:docMk/>
            <pc:sldMk cId="182865774" sldId="264"/>
            <ac:spMk id="16" creationId="{0B44CBA5-3A2E-4515-BC34-9A1F231D697F}"/>
          </ac:spMkLst>
        </pc:spChg>
        <pc:spChg chg="mod">
          <ac:chgData name="Peter LEMASTERS" userId="S::peter.lemasters@st.com::c4f65040-d94c-4135-980f-f5d3609d8bb8" providerId="AD" clId="Web-{64AF4592-308D-D337-FF61-3311F96449CB}" dt="2023-04-06T15:37:26.756" v="35" actId="20577"/>
          <ac:spMkLst>
            <pc:docMk/>
            <pc:sldMk cId="182865774" sldId="264"/>
            <ac:spMk id="18" creationId="{42E9F6AD-CD2D-425E-B1A5-A8E1A88ACBDB}"/>
          </ac:spMkLst>
        </pc:spChg>
      </pc:sldChg>
      <pc:sldChg chg="modSp ord">
        <pc:chgData name="Peter LEMASTERS" userId="S::peter.lemasters@st.com::c4f65040-d94c-4135-980f-f5d3609d8bb8" providerId="AD" clId="Web-{64AF4592-308D-D337-FF61-3311F96449CB}" dt="2023-04-06T15:42:10.026" v="138" actId="20577"/>
        <pc:sldMkLst>
          <pc:docMk/>
          <pc:sldMk cId="3623676272" sldId="266"/>
        </pc:sldMkLst>
        <pc:spChg chg="mod">
          <ac:chgData name="Peter LEMASTERS" userId="S::peter.lemasters@st.com::c4f65040-d94c-4135-980f-f5d3609d8bb8" providerId="AD" clId="Web-{64AF4592-308D-D337-FF61-3311F96449CB}" dt="2023-04-06T15:41:17.553" v="76" actId="20577"/>
          <ac:spMkLst>
            <pc:docMk/>
            <pc:sldMk cId="3623676272" sldId="266"/>
            <ac:spMk id="3" creationId="{A9783DC7-CDCE-49DA-BAA3-66FE9ABFBA6E}"/>
          </ac:spMkLst>
        </pc:spChg>
        <pc:spChg chg="mod">
          <ac:chgData name="Peter LEMASTERS" userId="S::peter.lemasters@st.com::c4f65040-d94c-4135-980f-f5d3609d8bb8" providerId="AD" clId="Web-{64AF4592-308D-D337-FF61-3311F96449CB}" dt="2023-04-06T15:42:10.026" v="138" actId="20577"/>
          <ac:spMkLst>
            <pc:docMk/>
            <pc:sldMk cId="3623676272" sldId="266"/>
            <ac:spMk id="4" creationId="{BD914A99-7044-46AB-819C-A2F7A31BB4FB}"/>
          </ac:spMkLst>
        </pc:spChg>
      </pc:sldChg>
      <pc:sldChg chg="modSp add del ord replId">
        <pc:chgData name="Peter LEMASTERS" userId="S::peter.lemasters@st.com::c4f65040-d94c-4135-980f-f5d3609d8bb8" providerId="AD" clId="Web-{64AF4592-308D-D337-FF61-3311F96449CB}" dt="2023-04-06T15:50:41.921" v="460"/>
        <pc:sldMkLst>
          <pc:docMk/>
          <pc:sldMk cId="3942727308" sldId="269"/>
        </pc:sldMkLst>
        <pc:spChg chg="mod">
          <ac:chgData name="Peter LEMASTERS" userId="S::peter.lemasters@st.com::c4f65040-d94c-4135-980f-f5d3609d8bb8" providerId="AD" clId="Web-{64AF4592-308D-D337-FF61-3311F96449CB}" dt="2023-04-06T15:42:48.060" v="162" actId="20577"/>
          <ac:spMkLst>
            <pc:docMk/>
            <pc:sldMk cId="3942727308" sldId="269"/>
            <ac:spMk id="2" creationId="{A8E50B10-1E78-42AD-B41B-13C0928212FA}"/>
          </ac:spMkLst>
        </pc:spChg>
      </pc:sldChg>
      <pc:sldChg chg="addSp delSp modSp add replId">
        <pc:chgData name="Peter LEMASTERS" userId="S::peter.lemasters@st.com::c4f65040-d94c-4135-980f-f5d3609d8bb8" providerId="AD" clId="Web-{64AF4592-308D-D337-FF61-3311F96449CB}" dt="2023-04-06T15:53:36.871" v="490" actId="20577"/>
        <pc:sldMkLst>
          <pc:docMk/>
          <pc:sldMk cId="2062028046" sldId="270"/>
        </pc:sldMkLst>
        <pc:spChg chg="mod">
          <ac:chgData name="Peter LEMASTERS" userId="S::peter.lemasters@st.com::c4f65040-d94c-4135-980f-f5d3609d8bb8" providerId="AD" clId="Web-{64AF4592-308D-D337-FF61-3311F96449CB}" dt="2023-04-06T15:40:40.707" v="59" actId="20577"/>
          <ac:spMkLst>
            <pc:docMk/>
            <pc:sldMk cId="2062028046" sldId="270"/>
            <ac:spMk id="3" creationId="{A9783DC7-CDCE-49DA-BAA3-66FE9ABFBA6E}"/>
          </ac:spMkLst>
        </pc:spChg>
        <pc:spChg chg="add del mod">
          <ac:chgData name="Peter LEMASTERS" userId="S::peter.lemasters@st.com::c4f65040-d94c-4135-980f-f5d3609d8bb8" providerId="AD" clId="Web-{64AF4592-308D-D337-FF61-3311F96449CB}" dt="2023-04-06T15:53:36.871" v="490" actId="20577"/>
          <ac:spMkLst>
            <pc:docMk/>
            <pc:sldMk cId="2062028046" sldId="270"/>
            <ac:spMk id="4" creationId="{BD914A99-7044-46AB-819C-A2F7A31BB4FB}"/>
          </ac:spMkLst>
        </pc:spChg>
        <pc:picChg chg="add del mod ord">
          <ac:chgData name="Peter LEMASTERS" userId="S::peter.lemasters@st.com::c4f65040-d94c-4135-980f-f5d3609d8bb8" providerId="AD" clId="Web-{64AF4592-308D-D337-FF61-3311F96449CB}" dt="2023-04-06T15:52:03.911" v="465"/>
          <ac:picMkLst>
            <pc:docMk/>
            <pc:sldMk cId="2062028046" sldId="270"/>
            <ac:picMk id="2" creationId="{C8872DDF-5E69-01D7-44E2-29E06E0E637F}"/>
          </ac:picMkLst>
        </pc:picChg>
        <pc:picChg chg="add mod">
          <ac:chgData name="Peter LEMASTERS" userId="S::peter.lemasters@st.com::c4f65040-d94c-4135-980f-f5d3609d8bb8" providerId="AD" clId="Web-{64AF4592-308D-D337-FF61-3311F96449CB}" dt="2023-04-06T15:52:20.928" v="476" actId="1076"/>
          <ac:picMkLst>
            <pc:docMk/>
            <pc:sldMk cId="2062028046" sldId="270"/>
            <ac:picMk id="5" creationId="{B4928352-A71C-01BF-ACA9-B203C34B76F5}"/>
          </ac:picMkLst>
        </pc:picChg>
      </pc:sldChg>
      <pc:sldChg chg="add replId">
        <pc:chgData name="Peter LEMASTERS" userId="S::peter.lemasters@st.com::c4f65040-d94c-4135-980f-f5d3609d8bb8" providerId="AD" clId="Web-{64AF4592-308D-D337-FF61-3311F96449CB}" dt="2023-04-06T15:40:55.942" v="60"/>
        <pc:sldMkLst>
          <pc:docMk/>
          <pc:sldMk cId="3583356407" sldId="271"/>
        </pc:sldMkLst>
      </pc:sldChg>
      <pc:sldChg chg="modSp add replId">
        <pc:chgData name="Peter LEMASTERS" userId="S::peter.lemasters@st.com::c4f65040-d94c-4135-980f-f5d3609d8bb8" providerId="AD" clId="Web-{64AF4592-308D-D337-FF61-3311F96449CB}" dt="2023-04-06T15:50:40.952" v="459" actId="20577"/>
        <pc:sldMkLst>
          <pc:docMk/>
          <pc:sldMk cId="1577135958" sldId="272"/>
        </pc:sldMkLst>
        <pc:spChg chg="mod">
          <ac:chgData name="Peter LEMASTERS" userId="S::peter.lemasters@st.com::c4f65040-d94c-4135-980f-f5d3609d8bb8" providerId="AD" clId="Web-{64AF4592-308D-D337-FF61-3311F96449CB}" dt="2023-04-06T15:46:04.699" v="225" actId="20577"/>
          <ac:spMkLst>
            <pc:docMk/>
            <pc:sldMk cId="1577135958" sldId="272"/>
            <ac:spMk id="3" creationId="{A9783DC7-CDCE-49DA-BAA3-66FE9ABFBA6E}"/>
          </ac:spMkLst>
        </pc:spChg>
        <pc:spChg chg="mod">
          <ac:chgData name="Peter LEMASTERS" userId="S::peter.lemasters@st.com::c4f65040-d94c-4135-980f-f5d3609d8bb8" providerId="AD" clId="Web-{64AF4592-308D-D337-FF61-3311F96449CB}" dt="2023-04-06T15:50:40.952" v="459" actId="20577"/>
          <ac:spMkLst>
            <pc:docMk/>
            <pc:sldMk cId="1577135958" sldId="272"/>
            <ac:spMk id="4" creationId="{BD914A99-7044-46AB-819C-A2F7A31BB4FB}"/>
          </ac:spMkLst>
        </pc:spChg>
      </pc:sldChg>
      <pc:sldChg chg="modSp add replId">
        <pc:chgData name="Peter LEMASTERS" userId="S::peter.lemasters@st.com::c4f65040-d94c-4135-980f-f5d3609d8bb8" providerId="AD" clId="Web-{64AF4592-308D-D337-FF61-3311F96449CB}" dt="2023-04-06T15:43:03.670" v="169" actId="20577"/>
        <pc:sldMkLst>
          <pc:docMk/>
          <pc:sldMk cId="2731734155" sldId="273"/>
        </pc:sldMkLst>
        <pc:spChg chg="mod">
          <ac:chgData name="Peter LEMASTERS" userId="S::peter.lemasters@st.com::c4f65040-d94c-4135-980f-f5d3609d8bb8" providerId="AD" clId="Web-{64AF4592-308D-D337-FF61-3311F96449CB}" dt="2023-04-06T15:43:03.670" v="169" actId="20577"/>
          <ac:spMkLst>
            <pc:docMk/>
            <pc:sldMk cId="2731734155" sldId="273"/>
            <ac:spMk id="2" creationId="{A8E50B10-1E78-42AD-B41B-13C0928212FA}"/>
          </ac:spMkLst>
        </pc:spChg>
      </pc:sldChg>
      <pc:sldChg chg="modSp add del ord replId">
        <pc:chgData name="Peter LEMASTERS" userId="S::peter.lemasters@st.com::c4f65040-d94c-4135-980f-f5d3609d8bb8" providerId="AD" clId="Web-{64AF4592-308D-D337-FF61-3311F96449CB}" dt="2023-04-06T15:50:42.796" v="461"/>
        <pc:sldMkLst>
          <pc:docMk/>
          <pc:sldMk cId="2214641489" sldId="274"/>
        </pc:sldMkLst>
        <pc:spChg chg="mod">
          <ac:chgData name="Peter LEMASTERS" userId="S::peter.lemasters@st.com::c4f65040-d94c-4135-980f-f5d3609d8bb8" providerId="AD" clId="Web-{64AF4592-308D-D337-FF61-3311F96449CB}" dt="2023-04-06T15:42:41.528" v="151" actId="20577"/>
          <ac:spMkLst>
            <pc:docMk/>
            <pc:sldMk cId="2214641489" sldId="274"/>
            <ac:spMk id="3" creationId="{A9783DC7-CDCE-49DA-BAA3-66FE9ABFBA6E}"/>
          </ac:spMkLst>
        </pc:spChg>
      </pc:sldChg>
      <pc:sldChg chg="modSp add replId">
        <pc:chgData name="Peter LEMASTERS" userId="S::peter.lemasters@st.com::c4f65040-d94c-4135-980f-f5d3609d8bb8" providerId="AD" clId="Web-{64AF4592-308D-D337-FF61-3311F96449CB}" dt="2023-04-06T15:44:01.987" v="197" actId="20577"/>
        <pc:sldMkLst>
          <pc:docMk/>
          <pc:sldMk cId="1600117756" sldId="275"/>
        </pc:sldMkLst>
        <pc:spChg chg="mod">
          <ac:chgData name="Peter LEMASTERS" userId="S::peter.lemasters@st.com::c4f65040-d94c-4135-980f-f5d3609d8bb8" providerId="AD" clId="Web-{64AF4592-308D-D337-FF61-3311F96449CB}" dt="2023-04-06T15:44:01.987" v="197" actId="20577"/>
          <ac:spMkLst>
            <pc:docMk/>
            <pc:sldMk cId="1600117756" sldId="275"/>
            <ac:spMk id="2" creationId="{A8E50B10-1E78-42AD-B41B-13C0928212FA}"/>
          </ac:spMkLst>
        </pc:spChg>
      </pc:sldChg>
      <pc:sldChg chg="modSp add ord replId">
        <pc:chgData name="Peter LEMASTERS" userId="S::peter.lemasters@st.com::c4f65040-d94c-4135-980f-f5d3609d8bb8" providerId="AD" clId="Web-{64AF4592-308D-D337-FF61-3311F96449CB}" dt="2023-04-06T15:43:56.377" v="192" actId="20577"/>
        <pc:sldMkLst>
          <pc:docMk/>
          <pc:sldMk cId="247592523" sldId="276"/>
        </pc:sldMkLst>
        <pc:spChg chg="mod">
          <ac:chgData name="Peter LEMASTERS" userId="S::peter.lemasters@st.com::c4f65040-d94c-4135-980f-f5d3609d8bb8" providerId="AD" clId="Web-{64AF4592-308D-D337-FF61-3311F96449CB}" dt="2023-04-06T15:43:56.377" v="192" actId="20577"/>
          <ac:spMkLst>
            <pc:docMk/>
            <pc:sldMk cId="247592523" sldId="276"/>
            <ac:spMk id="3" creationId="{A9783DC7-CDCE-49DA-BAA3-66FE9ABFBA6E}"/>
          </ac:spMkLst>
        </pc:spChg>
      </pc:sldChg>
      <pc:sldChg chg="add replId">
        <pc:chgData name="Peter LEMASTERS" userId="S::peter.lemasters@st.com::c4f65040-d94c-4135-980f-f5d3609d8bb8" providerId="AD" clId="Web-{64AF4592-308D-D337-FF61-3311F96449CB}" dt="2023-04-06T15:43:29.344" v="183"/>
        <pc:sldMkLst>
          <pc:docMk/>
          <pc:sldMk cId="634426003" sldId="277"/>
        </pc:sldMkLst>
      </pc:sldChg>
      <pc:sldChg chg="modSp add replId">
        <pc:chgData name="Peter LEMASTERS" userId="S::peter.lemasters@st.com::c4f65040-d94c-4135-980f-f5d3609d8bb8" providerId="AD" clId="Web-{64AF4592-308D-D337-FF61-3311F96449CB}" dt="2023-04-06T15:44:09.112" v="200" actId="20577"/>
        <pc:sldMkLst>
          <pc:docMk/>
          <pc:sldMk cId="342637401" sldId="278"/>
        </pc:sldMkLst>
        <pc:spChg chg="mod">
          <ac:chgData name="Peter LEMASTERS" userId="S::peter.lemasters@st.com::c4f65040-d94c-4135-980f-f5d3609d8bb8" providerId="AD" clId="Web-{64AF4592-308D-D337-FF61-3311F96449CB}" dt="2023-04-06T15:44:09.112" v="200" actId="20577"/>
          <ac:spMkLst>
            <pc:docMk/>
            <pc:sldMk cId="342637401" sldId="278"/>
            <ac:spMk id="2" creationId="{A8E50B10-1E78-42AD-B41B-13C0928212FA}"/>
          </ac:spMkLst>
        </pc:spChg>
      </pc:sldChg>
      <pc:sldChg chg="add replId">
        <pc:chgData name="Peter LEMASTERS" userId="S::peter.lemasters@st.com::c4f65040-d94c-4135-980f-f5d3609d8bb8" providerId="AD" clId="Web-{64AF4592-308D-D337-FF61-3311F96449CB}" dt="2023-04-06T15:43:32.188" v="185"/>
        <pc:sldMkLst>
          <pc:docMk/>
          <pc:sldMk cId="570933028" sldId="279"/>
        </pc:sldMkLst>
      </pc:sldChg>
      <pc:sldChg chg="modSp add replId">
        <pc:chgData name="Peter LEMASTERS" userId="S::peter.lemasters@st.com::c4f65040-d94c-4135-980f-f5d3609d8bb8" providerId="AD" clId="Web-{64AF4592-308D-D337-FF61-3311F96449CB}" dt="2023-04-06T15:44:19.660" v="211" actId="20577"/>
        <pc:sldMkLst>
          <pc:docMk/>
          <pc:sldMk cId="865523368" sldId="280"/>
        </pc:sldMkLst>
        <pc:spChg chg="mod">
          <ac:chgData name="Peter LEMASTERS" userId="S::peter.lemasters@st.com::c4f65040-d94c-4135-980f-f5d3609d8bb8" providerId="AD" clId="Web-{64AF4592-308D-D337-FF61-3311F96449CB}" dt="2023-04-06T15:44:19.660" v="211" actId="20577"/>
          <ac:spMkLst>
            <pc:docMk/>
            <pc:sldMk cId="865523368" sldId="280"/>
            <ac:spMk id="2" creationId="{A8E50B10-1E78-42AD-B41B-13C0928212FA}"/>
          </ac:spMkLst>
        </pc:spChg>
      </pc:sldChg>
      <pc:sldChg chg="add replId">
        <pc:chgData name="Peter LEMASTERS" userId="S::peter.lemasters@st.com::c4f65040-d94c-4135-980f-f5d3609d8bb8" providerId="AD" clId="Web-{64AF4592-308D-D337-FF61-3311F96449CB}" dt="2023-04-06T15:43:33.907" v="187"/>
        <pc:sldMkLst>
          <pc:docMk/>
          <pc:sldMk cId="2209704625" sldId="281"/>
        </pc:sldMkLst>
      </pc:sldChg>
      <pc:sldChg chg="modSp add replId">
        <pc:chgData name="Peter LEMASTERS" userId="S::peter.lemasters@st.com::c4f65040-d94c-4135-980f-f5d3609d8bb8" providerId="AD" clId="Web-{64AF4592-308D-D337-FF61-3311F96449CB}" dt="2023-04-06T15:44:25.504" v="216" actId="20577"/>
        <pc:sldMkLst>
          <pc:docMk/>
          <pc:sldMk cId="238269123" sldId="282"/>
        </pc:sldMkLst>
        <pc:spChg chg="mod">
          <ac:chgData name="Peter LEMASTERS" userId="S::peter.lemasters@st.com::c4f65040-d94c-4135-980f-f5d3609d8bb8" providerId="AD" clId="Web-{64AF4592-308D-D337-FF61-3311F96449CB}" dt="2023-04-06T15:44:25.504" v="216" actId="20577"/>
          <ac:spMkLst>
            <pc:docMk/>
            <pc:sldMk cId="238269123" sldId="282"/>
            <ac:spMk id="2" creationId="{A8E50B10-1E78-42AD-B41B-13C0928212FA}"/>
          </ac:spMkLst>
        </pc:spChg>
      </pc:sldChg>
    </pc:docChg>
  </pc:docChgLst>
  <pc:docChgLst>
    <pc:chgData name="Peter LEMASTERS" userId="S::peter.lemasters@st.com::c4f65040-d94c-4135-980f-f5d3609d8bb8" providerId="AD" clId="Web-{C4DD174E-BC5E-2CCC-1D52-DCCE3009972A}"/>
    <pc:docChg chg="addSld modSld sldOrd">
      <pc:chgData name="Peter LEMASTERS" userId="S::peter.lemasters@st.com::c4f65040-d94c-4135-980f-f5d3609d8bb8" providerId="AD" clId="Web-{C4DD174E-BC5E-2CCC-1D52-DCCE3009972A}" dt="2023-05-04T19:28:11.059" v="152" actId="20577"/>
      <pc:docMkLst>
        <pc:docMk/>
      </pc:docMkLst>
      <pc:sldChg chg="modSp new ord">
        <pc:chgData name="Peter LEMASTERS" userId="S::peter.lemasters@st.com::c4f65040-d94c-4135-980f-f5d3609d8bb8" providerId="AD" clId="Web-{C4DD174E-BC5E-2CCC-1D52-DCCE3009972A}" dt="2023-05-04T19:28:11.059" v="152" actId="20577"/>
        <pc:sldMkLst>
          <pc:docMk/>
          <pc:sldMk cId="1565637873" sldId="302"/>
        </pc:sldMkLst>
        <pc:spChg chg="mod">
          <ac:chgData name="Peter LEMASTERS" userId="S::peter.lemasters@st.com::c4f65040-d94c-4135-980f-f5d3609d8bb8" providerId="AD" clId="Web-{C4DD174E-BC5E-2CCC-1D52-DCCE3009972A}" dt="2023-05-04T19:28:11.059" v="152" actId="20577"/>
          <ac:spMkLst>
            <pc:docMk/>
            <pc:sldMk cId="1565637873" sldId="302"/>
            <ac:spMk id="2" creationId="{6F48ECAA-61A4-71C9-9869-EF0C0B1FEF17}"/>
          </ac:spMkLst>
        </pc:spChg>
        <pc:spChg chg="mod">
          <ac:chgData name="Peter LEMASTERS" userId="S::peter.lemasters@st.com::c4f65040-d94c-4135-980f-f5d3609d8bb8" providerId="AD" clId="Web-{C4DD174E-BC5E-2CCC-1D52-DCCE3009972A}" dt="2023-05-04T19:25:17.302" v="7" actId="20577"/>
          <ac:spMkLst>
            <pc:docMk/>
            <pc:sldMk cId="1565637873" sldId="302"/>
            <ac:spMk id="3" creationId="{456D3E48-B365-B7EE-E3B2-052227FFB77E}"/>
          </ac:spMkLst>
        </pc:spChg>
      </pc:sldChg>
    </pc:docChg>
  </pc:docChgLst>
  <pc:docChgLst>
    <pc:chgData name="Peter LEMASTERS" userId="S::peter.lemasters@st.com::c4f65040-d94c-4135-980f-f5d3609d8bb8" providerId="AD" clId="Web-{689BA4A5-E7CD-DD7E-DD63-7721EEA9336A}"/>
    <pc:docChg chg="modSld">
      <pc:chgData name="Peter LEMASTERS" userId="S::peter.lemasters@st.com::c4f65040-d94c-4135-980f-f5d3609d8bb8" providerId="AD" clId="Web-{689BA4A5-E7CD-DD7E-DD63-7721EEA9336A}" dt="2023-05-19T13:35:49.316" v="0" actId="20577"/>
      <pc:docMkLst>
        <pc:docMk/>
      </pc:docMkLst>
      <pc:sldChg chg="modSp">
        <pc:chgData name="Peter LEMASTERS" userId="S::peter.lemasters@st.com::c4f65040-d94c-4135-980f-f5d3609d8bb8" providerId="AD" clId="Web-{689BA4A5-E7CD-DD7E-DD63-7721EEA9336A}" dt="2023-05-19T13:35:49.316" v="0" actId="20577"/>
        <pc:sldMkLst>
          <pc:docMk/>
          <pc:sldMk cId="3758753554" sldId="328"/>
        </pc:sldMkLst>
        <pc:spChg chg="mod">
          <ac:chgData name="Peter LEMASTERS" userId="S::peter.lemasters@st.com::c4f65040-d94c-4135-980f-f5d3609d8bb8" providerId="AD" clId="Web-{689BA4A5-E7CD-DD7E-DD63-7721EEA9336A}" dt="2023-05-19T13:35:49.316" v="0" actId="20577"/>
          <ac:spMkLst>
            <pc:docMk/>
            <pc:sldMk cId="3758753554" sldId="328"/>
            <ac:spMk id="3" creationId="{5C6BE784-2CAE-EED7-5BEA-7592DC36430B}"/>
          </ac:spMkLst>
        </pc:spChg>
      </pc:sldChg>
    </pc:docChg>
  </pc:docChgLst>
  <pc:docChgLst>
    <pc:chgData name="Peter LEMASTERS" userId="S::peter.lemasters@st.com::c4f65040-d94c-4135-980f-f5d3609d8bb8" providerId="AD" clId="Web-{A45C39B7-A761-7676-F1CF-B0203C10E9BF}"/>
    <pc:docChg chg="addSld modSld">
      <pc:chgData name="Peter LEMASTERS" userId="S::peter.lemasters@st.com::c4f65040-d94c-4135-980f-f5d3609d8bb8" providerId="AD" clId="Web-{A45C39B7-A761-7676-F1CF-B0203C10E9BF}" dt="2023-05-09T14:15:50.283" v="493" actId="20577"/>
      <pc:docMkLst>
        <pc:docMk/>
      </pc:docMkLst>
      <pc:sldChg chg="modSp">
        <pc:chgData name="Peter LEMASTERS" userId="S::peter.lemasters@st.com::c4f65040-d94c-4135-980f-f5d3609d8bb8" providerId="AD" clId="Web-{A45C39B7-A761-7676-F1CF-B0203C10E9BF}" dt="2023-05-09T13:29:08.119" v="3" actId="20577"/>
        <pc:sldMkLst>
          <pc:docMk/>
          <pc:sldMk cId="3041002219" sldId="313"/>
        </pc:sldMkLst>
        <pc:spChg chg="mod">
          <ac:chgData name="Peter LEMASTERS" userId="S::peter.lemasters@st.com::c4f65040-d94c-4135-980f-f5d3609d8bb8" providerId="AD" clId="Web-{A45C39B7-A761-7676-F1CF-B0203C10E9BF}" dt="2023-05-09T13:29:08.119" v="3" actId="20577"/>
          <ac:spMkLst>
            <pc:docMk/>
            <pc:sldMk cId="3041002219" sldId="313"/>
            <ac:spMk id="6" creationId="{45748915-8AC8-63C3-6913-316FBDFCA49E}"/>
          </ac:spMkLst>
        </pc:spChg>
      </pc:sldChg>
      <pc:sldChg chg="modSp">
        <pc:chgData name="Peter LEMASTERS" userId="S::peter.lemasters@st.com::c4f65040-d94c-4135-980f-f5d3609d8bb8" providerId="AD" clId="Web-{A45C39B7-A761-7676-F1CF-B0203C10E9BF}" dt="2023-05-09T13:38:01.276" v="214" actId="20577"/>
        <pc:sldMkLst>
          <pc:docMk/>
          <pc:sldMk cId="903922830" sldId="316"/>
        </pc:sldMkLst>
        <pc:spChg chg="mod">
          <ac:chgData name="Peter LEMASTERS" userId="S::peter.lemasters@st.com::c4f65040-d94c-4135-980f-f5d3609d8bb8" providerId="AD" clId="Web-{A45C39B7-A761-7676-F1CF-B0203C10E9BF}" dt="2023-05-09T13:38:01.276" v="214" actId="20577"/>
          <ac:spMkLst>
            <pc:docMk/>
            <pc:sldMk cId="903922830" sldId="316"/>
            <ac:spMk id="5" creationId="{3C6A5018-7562-A64E-E9AE-85C1B09A5829}"/>
          </ac:spMkLst>
        </pc:spChg>
      </pc:sldChg>
      <pc:sldChg chg="modSp">
        <pc:chgData name="Peter LEMASTERS" userId="S::peter.lemasters@st.com::c4f65040-d94c-4135-980f-f5d3609d8bb8" providerId="AD" clId="Web-{A45C39B7-A761-7676-F1CF-B0203C10E9BF}" dt="2023-05-09T13:39:19.435" v="239" actId="20577"/>
        <pc:sldMkLst>
          <pc:docMk/>
          <pc:sldMk cId="1807774418" sldId="317"/>
        </pc:sldMkLst>
        <pc:spChg chg="mod">
          <ac:chgData name="Peter LEMASTERS" userId="S::peter.lemasters@st.com::c4f65040-d94c-4135-980f-f5d3609d8bb8" providerId="AD" clId="Web-{A45C39B7-A761-7676-F1CF-B0203C10E9BF}" dt="2023-05-09T13:39:19.435" v="239" actId="20577"/>
          <ac:spMkLst>
            <pc:docMk/>
            <pc:sldMk cId="1807774418" sldId="317"/>
            <ac:spMk id="5" creationId="{C5615FEA-01A1-FE7C-5B5F-C5F8A1961759}"/>
          </ac:spMkLst>
        </pc:spChg>
      </pc:sldChg>
      <pc:sldChg chg="addSp modSp">
        <pc:chgData name="Peter LEMASTERS" userId="S::peter.lemasters@st.com::c4f65040-d94c-4135-980f-f5d3609d8bb8" providerId="AD" clId="Web-{A45C39B7-A761-7676-F1CF-B0203C10E9BF}" dt="2023-05-09T13:53:20.648" v="354" actId="1076"/>
        <pc:sldMkLst>
          <pc:docMk/>
          <pc:sldMk cId="3618128021" sldId="321"/>
        </pc:sldMkLst>
        <pc:spChg chg="add mod">
          <ac:chgData name="Peter LEMASTERS" userId="S::peter.lemasters@st.com::c4f65040-d94c-4135-980f-f5d3609d8bb8" providerId="AD" clId="Web-{A45C39B7-A761-7676-F1CF-B0203C10E9BF}" dt="2023-05-09T13:53:13.991" v="353" actId="1076"/>
          <ac:spMkLst>
            <pc:docMk/>
            <pc:sldMk cId="3618128021" sldId="321"/>
            <ac:spMk id="5" creationId="{4B63D62E-E7E3-1B83-8441-4BB0835FD8C4}"/>
          </ac:spMkLst>
        </pc:spChg>
        <pc:picChg chg="mod">
          <ac:chgData name="Peter LEMASTERS" userId="S::peter.lemasters@st.com::c4f65040-d94c-4135-980f-f5d3609d8bb8" providerId="AD" clId="Web-{A45C39B7-A761-7676-F1CF-B0203C10E9BF}" dt="2023-05-09T13:53:06.460" v="352" actId="1076"/>
          <ac:picMkLst>
            <pc:docMk/>
            <pc:sldMk cId="3618128021" sldId="321"/>
            <ac:picMk id="4" creationId="{CCBC6D65-4C59-A5D1-B322-FA22E7E57E7D}"/>
          </ac:picMkLst>
        </pc:picChg>
        <pc:cxnChg chg="add mod">
          <ac:chgData name="Peter LEMASTERS" userId="S::peter.lemasters@st.com::c4f65040-d94c-4135-980f-f5d3609d8bb8" providerId="AD" clId="Web-{A45C39B7-A761-7676-F1CF-B0203C10E9BF}" dt="2023-05-09T13:53:20.648" v="354" actId="1076"/>
          <ac:cxnSpMkLst>
            <pc:docMk/>
            <pc:sldMk cId="3618128021" sldId="321"/>
            <ac:cxnSpMk id="7" creationId="{9235493D-B390-D8A1-C806-7EB7A372D5DC}"/>
          </ac:cxnSpMkLst>
        </pc:cxnChg>
      </pc:sldChg>
      <pc:sldChg chg="addSp modSp">
        <pc:chgData name="Peter LEMASTERS" userId="S::peter.lemasters@st.com::c4f65040-d94c-4135-980f-f5d3609d8bb8" providerId="AD" clId="Web-{A45C39B7-A761-7676-F1CF-B0203C10E9BF}" dt="2023-05-09T14:15:50.283" v="493" actId="20577"/>
        <pc:sldMkLst>
          <pc:docMk/>
          <pc:sldMk cId="2246771068" sldId="322"/>
        </pc:sldMkLst>
        <pc:spChg chg="mod">
          <ac:chgData name="Peter LEMASTERS" userId="S::peter.lemasters@st.com::c4f65040-d94c-4135-980f-f5d3609d8bb8" providerId="AD" clId="Web-{A45C39B7-A761-7676-F1CF-B0203C10E9BF}" dt="2023-05-09T14:15:50.283" v="493" actId="20577"/>
          <ac:spMkLst>
            <pc:docMk/>
            <pc:sldMk cId="2246771068" sldId="322"/>
            <ac:spMk id="2" creationId="{A56809F0-BCCB-F1DC-E27F-CE8AC228D59C}"/>
          </ac:spMkLst>
        </pc:spChg>
        <pc:spChg chg="add mod">
          <ac:chgData name="Peter LEMASTERS" userId="S::peter.lemasters@st.com::c4f65040-d94c-4135-980f-f5d3609d8bb8" providerId="AD" clId="Web-{A45C39B7-A761-7676-F1CF-B0203C10E9BF}" dt="2023-05-09T14:15:34.861" v="491" actId="1076"/>
          <ac:spMkLst>
            <pc:docMk/>
            <pc:sldMk cId="2246771068" sldId="322"/>
            <ac:spMk id="6" creationId="{A7259819-C85A-CB77-8F57-BA441817FE15}"/>
          </ac:spMkLst>
        </pc:spChg>
        <pc:picChg chg="mod">
          <ac:chgData name="Peter LEMASTERS" userId="S::peter.lemasters@st.com::c4f65040-d94c-4135-980f-f5d3609d8bb8" providerId="AD" clId="Web-{A45C39B7-A761-7676-F1CF-B0203C10E9BF}" dt="2023-05-09T14:14:15.390" v="441" actId="1076"/>
          <ac:picMkLst>
            <pc:docMk/>
            <pc:sldMk cId="2246771068" sldId="322"/>
            <ac:picMk id="5" creationId="{BEDD9481-3636-9D60-EC5F-85B43B6C16B1}"/>
          </ac:picMkLst>
        </pc:picChg>
        <pc:cxnChg chg="add mod">
          <ac:chgData name="Peter LEMASTERS" userId="S::peter.lemasters@st.com::c4f65040-d94c-4135-980f-f5d3609d8bb8" providerId="AD" clId="Web-{A45C39B7-A761-7676-F1CF-B0203C10E9BF}" dt="2023-05-09T14:15:16.829" v="490" actId="14100"/>
          <ac:cxnSpMkLst>
            <pc:docMk/>
            <pc:sldMk cId="2246771068" sldId="322"/>
            <ac:cxnSpMk id="8" creationId="{47DDC0F4-9662-8F5C-B6BB-E0C50EC7CA6D}"/>
          </ac:cxnSpMkLst>
        </pc:cxnChg>
      </pc:sldChg>
      <pc:sldChg chg="modSp">
        <pc:chgData name="Peter LEMASTERS" userId="S::peter.lemasters@st.com::c4f65040-d94c-4135-980f-f5d3609d8bb8" providerId="AD" clId="Web-{A45C39B7-A761-7676-F1CF-B0203C10E9BF}" dt="2023-05-09T14:14:01.952" v="440" actId="20577"/>
        <pc:sldMkLst>
          <pc:docMk/>
          <pc:sldMk cId="2360918758" sldId="323"/>
        </pc:sldMkLst>
        <pc:spChg chg="mod">
          <ac:chgData name="Peter LEMASTERS" userId="S::peter.lemasters@st.com::c4f65040-d94c-4135-980f-f5d3609d8bb8" providerId="AD" clId="Web-{A45C39B7-A761-7676-F1CF-B0203C10E9BF}" dt="2023-05-09T13:55:24.667" v="383" actId="20577"/>
          <ac:spMkLst>
            <pc:docMk/>
            <pc:sldMk cId="2360918758" sldId="323"/>
            <ac:spMk id="2" creationId="{E2590A94-D7D1-8626-7ED9-D30DC4F9BFD1}"/>
          </ac:spMkLst>
        </pc:spChg>
        <pc:spChg chg="mod">
          <ac:chgData name="Peter LEMASTERS" userId="S::peter.lemasters@st.com::c4f65040-d94c-4135-980f-f5d3609d8bb8" providerId="AD" clId="Web-{A45C39B7-A761-7676-F1CF-B0203C10E9BF}" dt="2023-05-09T14:14:01.952" v="440" actId="20577"/>
          <ac:spMkLst>
            <pc:docMk/>
            <pc:sldMk cId="2360918758" sldId="323"/>
            <ac:spMk id="6" creationId="{B367BC4F-4184-ED68-1804-BE3988CAA3A5}"/>
          </ac:spMkLst>
        </pc:spChg>
        <pc:cxnChg chg="mod">
          <ac:chgData name="Peter LEMASTERS" userId="S::peter.lemasters@st.com::c4f65040-d94c-4135-980f-f5d3609d8bb8" providerId="AD" clId="Web-{A45C39B7-A761-7676-F1CF-B0203C10E9BF}" dt="2023-05-09T14:13:41.576" v="437" actId="14100"/>
          <ac:cxnSpMkLst>
            <pc:docMk/>
            <pc:sldMk cId="2360918758" sldId="323"/>
            <ac:cxnSpMk id="5" creationId="{826D1DE4-B6F2-3516-FD22-4538D7003EFD}"/>
          </ac:cxnSpMkLst>
        </pc:cxnChg>
      </pc:sldChg>
      <pc:sldChg chg="modSp">
        <pc:chgData name="Peter LEMASTERS" userId="S::peter.lemasters@st.com::c4f65040-d94c-4135-980f-f5d3609d8bb8" providerId="AD" clId="Web-{A45C39B7-A761-7676-F1CF-B0203C10E9BF}" dt="2023-05-09T13:43:50.443" v="252" actId="20577"/>
        <pc:sldMkLst>
          <pc:docMk/>
          <pc:sldMk cId="2427190891" sldId="325"/>
        </pc:sldMkLst>
        <pc:spChg chg="mod">
          <ac:chgData name="Peter LEMASTERS" userId="S::peter.lemasters@st.com::c4f65040-d94c-4135-980f-f5d3609d8bb8" providerId="AD" clId="Web-{A45C39B7-A761-7676-F1CF-B0203C10E9BF}" dt="2023-05-09T13:43:50.443" v="252" actId="20577"/>
          <ac:spMkLst>
            <pc:docMk/>
            <pc:sldMk cId="2427190891" sldId="325"/>
            <ac:spMk id="2" creationId="{F502D6F2-1E62-54B1-DB97-497179FA41B8}"/>
          </ac:spMkLst>
        </pc:spChg>
      </pc:sldChg>
      <pc:sldChg chg="addSp modSp new mod modClrScheme chgLayout">
        <pc:chgData name="Peter LEMASTERS" userId="S::peter.lemasters@st.com::c4f65040-d94c-4135-980f-f5d3609d8bb8" providerId="AD" clId="Web-{A45C39B7-A761-7676-F1CF-B0203C10E9BF}" dt="2023-05-09T13:44:50.258" v="259" actId="20577"/>
        <pc:sldMkLst>
          <pc:docMk/>
          <pc:sldMk cId="3758753554" sldId="328"/>
        </pc:sldMkLst>
        <pc:spChg chg="mod ord">
          <ac:chgData name="Peter LEMASTERS" userId="S::peter.lemasters@st.com::c4f65040-d94c-4135-980f-f5d3609d8bb8" providerId="AD" clId="Web-{A45C39B7-A761-7676-F1CF-B0203C10E9BF}" dt="2023-05-09T13:31:28.483" v="12" actId="20577"/>
          <ac:spMkLst>
            <pc:docMk/>
            <pc:sldMk cId="3758753554" sldId="328"/>
            <ac:spMk id="2" creationId="{50B7FAFA-FA63-14C0-C9D7-D5088E0A8C7B}"/>
          </ac:spMkLst>
        </pc:spChg>
        <pc:spChg chg="mod ord">
          <ac:chgData name="Peter LEMASTERS" userId="S::peter.lemasters@st.com::c4f65040-d94c-4135-980f-f5d3609d8bb8" providerId="AD" clId="Web-{A45C39B7-A761-7676-F1CF-B0203C10E9BF}" dt="2023-05-09T13:44:50.258" v="259" actId="20577"/>
          <ac:spMkLst>
            <pc:docMk/>
            <pc:sldMk cId="3758753554" sldId="328"/>
            <ac:spMk id="3" creationId="{5C6BE784-2CAE-EED7-5BEA-7592DC36430B}"/>
          </ac:spMkLst>
        </pc:spChg>
        <pc:picChg chg="add mod ord">
          <ac:chgData name="Peter LEMASTERS" userId="S::peter.lemasters@st.com::c4f65040-d94c-4135-980f-f5d3609d8bb8" providerId="AD" clId="Web-{A45C39B7-A761-7676-F1CF-B0203C10E9BF}" dt="2023-05-09T13:36:33.633" v="206" actId="14100"/>
          <ac:picMkLst>
            <pc:docMk/>
            <pc:sldMk cId="3758753554" sldId="328"/>
            <ac:picMk id="5" creationId="{5A90005C-B29C-65FF-6EB7-93C28F2243D3}"/>
          </ac:picMkLst>
        </pc:picChg>
      </pc:sldChg>
    </pc:docChg>
  </pc:docChgLst>
  <pc:docChgLst>
    <pc:chgData name="Peter LEMASTERS" userId="S::peter.lemasters@st.com::c4f65040-d94c-4135-980f-f5d3609d8bb8" providerId="AD" clId="Web-{0506B2DE-56C3-EB06-2A0E-941F4E323844}"/>
    <pc:docChg chg="modSld">
      <pc:chgData name="Peter LEMASTERS" userId="S::peter.lemasters@st.com::c4f65040-d94c-4135-980f-f5d3609d8bb8" providerId="AD" clId="Web-{0506B2DE-56C3-EB06-2A0E-941F4E323844}" dt="2023-05-09T14:24:13.894" v="127" actId="1076"/>
      <pc:docMkLst>
        <pc:docMk/>
      </pc:docMkLst>
      <pc:sldChg chg="modSp">
        <pc:chgData name="Peter LEMASTERS" userId="S::peter.lemasters@st.com::c4f65040-d94c-4135-980f-f5d3609d8bb8" providerId="AD" clId="Web-{0506B2DE-56C3-EB06-2A0E-941F4E323844}" dt="2023-05-09T14:17:45.820" v="7" actId="20577"/>
        <pc:sldMkLst>
          <pc:docMk/>
          <pc:sldMk cId="193982230" sldId="262"/>
        </pc:sldMkLst>
        <pc:spChg chg="mod">
          <ac:chgData name="Peter LEMASTERS" userId="S::peter.lemasters@st.com::c4f65040-d94c-4135-980f-f5d3609d8bb8" providerId="AD" clId="Web-{0506B2DE-56C3-EB06-2A0E-941F4E323844}" dt="2023-05-09T14:17:45.820" v="7" actId="20577"/>
          <ac:spMkLst>
            <pc:docMk/>
            <pc:sldMk cId="193982230" sldId="262"/>
            <ac:spMk id="15" creationId="{FB49D3ED-12A5-44AC-B654-9458A5FBEC88}"/>
          </ac:spMkLst>
        </pc:spChg>
      </pc:sldChg>
      <pc:sldChg chg="modSp">
        <pc:chgData name="Peter LEMASTERS" userId="S::peter.lemasters@st.com::c4f65040-d94c-4135-980f-f5d3609d8bb8" providerId="AD" clId="Web-{0506B2DE-56C3-EB06-2A0E-941F4E323844}" dt="2023-05-09T14:22:54.813" v="65" actId="20577"/>
        <pc:sldMkLst>
          <pc:docMk/>
          <pc:sldMk cId="3618128021" sldId="321"/>
        </pc:sldMkLst>
        <pc:spChg chg="mod">
          <ac:chgData name="Peter LEMASTERS" userId="S::peter.lemasters@st.com::c4f65040-d94c-4135-980f-f5d3609d8bb8" providerId="AD" clId="Web-{0506B2DE-56C3-EB06-2A0E-941F4E323844}" dt="2023-05-09T14:22:54.813" v="65" actId="20577"/>
          <ac:spMkLst>
            <pc:docMk/>
            <pc:sldMk cId="3618128021" sldId="321"/>
            <ac:spMk id="2" creationId="{A56809F0-BCCB-F1DC-E27F-CE8AC228D59C}"/>
          </ac:spMkLst>
        </pc:spChg>
      </pc:sldChg>
      <pc:sldChg chg="modSp">
        <pc:chgData name="Peter LEMASTERS" userId="S::peter.lemasters@st.com::c4f65040-d94c-4135-980f-f5d3609d8bb8" providerId="AD" clId="Web-{0506B2DE-56C3-EB06-2A0E-941F4E323844}" dt="2023-05-09T14:24:13.894" v="127" actId="1076"/>
        <pc:sldMkLst>
          <pc:docMk/>
          <pc:sldMk cId="2246771068" sldId="322"/>
        </pc:sldMkLst>
        <pc:spChg chg="mod">
          <ac:chgData name="Peter LEMASTERS" userId="S::peter.lemasters@st.com::c4f65040-d94c-4135-980f-f5d3609d8bb8" providerId="AD" clId="Web-{0506B2DE-56C3-EB06-2A0E-941F4E323844}" dt="2023-05-09T14:24:13.894" v="127" actId="1076"/>
          <ac:spMkLst>
            <pc:docMk/>
            <pc:sldMk cId="2246771068" sldId="322"/>
            <ac:spMk id="6" creationId="{A7259819-C85A-CB77-8F57-BA441817FE15}"/>
          </ac:spMkLst>
        </pc:spChg>
      </pc:sldChg>
      <pc:sldChg chg="modSp">
        <pc:chgData name="Peter LEMASTERS" userId="S::peter.lemasters@st.com::c4f65040-d94c-4135-980f-f5d3609d8bb8" providerId="AD" clId="Web-{0506B2DE-56C3-EB06-2A0E-941F4E323844}" dt="2023-05-09T14:18:48.056" v="8" actId="20577"/>
        <pc:sldMkLst>
          <pc:docMk/>
          <pc:sldMk cId="2427190891" sldId="325"/>
        </pc:sldMkLst>
        <pc:spChg chg="mod">
          <ac:chgData name="Peter LEMASTERS" userId="S::peter.lemasters@st.com::c4f65040-d94c-4135-980f-f5d3609d8bb8" providerId="AD" clId="Web-{0506B2DE-56C3-EB06-2A0E-941F4E323844}" dt="2023-05-09T14:18:48.056" v="8" actId="20577"/>
          <ac:spMkLst>
            <pc:docMk/>
            <pc:sldMk cId="2427190891" sldId="325"/>
            <ac:spMk id="2" creationId="{F502D6F2-1E62-54B1-DB97-497179FA41B8}"/>
          </ac:spMkLst>
        </pc:spChg>
      </pc:sldChg>
      <pc:sldChg chg="modSp">
        <pc:chgData name="Peter LEMASTERS" userId="S::peter.lemasters@st.com::c4f65040-d94c-4135-980f-f5d3609d8bb8" providerId="AD" clId="Web-{0506B2DE-56C3-EB06-2A0E-941F4E323844}" dt="2023-05-09T14:21:02.910" v="26" actId="20577"/>
        <pc:sldMkLst>
          <pc:docMk/>
          <pc:sldMk cId="3758753554" sldId="328"/>
        </pc:sldMkLst>
        <pc:spChg chg="mod">
          <ac:chgData name="Peter LEMASTERS" userId="S::peter.lemasters@st.com::c4f65040-d94c-4135-980f-f5d3609d8bb8" providerId="AD" clId="Web-{0506B2DE-56C3-EB06-2A0E-941F4E323844}" dt="2023-05-09T14:21:02.910" v="26" actId="20577"/>
          <ac:spMkLst>
            <pc:docMk/>
            <pc:sldMk cId="3758753554" sldId="328"/>
            <ac:spMk id="3" creationId="{5C6BE784-2CAE-EED7-5BEA-7592DC36430B}"/>
          </ac:spMkLst>
        </pc:spChg>
      </pc:sldChg>
    </pc:docChg>
  </pc:docChgLst>
  <pc:docChgLst>
    <pc:chgData name="Peter LEMASTERS" userId="S::peter.lemasters@st.com::c4f65040-d94c-4135-980f-f5d3609d8bb8" providerId="AD" clId="Web-{698E9437-FF23-18FF-F7F0-DCA514A8CE6A}"/>
    <pc:docChg chg="addSld delSld modSld sldOrd">
      <pc:chgData name="Peter LEMASTERS" userId="S::peter.lemasters@st.com::c4f65040-d94c-4135-980f-f5d3609d8bb8" providerId="AD" clId="Web-{698E9437-FF23-18FF-F7F0-DCA514A8CE6A}" dt="2023-05-08T20:45:01.808" v="3705" actId="20577"/>
      <pc:docMkLst>
        <pc:docMk/>
      </pc:docMkLst>
      <pc:sldChg chg="addSp delSp modSp">
        <pc:chgData name="Peter LEMASTERS" userId="S::peter.lemasters@st.com::c4f65040-d94c-4135-980f-f5d3609d8bb8" providerId="AD" clId="Web-{698E9437-FF23-18FF-F7F0-DCA514A8CE6A}" dt="2023-05-08T19:33:30.759" v="3047"/>
        <pc:sldMkLst>
          <pc:docMk/>
          <pc:sldMk cId="193982230" sldId="262"/>
        </pc:sldMkLst>
        <pc:spChg chg="add del mod">
          <ac:chgData name="Peter LEMASTERS" userId="S::peter.lemasters@st.com::c4f65040-d94c-4135-980f-f5d3609d8bb8" providerId="AD" clId="Web-{698E9437-FF23-18FF-F7F0-DCA514A8CE6A}" dt="2023-05-08T19:33:30.759" v="3047"/>
          <ac:spMkLst>
            <pc:docMk/>
            <pc:sldMk cId="193982230" sldId="262"/>
            <ac:spMk id="4" creationId="{EBB06EF8-5530-F1E2-9F18-3124939EB660}"/>
          </ac:spMkLst>
        </pc:spChg>
        <pc:spChg chg="mod">
          <ac:chgData name="Peter LEMASTERS" userId="S::peter.lemasters@st.com::c4f65040-d94c-4135-980f-f5d3609d8bb8" providerId="AD" clId="Web-{698E9437-FF23-18FF-F7F0-DCA514A8CE6A}" dt="2023-05-08T19:32:18.005" v="3043" actId="14100"/>
          <ac:spMkLst>
            <pc:docMk/>
            <pc:sldMk cId="193982230" sldId="262"/>
            <ac:spMk id="15" creationId="{FB49D3ED-12A5-44AC-B654-9458A5FBEC88}"/>
          </ac:spMkLst>
        </pc:spChg>
        <pc:picChg chg="add del">
          <ac:chgData name="Peter LEMASTERS" userId="S::peter.lemasters@st.com::c4f65040-d94c-4135-980f-f5d3609d8bb8" providerId="AD" clId="Web-{698E9437-FF23-18FF-F7F0-DCA514A8CE6A}" dt="2023-05-08T19:32:27.974" v="3046"/>
          <ac:picMkLst>
            <pc:docMk/>
            <pc:sldMk cId="193982230" sldId="262"/>
            <ac:picMk id="2" creationId="{7513C22C-8500-3A79-6F64-AA9E8C0DE949}"/>
          </ac:picMkLst>
        </pc:picChg>
        <pc:picChg chg="add mod ord">
          <ac:chgData name="Peter LEMASTERS" userId="S::peter.lemasters@st.com::c4f65040-d94c-4135-980f-f5d3609d8bb8" providerId="AD" clId="Web-{698E9437-FF23-18FF-F7F0-DCA514A8CE6A}" dt="2023-05-08T19:33:30.759" v="3047"/>
          <ac:picMkLst>
            <pc:docMk/>
            <pc:sldMk cId="193982230" sldId="262"/>
            <ac:picMk id="5" creationId="{38F6F172-99B0-8871-677F-768FC0896374}"/>
          </ac:picMkLst>
        </pc:picChg>
      </pc:sldChg>
      <pc:sldChg chg="add del">
        <pc:chgData name="Peter LEMASTERS" userId="S::peter.lemasters@st.com::c4f65040-d94c-4135-980f-f5d3609d8bb8" providerId="AD" clId="Web-{698E9437-FF23-18FF-F7F0-DCA514A8CE6A}" dt="2023-05-04T19:43:53.358" v="26"/>
        <pc:sldMkLst>
          <pc:docMk/>
          <pc:sldMk cId="746014467" sldId="268"/>
        </pc:sldMkLst>
      </pc:sldChg>
      <pc:sldChg chg="del">
        <pc:chgData name="Peter LEMASTERS" userId="S::peter.lemasters@st.com::c4f65040-d94c-4135-980f-f5d3609d8bb8" providerId="AD" clId="Web-{698E9437-FF23-18FF-F7F0-DCA514A8CE6A}" dt="2023-05-04T19:43:42.811" v="0"/>
        <pc:sldMkLst>
          <pc:docMk/>
          <pc:sldMk cId="2062028046" sldId="270"/>
        </pc:sldMkLst>
      </pc:sldChg>
      <pc:sldChg chg="del">
        <pc:chgData name="Peter LEMASTERS" userId="S::peter.lemasters@st.com::c4f65040-d94c-4135-980f-f5d3609d8bb8" providerId="AD" clId="Web-{698E9437-FF23-18FF-F7F0-DCA514A8CE6A}" dt="2023-05-04T19:43:42.811" v="4"/>
        <pc:sldMkLst>
          <pc:docMk/>
          <pc:sldMk cId="1577135958" sldId="272"/>
        </pc:sldMkLst>
      </pc:sldChg>
      <pc:sldChg chg="del">
        <pc:chgData name="Peter LEMASTERS" userId="S::peter.lemasters@st.com::c4f65040-d94c-4135-980f-f5d3609d8bb8" providerId="AD" clId="Web-{698E9437-FF23-18FF-F7F0-DCA514A8CE6A}" dt="2023-05-04T19:43:42.811" v="1"/>
        <pc:sldMkLst>
          <pc:docMk/>
          <pc:sldMk cId="1600117756" sldId="275"/>
        </pc:sldMkLst>
      </pc:sldChg>
      <pc:sldChg chg="del">
        <pc:chgData name="Peter LEMASTERS" userId="S::peter.lemasters@st.com::c4f65040-d94c-4135-980f-f5d3609d8bb8" providerId="AD" clId="Web-{698E9437-FF23-18FF-F7F0-DCA514A8CE6A}" dt="2023-05-04T19:43:42.811" v="2"/>
        <pc:sldMkLst>
          <pc:docMk/>
          <pc:sldMk cId="247592523" sldId="276"/>
        </pc:sldMkLst>
      </pc:sldChg>
      <pc:sldChg chg="del">
        <pc:chgData name="Peter LEMASTERS" userId="S::peter.lemasters@st.com::c4f65040-d94c-4135-980f-f5d3609d8bb8" providerId="AD" clId="Web-{698E9437-FF23-18FF-F7F0-DCA514A8CE6A}" dt="2023-05-04T19:43:47.077" v="15"/>
        <pc:sldMkLst>
          <pc:docMk/>
          <pc:sldMk cId="634426003" sldId="277"/>
        </pc:sldMkLst>
      </pc:sldChg>
      <pc:sldChg chg="del">
        <pc:chgData name="Peter LEMASTERS" userId="S::peter.lemasters@st.com::c4f65040-d94c-4135-980f-f5d3609d8bb8" providerId="AD" clId="Web-{698E9437-FF23-18FF-F7F0-DCA514A8CE6A}" dt="2023-05-04T19:43:47.061" v="7"/>
        <pc:sldMkLst>
          <pc:docMk/>
          <pc:sldMk cId="570933028" sldId="279"/>
        </pc:sldMkLst>
      </pc:sldChg>
      <pc:sldChg chg="del">
        <pc:chgData name="Peter LEMASTERS" userId="S::peter.lemasters@st.com::c4f65040-d94c-4135-980f-f5d3609d8bb8" providerId="AD" clId="Web-{698E9437-FF23-18FF-F7F0-DCA514A8CE6A}" dt="2023-05-04T19:43:47.045" v="5"/>
        <pc:sldMkLst>
          <pc:docMk/>
          <pc:sldMk cId="2209704625" sldId="281"/>
        </pc:sldMkLst>
      </pc:sldChg>
      <pc:sldChg chg="add del">
        <pc:chgData name="Peter LEMASTERS" userId="S::peter.lemasters@st.com::c4f65040-d94c-4135-980f-f5d3609d8bb8" providerId="AD" clId="Web-{698E9437-FF23-18FF-F7F0-DCA514A8CE6A}" dt="2023-05-04T19:44:00.640" v="29"/>
        <pc:sldMkLst>
          <pc:docMk/>
          <pc:sldMk cId="4261847205" sldId="283"/>
        </pc:sldMkLst>
      </pc:sldChg>
      <pc:sldChg chg="del">
        <pc:chgData name="Peter LEMASTERS" userId="S::peter.lemasters@st.com::c4f65040-d94c-4135-980f-f5d3609d8bb8" providerId="AD" clId="Web-{698E9437-FF23-18FF-F7F0-DCA514A8CE6A}" dt="2023-05-04T19:43:47.077" v="13"/>
        <pc:sldMkLst>
          <pc:docMk/>
          <pc:sldMk cId="1502848912" sldId="285"/>
        </pc:sldMkLst>
      </pc:sldChg>
      <pc:sldChg chg="add del">
        <pc:chgData name="Peter LEMASTERS" userId="S::peter.lemasters@st.com::c4f65040-d94c-4135-980f-f5d3609d8bb8" providerId="AD" clId="Web-{698E9437-FF23-18FF-F7F0-DCA514A8CE6A}" dt="2023-05-04T19:44:00.640" v="27"/>
        <pc:sldMkLst>
          <pc:docMk/>
          <pc:sldMk cId="2460469790" sldId="287"/>
        </pc:sldMkLst>
      </pc:sldChg>
      <pc:sldChg chg="del">
        <pc:chgData name="Peter LEMASTERS" userId="S::peter.lemasters@st.com::c4f65040-d94c-4135-980f-f5d3609d8bb8" providerId="AD" clId="Web-{698E9437-FF23-18FF-F7F0-DCA514A8CE6A}" dt="2023-05-04T19:43:47.061" v="11"/>
        <pc:sldMkLst>
          <pc:docMk/>
          <pc:sldMk cId="3210593598" sldId="289"/>
        </pc:sldMkLst>
      </pc:sldChg>
      <pc:sldChg chg="del">
        <pc:chgData name="Peter LEMASTERS" userId="S::peter.lemasters@st.com::c4f65040-d94c-4135-980f-f5d3609d8bb8" providerId="AD" clId="Web-{698E9437-FF23-18FF-F7F0-DCA514A8CE6A}" dt="2023-05-04T19:43:47.077" v="16"/>
        <pc:sldMkLst>
          <pc:docMk/>
          <pc:sldMk cId="3082523259" sldId="291"/>
        </pc:sldMkLst>
      </pc:sldChg>
      <pc:sldChg chg="del">
        <pc:chgData name="Peter LEMASTERS" userId="S::peter.lemasters@st.com::c4f65040-d94c-4135-980f-f5d3609d8bb8" providerId="AD" clId="Web-{698E9437-FF23-18FF-F7F0-DCA514A8CE6A}" dt="2023-05-04T19:43:47.077" v="14"/>
        <pc:sldMkLst>
          <pc:docMk/>
          <pc:sldMk cId="3849043776" sldId="292"/>
        </pc:sldMkLst>
      </pc:sldChg>
      <pc:sldChg chg="del">
        <pc:chgData name="Peter LEMASTERS" userId="S::peter.lemasters@st.com::c4f65040-d94c-4135-980f-f5d3609d8bb8" providerId="AD" clId="Web-{698E9437-FF23-18FF-F7F0-DCA514A8CE6A}" dt="2023-05-04T19:43:47.077" v="12"/>
        <pc:sldMkLst>
          <pc:docMk/>
          <pc:sldMk cId="2568964767" sldId="294"/>
        </pc:sldMkLst>
      </pc:sldChg>
      <pc:sldChg chg="add del">
        <pc:chgData name="Peter LEMASTERS" userId="S::peter.lemasters@st.com::c4f65040-d94c-4135-980f-f5d3609d8bb8" providerId="AD" clId="Web-{698E9437-FF23-18FF-F7F0-DCA514A8CE6A}" dt="2023-05-04T19:44:00.655" v="30"/>
        <pc:sldMkLst>
          <pc:docMk/>
          <pc:sldMk cId="602444342" sldId="295"/>
        </pc:sldMkLst>
      </pc:sldChg>
      <pc:sldChg chg="add del">
        <pc:chgData name="Peter LEMASTERS" userId="S::peter.lemasters@st.com::c4f65040-d94c-4135-980f-f5d3609d8bb8" providerId="AD" clId="Web-{698E9437-FF23-18FF-F7F0-DCA514A8CE6A}" dt="2023-05-04T19:44:00.640" v="28"/>
        <pc:sldMkLst>
          <pc:docMk/>
          <pc:sldMk cId="3384369684" sldId="296"/>
        </pc:sldMkLst>
      </pc:sldChg>
      <pc:sldChg chg="del">
        <pc:chgData name="Peter LEMASTERS" userId="S::peter.lemasters@st.com::c4f65040-d94c-4135-980f-f5d3609d8bb8" providerId="AD" clId="Web-{698E9437-FF23-18FF-F7F0-DCA514A8CE6A}" dt="2023-05-04T19:43:47.061" v="10"/>
        <pc:sldMkLst>
          <pc:docMk/>
          <pc:sldMk cId="3100858485" sldId="297"/>
        </pc:sldMkLst>
      </pc:sldChg>
      <pc:sldChg chg="del">
        <pc:chgData name="Peter LEMASTERS" userId="S::peter.lemasters@st.com::c4f65040-d94c-4135-980f-f5d3609d8bb8" providerId="AD" clId="Web-{698E9437-FF23-18FF-F7F0-DCA514A8CE6A}" dt="2023-05-04T19:43:47.061" v="6"/>
        <pc:sldMkLst>
          <pc:docMk/>
          <pc:sldMk cId="776139592" sldId="298"/>
        </pc:sldMkLst>
      </pc:sldChg>
      <pc:sldChg chg="del">
        <pc:chgData name="Peter LEMASTERS" userId="S::peter.lemasters@st.com::c4f65040-d94c-4135-980f-f5d3609d8bb8" providerId="AD" clId="Web-{698E9437-FF23-18FF-F7F0-DCA514A8CE6A}" dt="2023-05-04T19:43:42.811" v="3"/>
        <pc:sldMkLst>
          <pc:docMk/>
          <pc:sldMk cId="410970980" sldId="299"/>
        </pc:sldMkLst>
      </pc:sldChg>
      <pc:sldChg chg="del">
        <pc:chgData name="Peter LEMASTERS" userId="S::peter.lemasters@st.com::c4f65040-d94c-4135-980f-f5d3609d8bb8" providerId="AD" clId="Web-{698E9437-FF23-18FF-F7F0-DCA514A8CE6A}" dt="2023-05-04T19:43:47.061" v="9"/>
        <pc:sldMkLst>
          <pc:docMk/>
          <pc:sldMk cId="3333497688" sldId="300"/>
        </pc:sldMkLst>
      </pc:sldChg>
      <pc:sldChg chg="del">
        <pc:chgData name="Peter LEMASTERS" userId="S::peter.lemasters@st.com::c4f65040-d94c-4135-980f-f5d3609d8bb8" providerId="AD" clId="Web-{698E9437-FF23-18FF-F7F0-DCA514A8CE6A}" dt="2023-05-04T19:43:47.061" v="8"/>
        <pc:sldMkLst>
          <pc:docMk/>
          <pc:sldMk cId="3996051803" sldId="301"/>
        </pc:sldMkLst>
      </pc:sldChg>
      <pc:sldChg chg="addSp modSp del">
        <pc:chgData name="Peter LEMASTERS" userId="S::peter.lemasters@st.com::c4f65040-d94c-4135-980f-f5d3609d8bb8" providerId="AD" clId="Web-{698E9437-FF23-18FF-F7F0-DCA514A8CE6A}" dt="2023-05-08T20:38:15.250" v="3589"/>
        <pc:sldMkLst>
          <pc:docMk/>
          <pc:sldMk cId="1565637873" sldId="302"/>
        </pc:sldMkLst>
        <pc:spChg chg="mod">
          <ac:chgData name="Peter LEMASTERS" userId="S::peter.lemasters@st.com::c4f65040-d94c-4135-980f-f5d3609d8bb8" providerId="AD" clId="Web-{698E9437-FF23-18FF-F7F0-DCA514A8CE6A}" dt="2023-05-04T19:44:50.079" v="79" actId="20577"/>
          <ac:spMkLst>
            <pc:docMk/>
            <pc:sldMk cId="1565637873" sldId="302"/>
            <ac:spMk id="2" creationId="{6F48ECAA-61A4-71C9-9869-EF0C0B1FEF17}"/>
          </ac:spMkLst>
        </pc:spChg>
        <pc:spChg chg="add">
          <ac:chgData name="Peter LEMASTERS" userId="S::peter.lemasters@st.com::c4f65040-d94c-4135-980f-f5d3609d8bb8" providerId="AD" clId="Web-{698E9437-FF23-18FF-F7F0-DCA514A8CE6A}" dt="2023-05-08T19:40:05.485" v="3088"/>
          <ac:spMkLst>
            <pc:docMk/>
            <pc:sldMk cId="1565637873" sldId="302"/>
            <ac:spMk id="5" creationId="{C98D95F3-D4B1-F26F-0CD3-4DEF6D00610E}"/>
          </ac:spMkLst>
        </pc:spChg>
      </pc:sldChg>
      <pc:sldChg chg="addSp delSp modSp new">
        <pc:chgData name="Peter LEMASTERS" userId="S::peter.lemasters@st.com::c4f65040-d94c-4135-980f-f5d3609d8bb8" providerId="AD" clId="Web-{698E9437-FF23-18FF-F7F0-DCA514A8CE6A}" dt="2023-05-08T19:31:34.971" v="3014" actId="20577"/>
        <pc:sldMkLst>
          <pc:docMk/>
          <pc:sldMk cId="578704316" sldId="303"/>
        </pc:sldMkLst>
        <pc:spChg chg="del mod">
          <ac:chgData name="Peter LEMASTERS" userId="S::peter.lemasters@st.com::c4f65040-d94c-4135-980f-f5d3609d8bb8" providerId="AD" clId="Web-{698E9437-FF23-18FF-F7F0-DCA514A8CE6A}" dt="2023-05-08T13:36:52.095" v="862"/>
          <ac:spMkLst>
            <pc:docMk/>
            <pc:sldMk cId="578704316" sldId="303"/>
            <ac:spMk id="2" creationId="{A2CECA0C-DDED-6B0C-0F8F-AB735E02372B}"/>
          </ac:spMkLst>
        </pc:spChg>
        <pc:spChg chg="mod">
          <ac:chgData name="Peter LEMASTERS" userId="S::peter.lemasters@st.com::c4f65040-d94c-4135-980f-f5d3609d8bb8" providerId="AD" clId="Web-{698E9437-FF23-18FF-F7F0-DCA514A8CE6A}" dt="2023-05-04T19:44:58.844" v="85" actId="20577"/>
          <ac:spMkLst>
            <pc:docMk/>
            <pc:sldMk cId="578704316" sldId="303"/>
            <ac:spMk id="3" creationId="{1ED515D0-E1F9-A973-B81F-B55E558AF9B0}"/>
          </ac:spMkLst>
        </pc:spChg>
        <pc:spChg chg="add mod">
          <ac:chgData name="Peter LEMASTERS" userId="S::peter.lemasters@st.com::c4f65040-d94c-4135-980f-f5d3609d8bb8" providerId="AD" clId="Web-{698E9437-FF23-18FF-F7F0-DCA514A8CE6A}" dt="2023-05-08T19:31:34.971" v="3014" actId="20577"/>
          <ac:spMkLst>
            <pc:docMk/>
            <pc:sldMk cId="578704316" sldId="303"/>
            <ac:spMk id="5" creationId="{588EDA60-6723-541B-A800-DEE8C19EBE09}"/>
          </ac:spMkLst>
        </pc:spChg>
      </pc:sldChg>
      <pc:sldChg chg="modSp new del">
        <pc:chgData name="Peter LEMASTERS" userId="S::peter.lemasters@st.com::c4f65040-d94c-4135-980f-f5d3609d8bb8" providerId="AD" clId="Web-{698E9437-FF23-18FF-F7F0-DCA514A8CE6A}" dt="2023-05-08T19:31:07.048" v="3008"/>
        <pc:sldMkLst>
          <pc:docMk/>
          <pc:sldMk cId="590665629" sldId="304"/>
        </pc:sldMkLst>
        <pc:spChg chg="mod">
          <ac:chgData name="Peter LEMASTERS" userId="S::peter.lemasters@st.com::c4f65040-d94c-4135-980f-f5d3609d8bb8" providerId="AD" clId="Web-{698E9437-FF23-18FF-F7F0-DCA514A8CE6A}" dt="2023-05-05T16:17:20.614" v="150" actId="1076"/>
          <ac:spMkLst>
            <pc:docMk/>
            <pc:sldMk cId="590665629" sldId="304"/>
            <ac:spMk id="2" creationId="{00D852AB-B153-AB58-D789-5D9738486F1A}"/>
          </ac:spMkLst>
        </pc:spChg>
      </pc:sldChg>
      <pc:sldChg chg="modSp new del">
        <pc:chgData name="Peter LEMASTERS" userId="S::peter.lemasters@st.com::c4f65040-d94c-4135-980f-f5d3609d8bb8" providerId="AD" clId="Web-{698E9437-FF23-18FF-F7F0-DCA514A8CE6A}" dt="2023-05-08T19:31:16.126" v="3010"/>
        <pc:sldMkLst>
          <pc:docMk/>
          <pc:sldMk cId="2482659067" sldId="305"/>
        </pc:sldMkLst>
        <pc:spChg chg="mod">
          <ac:chgData name="Peter LEMASTERS" userId="S::peter.lemasters@st.com::c4f65040-d94c-4135-980f-f5d3609d8bb8" providerId="AD" clId="Web-{698E9437-FF23-18FF-F7F0-DCA514A8CE6A}" dt="2023-05-05T16:24:50.327" v="189" actId="20577"/>
          <ac:spMkLst>
            <pc:docMk/>
            <pc:sldMk cId="2482659067" sldId="305"/>
            <ac:spMk id="2" creationId="{B9264369-43D7-B9F2-46BF-E9F9DE6185C8}"/>
          </ac:spMkLst>
        </pc:spChg>
      </pc:sldChg>
      <pc:sldChg chg="modSp new del ord">
        <pc:chgData name="Peter LEMASTERS" userId="S::peter.lemasters@st.com::c4f65040-d94c-4135-980f-f5d3609d8bb8" providerId="AD" clId="Web-{698E9437-FF23-18FF-F7F0-DCA514A8CE6A}" dt="2023-05-08T13:29:20.926" v="631"/>
        <pc:sldMkLst>
          <pc:docMk/>
          <pc:sldMk cId="2688745237" sldId="306"/>
        </pc:sldMkLst>
        <pc:spChg chg="mod">
          <ac:chgData name="Peter LEMASTERS" userId="S::peter.lemasters@st.com::c4f65040-d94c-4135-980f-f5d3609d8bb8" providerId="AD" clId="Web-{698E9437-FF23-18FF-F7F0-DCA514A8CE6A}" dt="2023-05-08T13:11:36.834" v="311" actId="20577"/>
          <ac:spMkLst>
            <pc:docMk/>
            <pc:sldMk cId="2688745237" sldId="306"/>
            <ac:spMk id="2" creationId="{AFF3B7F8-D852-DC45-F26F-131FEBBF3614}"/>
          </ac:spMkLst>
        </pc:spChg>
        <pc:spChg chg="mod">
          <ac:chgData name="Peter LEMASTERS" userId="S::peter.lemasters@st.com::c4f65040-d94c-4135-980f-f5d3609d8bb8" providerId="AD" clId="Web-{698E9437-FF23-18FF-F7F0-DCA514A8CE6A}" dt="2023-05-08T13:09:50.581" v="205" actId="20577"/>
          <ac:spMkLst>
            <pc:docMk/>
            <pc:sldMk cId="2688745237" sldId="306"/>
            <ac:spMk id="3" creationId="{85C05941-1095-5C6C-2E5F-473431686C4D}"/>
          </ac:spMkLst>
        </pc:spChg>
      </pc:sldChg>
      <pc:sldChg chg="modSp new mod modClrScheme chgLayout">
        <pc:chgData name="Peter LEMASTERS" userId="S::peter.lemasters@st.com::c4f65040-d94c-4135-980f-f5d3609d8bb8" providerId="AD" clId="Web-{698E9437-FF23-18FF-F7F0-DCA514A8CE6A}" dt="2023-05-08T13:12:14.523" v="330" actId="20577"/>
        <pc:sldMkLst>
          <pc:docMk/>
          <pc:sldMk cId="1368462019" sldId="307"/>
        </pc:sldMkLst>
        <pc:spChg chg="mod ord">
          <ac:chgData name="Peter LEMASTERS" userId="S::peter.lemasters@st.com::c4f65040-d94c-4135-980f-f5d3609d8bb8" providerId="AD" clId="Web-{698E9437-FF23-18FF-F7F0-DCA514A8CE6A}" dt="2023-05-08T13:11:47.303" v="313"/>
          <ac:spMkLst>
            <pc:docMk/>
            <pc:sldMk cId="1368462019" sldId="307"/>
            <ac:spMk id="2" creationId="{CA79D213-01B2-EB30-9899-E90880EC0B5A}"/>
          </ac:spMkLst>
        </pc:spChg>
        <pc:spChg chg="mod ord">
          <ac:chgData name="Peter LEMASTERS" userId="S::peter.lemasters@st.com::c4f65040-d94c-4135-980f-f5d3609d8bb8" providerId="AD" clId="Web-{698E9437-FF23-18FF-F7F0-DCA514A8CE6A}" dt="2023-05-08T13:12:14.523" v="330" actId="20577"/>
          <ac:spMkLst>
            <pc:docMk/>
            <pc:sldMk cId="1368462019" sldId="307"/>
            <ac:spMk id="3" creationId="{CCF323F3-1189-F3EE-8DA4-1C4C9B7920DF}"/>
          </ac:spMkLst>
        </pc:spChg>
      </pc:sldChg>
      <pc:sldChg chg="modSp add replId">
        <pc:chgData name="Peter LEMASTERS" userId="S::peter.lemasters@st.com::c4f65040-d94c-4135-980f-f5d3609d8bb8" providerId="AD" clId="Web-{698E9437-FF23-18FF-F7F0-DCA514A8CE6A}" dt="2023-05-08T13:12:41.648" v="364" actId="20577"/>
        <pc:sldMkLst>
          <pc:docMk/>
          <pc:sldMk cId="894507387" sldId="308"/>
        </pc:sldMkLst>
        <pc:spChg chg="mod">
          <ac:chgData name="Peter LEMASTERS" userId="S::peter.lemasters@st.com::c4f65040-d94c-4135-980f-f5d3609d8bb8" providerId="AD" clId="Web-{698E9437-FF23-18FF-F7F0-DCA514A8CE6A}" dt="2023-05-08T13:12:41.648" v="364" actId="20577"/>
          <ac:spMkLst>
            <pc:docMk/>
            <pc:sldMk cId="894507387" sldId="308"/>
            <ac:spMk id="3" creationId="{CCF323F3-1189-F3EE-8DA4-1C4C9B7920DF}"/>
          </ac:spMkLst>
        </pc:spChg>
      </pc:sldChg>
      <pc:sldChg chg="modSp add replId">
        <pc:chgData name="Peter LEMASTERS" userId="S::peter.lemasters@st.com::c4f65040-d94c-4135-980f-f5d3609d8bb8" providerId="AD" clId="Web-{698E9437-FF23-18FF-F7F0-DCA514A8CE6A}" dt="2023-05-08T13:12:37.555" v="360" actId="20577"/>
        <pc:sldMkLst>
          <pc:docMk/>
          <pc:sldMk cId="344563483" sldId="309"/>
        </pc:sldMkLst>
        <pc:spChg chg="mod">
          <ac:chgData name="Peter LEMASTERS" userId="S::peter.lemasters@st.com::c4f65040-d94c-4135-980f-f5d3609d8bb8" providerId="AD" clId="Web-{698E9437-FF23-18FF-F7F0-DCA514A8CE6A}" dt="2023-05-08T13:12:37.555" v="360" actId="20577"/>
          <ac:spMkLst>
            <pc:docMk/>
            <pc:sldMk cId="344563483" sldId="309"/>
            <ac:spMk id="3" creationId="{CCF323F3-1189-F3EE-8DA4-1C4C9B7920DF}"/>
          </ac:spMkLst>
        </pc:spChg>
      </pc:sldChg>
      <pc:sldChg chg="modSp add replId">
        <pc:chgData name="Peter LEMASTERS" userId="S::peter.lemasters@st.com::c4f65040-d94c-4135-980f-f5d3609d8bb8" providerId="AD" clId="Web-{698E9437-FF23-18FF-F7F0-DCA514A8CE6A}" dt="2023-05-08T13:12:28.711" v="345" actId="20577"/>
        <pc:sldMkLst>
          <pc:docMk/>
          <pc:sldMk cId="3958162544" sldId="310"/>
        </pc:sldMkLst>
        <pc:spChg chg="mod">
          <ac:chgData name="Peter LEMASTERS" userId="S::peter.lemasters@st.com::c4f65040-d94c-4135-980f-f5d3609d8bb8" providerId="AD" clId="Web-{698E9437-FF23-18FF-F7F0-DCA514A8CE6A}" dt="2023-05-08T13:12:28.711" v="345" actId="20577"/>
          <ac:spMkLst>
            <pc:docMk/>
            <pc:sldMk cId="3958162544" sldId="310"/>
            <ac:spMk id="3" creationId="{CCF323F3-1189-F3EE-8DA4-1C4C9B7920DF}"/>
          </ac:spMkLst>
        </pc:spChg>
      </pc:sldChg>
      <pc:sldChg chg="addSp delSp modSp add ord replId">
        <pc:chgData name="Peter LEMASTERS" userId="S::peter.lemasters@st.com::c4f65040-d94c-4135-980f-f5d3609d8bb8" providerId="AD" clId="Web-{698E9437-FF23-18FF-F7F0-DCA514A8CE6A}" dt="2023-05-08T20:11:42.391" v="3329" actId="20577"/>
        <pc:sldMkLst>
          <pc:docMk/>
          <pc:sldMk cId="2214869290" sldId="311"/>
        </pc:sldMkLst>
        <pc:spChg chg="mod">
          <ac:chgData name="Peter LEMASTERS" userId="S::peter.lemasters@st.com::c4f65040-d94c-4135-980f-f5d3609d8bb8" providerId="AD" clId="Web-{698E9437-FF23-18FF-F7F0-DCA514A8CE6A}" dt="2023-05-08T20:11:42.391" v="3329" actId="20577"/>
          <ac:spMkLst>
            <pc:docMk/>
            <pc:sldMk cId="2214869290" sldId="311"/>
            <ac:spMk id="2" creationId="{AFF3B7F8-D852-DC45-F26F-131FEBBF3614}"/>
          </ac:spMkLst>
        </pc:spChg>
        <pc:spChg chg="mod">
          <ac:chgData name="Peter LEMASTERS" userId="S::peter.lemasters@st.com::c4f65040-d94c-4135-980f-f5d3609d8bb8" providerId="AD" clId="Web-{698E9437-FF23-18FF-F7F0-DCA514A8CE6A}" dt="2023-05-08T13:15:01.512" v="379" actId="20577"/>
          <ac:spMkLst>
            <pc:docMk/>
            <pc:sldMk cId="2214869290" sldId="311"/>
            <ac:spMk id="3" creationId="{85C05941-1095-5C6C-2E5F-473431686C4D}"/>
          </ac:spMkLst>
        </pc:spChg>
        <pc:picChg chg="add mod">
          <ac:chgData name="Peter LEMASTERS" userId="S::peter.lemasters@st.com::c4f65040-d94c-4135-980f-f5d3609d8bb8" providerId="AD" clId="Web-{698E9437-FF23-18FF-F7F0-DCA514A8CE6A}" dt="2023-05-08T20:08:17.775" v="3232" actId="1076"/>
          <ac:picMkLst>
            <pc:docMk/>
            <pc:sldMk cId="2214869290" sldId="311"/>
            <ac:picMk id="4" creationId="{244DD9D0-B99A-5354-AE93-7C320735DD2C}"/>
          </ac:picMkLst>
        </pc:picChg>
        <pc:picChg chg="add del mod ord">
          <ac:chgData name="Peter LEMASTERS" userId="S::peter.lemasters@st.com::c4f65040-d94c-4135-980f-f5d3609d8bb8" providerId="AD" clId="Web-{698E9437-FF23-18FF-F7F0-DCA514A8CE6A}" dt="2023-05-08T19:21:40.046" v="2933"/>
          <ac:picMkLst>
            <pc:docMk/>
            <pc:sldMk cId="2214869290" sldId="311"/>
            <ac:picMk id="4" creationId="{B4472BB9-1EA3-1B79-4320-93488F2E007B}"/>
          </ac:picMkLst>
        </pc:picChg>
        <pc:picChg chg="add del mod ord">
          <ac:chgData name="Peter LEMASTERS" userId="S::peter.lemasters@st.com::c4f65040-d94c-4135-980f-f5d3609d8bb8" providerId="AD" clId="Web-{698E9437-FF23-18FF-F7F0-DCA514A8CE6A}" dt="2023-05-08T20:07:50.900" v="3224"/>
          <ac:picMkLst>
            <pc:docMk/>
            <pc:sldMk cId="2214869290" sldId="311"/>
            <ac:picMk id="5" creationId="{A973AF95-92D5-DB9B-138F-A3A5738F4B5E}"/>
          </ac:picMkLst>
        </pc:picChg>
      </pc:sldChg>
      <pc:sldChg chg="addSp delSp modSp add del replId">
        <pc:chgData name="Peter LEMASTERS" userId="S::peter.lemasters@st.com::c4f65040-d94c-4135-980f-f5d3609d8bb8" providerId="AD" clId="Web-{698E9437-FF23-18FF-F7F0-DCA514A8CE6A}" dt="2023-05-08T18:47:12.218" v="2680"/>
        <pc:sldMkLst>
          <pc:docMk/>
          <pc:sldMk cId="3623400228" sldId="312"/>
        </pc:sldMkLst>
        <pc:spChg chg="del mod">
          <ac:chgData name="Peter LEMASTERS" userId="S::peter.lemasters@st.com::c4f65040-d94c-4135-980f-f5d3609d8bb8" providerId="AD" clId="Web-{698E9437-FF23-18FF-F7F0-DCA514A8CE6A}" dt="2023-05-08T13:38:45.536" v="877"/>
          <ac:spMkLst>
            <pc:docMk/>
            <pc:sldMk cId="3623400228" sldId="312"/>
            <ac:spMk id="2" creationId="{AFF3B7F8-D852-DC45-F26F-131FEBBF3614}"/>
          </ac:spMkLst>
        </pc:spChg>
        <pc:spChg chg="mod">
          <ac:chgData name="Peter LEMASTERS" userId="S::peter.lemasters@st.com::c4f65040-d94c-4135-980f-f5d3609d8bb8" providerId="AD" clId="Web-{698E9437-FF23-18FF-F7F0-DCA514A8CE6A}" dt="2023-05-08T15:37:34.179" v="1528" actId="20577"/>
          <ac:spMkLst>
            <pc:docMk/>
            <pc:sldMk cId="3623400228" sldId="312"/>
            <ac:spMk id="3" creationId="{85C05941-1095-5C6C-2E5F-473431686C4D}"/>
          </ac:spMkLst>
        </pc:spChg>
        <pc:spChg chg="add mod">
          <ac:chgData name="Peter LEMASTERS" userId="S::peter.lemasters@st.com::c4f65040-d94c-4135-980f-f5d3609d8bb8" providerId="AD" clId="Web-{698E9437-FF23-18FF-F7F0-DCA514A8CE6A}" dt="2023-05-08T15:37:52.055" v="1531" actId="14100"/>
          <ac:spMkLst>
            <pc:docMk/>
            <pc:sldMk cId="3623400228" sldId="312"/>
            <ac:spMk id="6" creationId="{19FAADD0-EB75-2210-CC3E-832612DF8778}"/>
          </ac:spMkLst>
        </pc:spChg>
        <pc:picChg chg="del">
          <ac:chgData name="Peter LEMASTERS" userId="S::peter.lemasters@st.com::c4f65040-d94c-4135-980f-f5d3609d8bb8" providerId="AD" clId="Web-{698E9437-FF23-18FF-F7F0-DCA514A8CE6A}" dt="2023-05-08T13:19:42.191" v="582"/>
          <ac:picMkLst>
            <pc:docMk/>
            <pc:sldMk cId="3623400228" sldId="312"/>
            <ac:picMk id="4" creationId="{B4472BB9-1EA3-1B79-4320-93488F2E007B}"/>
          </ac:picMkLst>
        </pc:picChg>
        <pc:picChg chg="add mod ord">
          <ac:chgData name="Peter LEMASTERS" userId="S::peter.lemasters@st.com::c4f65040-d94c-4135-980f-f5d3609d8bb8" providerId="AD" clId="Web-{698E9437-FF23-18FF-F7F0-DCA514A8CE6A}" dt="2023-05-08T15:37:59.680" v="1533"/>
          <ac:picMkLst>
            <pc:docMk/>
            <pc:sldMk cId="3623400228" sldId="312"/>
            <ac:picMk id="4" creationId="{D18B2079-3FC3-5128-6C25-1DEEB4B9D186}"/>
          </ac:picMkLst>
        </pc:picChg>
      </pc:sldChg>
      <pc:sldChg chg="addSp delSp modSp add replId">
        <pc:chgData name="Peter LEMASTERS" userId="S::peter.lemasters@st.com::c4f65040-d94c-4135-980f-f5d3609d8bb8" providerId="AD" clId="Web-{698E9437-FF23-18FF-F7F0-DCA514A8CE6A}" dt="2023-05-08T20:14:40.537" v="3396"/>
        <pc:sldMkLst>
          <pc:docMk/>
          <pc:sldMk cId="3041002219" sldId="313"/>
        </pc:sldMkLst>
        <pc:spChg chg="del mod">
          <ac:chgData name="Peter LEMASTERS" userId="S::peter.lemasters@st.com::c4f65040-d94c-4135-980f-f5d3609d8bb8" providerId="AD" clId="Web-{698E9437-FF23-18FF-F7F0-DCA514A8CE6A}" dt="2023-05-08T13:30:18.084" v="652"/>
          <ac:spMkLst>
            <pc:docMk/>
            <pc:sldMk cId="3041002219" sldId="313"/>
            <ac:spMk id="2" creationId="{AFF3B7F8-D852-DC45-F26F-131FEBBF3614}"/>
          </ac:spMkLst>
        </pc:spChg>
        <pc:spChg chg="mod">
          <ac:chgData name="Peter LEMASTERS" userId="S::peter.lemasters@st.com::c4f65040-d94c-4135-980f-f5d3609d8bb8" providerId="AD" clId="Web-{698E9437-FF23-18FF-F7F0-DCA514A8CE6A}" dt="2023-05-08T20:10:10.060" v="3307" actId="20577"/>
          <ac:spMkLst>
            <pc:docMk/>
            <pc:sldMk cId="3041002219" sldId="313"/>
            <ac:spMk id="3" creationId="{85C05941-1095-5C6C-2E5F-473431686C4D}"/>
          </ac:spMkLst>
        </pc:spChg>
        <pc:spChg chg="add del mod">
          <ac:chgData name="Peter LEMASTERS" userId="S::peter.lemasters@st.com::c4f65040-d94c-4135-980f-f5d3609d8bb8" providerId="AD" clId="Web-{698E9437-FF23-18FF-F7F0-DCA514A8CE6A}" dt="2023-05-08T20:10:04.513" v="3304"/>
          <ac:spMkLst>
            <pc:docMk/>
            <pc:sldMk cId="3041002219" sldId="313"/>
            <ac:spMk id="5" creationId="{188BF63D-25E9-2E2A-64E8-2BE3BE776987}"/>
          </ac:spMkLst>
        </pc:spChg>
        <pc:spChg chg="add mod">
          <ac:chgData name="Peter LEMASTERS" userId="S::peter.lemasters@st.com::c4f65040-d94c-4135-980f-f5d3609d8bb8" providerId="AD" clId="Web-{698E9437-FF23-18FF-F7F0-DCA514A8CE6A}" dt="2023-05-08T20:13:42.175" v="3384" actId="20577"/>
          <ac:spMkLst>
            <pc:docMk/>
            <pc:sldMk cId="3041002219" sldId="313"/>
            <ac:spMk id="6" creationId="{45748915-8AC8-63C3-6913-316FBDFCA49E}"/>
          </ac:spMkLst>
        </pc:spChg>
        <pc:spChg chg="add mod">
          <ac:chgData name="Peter LEMASTERS" userId="S::peter.lemasters@st.com::c4f65040-d94c-4135-980f-f5d3609d8bb8" providerId="AD" clId="Web-{698E9437-FF23-18FF-F7F0-DCA514A8CE6A}" dt="2023-05-08T20:14:20.161" v="3391" actId="14100"/>
          <ac:spMkLst>
            <pc:docMk/>
            <pc:sldMk cId="3041002219" sldId="313"/>
            <ac:spMk id="8" creationId="{886F229A-9A24-DEC1-FB1F-EFF0B169B0D6}"/>
          </ac:spMkLst>
        </pc:spChg>
        <pc:picChg chg="add del mod">
          <ac:chgData name="Peter LEMASTERS" userId="S::peter.lemasters@st.com::c4f65040-d94c-4135-980f-f5d3609d8bb8" providerId="AD" clId="Web-{698E9437-FF23-18FF-F7F0-DCA514A8CE6A}" dt="2023-05-08T20:07:45.118" v="3222"/>
          <ac:picMkLst>
            <pc:docMk/>
            <pc:sldMk cId="3041002219" sldId="313"/>
            <ac:picMk id="2" creationId="{D345D643-2BEE-5B2E-0BDE-960BC7C537F1}"/>
          </ac:picMkLst>
        </pc:picChg>
        <pc:picChg chg="add del mod">
          <ac:chgData name="Peter LEMASTERS" userId="S::peter.lemasters@st.com::c4f65040-d94c-4135-980f-f5d3609d8bb8" providerId="AD" clId="Web-{698E9437-FF23-18FF-F7F0-DCA514A8CE6A}" dt="2023-05-08T20:07:18.461" v="3217"/>
          <ac:picMkLst>
            <pc:docMk/>
            <pc:sldMk cId="3041002219" sldId="313"/>
            <ac:picMk id="4" creationId="{A4BE3F66-0EE0-CE4E-1443-0C9590DCCF4B}"/>
          </ac:picMkLst>
        </pc:picChg>
        <pc:picChg chg="del">
          <ac:chgData name="Peter LEMASTERS" userId="S::peter.lemasters@st.com::c4f65040-d94c-4135-980f-f5d3609d8bb8" providerId="AD" clId="Web-{698E9437-FF23-18FF-F7F0-DCA514A8CE6A}" dt="2023-05-08T13:19:14.659" v="563"/>
          <ac:picMkLst>
            <pc:docMk/>
            <pc:sldMk cId="3041002219" sldId="313"/>
            <ac:picMk id="4" creationId="{B4472BB9-1EA3-1B79-4320-93488F2E007B}"/>
          </ac:picMkLst>
        </pc:picChg>
        <pc:picChg chg="add mod ord">
          <ac:chgData name="Peter LEMASTERS" userId="S::peter.lemasters@st.com::c4f65040-d94c-4135-980f-f5d3609d8bb8" providerId="AD" clId="Web-{698E9437-FF23-18FF-F7F0-DCA514A8CE6A}" dt="2023-05-08T20:12:06.485" v="3331" actId="1076"/>
          <ac:picMkLst>
            <pc:docMk/>
            <pc:sldMk cId="3041002219" sldId="313"/>
            <ac:picMk id="7" creationId="{8BA7E53F-85FC-0B02-BBCC-D7020C1DFB70}"/>
          </ac:picMkLst>
        </pc:picChg>
        <pc:cxnChg chg="add mod">
          <ac:chgData name="Peter LEMASTERS" userId="S::peter.lemasters@st.com::c4f65040-d94c-4135-980f-f5d3609d8bb8" providerId="AD" clId="Web-{698E9437-FF23-18FF-F7F0-DCA514A8CE6A}" dt="2023-05-08T20:14:40.537" v="3396"/>
          <ac:cxnSpMkLst>
            <pc:docMk/>
            <pc:sldMk cId="3041002219" sldId="313"/>
            <ac:cxnSpMk id="9" creationId="{9837206F-11B3-FF04-4534-1B69C8C2FFC3}"/>
          </ac:cxnSpMkLst>
        </pc:cxnChg>
      </pc:sldChg>
      <pc:sldChg chg="addSp delSp modSp add ord replId">
        <pc:chgData name="Peter LEMASTERS" userId="S::peter.lemasters@st.com::c4f65040-d94c-4135-980f-f5d3609d8bb8" providerId="AD" clId="Web-{698E9437-FF23-18FF-F7F0-DCA514A8CE6A}" dt="2023-05-08T18:48:46.596" v="2695" actId="20577"/>
        <pc:sldMkLst>
          <pc:docMk/>
          <pc:sldMk cId="2259577051" sldId="314"/>
        </pc:sldMkLst>
        <pc:spChg chg="del mod">
          <ac:chgData name="Peter LEMASTERS" userId="S::peter.lemasters@st.com::c4f65040-d94c-4135-980f-f5d3609d8bb8" providerId="AD" clId="Web-{698E9437-FF23-18FF-F7F0-DCA514A8CE6A}" dt="2023-05-08T13:43:42.731" v="1058"/>
          <ac:spMkLst>
            <pc:docMk/>
            <pc:sldMk cId="2259577051" sldId="314"/>
            <ac:spMk id="2" creationId="{AFF3B7F8-D852-DC45-F26F-131FEBBF3614}"/>
          </ac:spMkLst>
        </pc:spChg>
        <pc:spChg chg="mod">
          <ac:chgData name="Peter LEMASTERS" userId="S::peter.lemasters@st.com::c4f65040-d94c-4135-980f-f5d3609d8bb8" providerId="AD" clId="Web-{698E9437-FF23-18FF-F7F0-DCA514A8CE6A}" dt="2023-05-08T13:20:44.381" v="611" actId="20577"/>
          <ac:spMkLst>
            <pc:docMk/>
            <pc:sldMk cId="2259577051" sldId="314"/>
            <ac:spMk id="3" creationId="{85C05941-1095-5C6C-2E5F-473431686C4D}"/>
          </ac:spMkLst>
        </pc:spChg>
        <pc:spChg chg="add del mod">
          <ac:chgData name="Peter LEMASTERS" userId="S::peter.lemasters@st.com::c4f65040-d94c-4135-980f-f5d3609d8bb8" providerId="AD" clId="Web-{698E9437-FF23-18FF-F7F0-DCA514A8CE6A}" dt="2023-05-08T13:45:44.422" v="1066"/>
          <ac:spMkLst>
            <pc:docMk/>
            <pc:sldMk cId="2259577051" sldId="314"/>
            <ac:spMk id="5" creationId="{6CC08D5D-FC91-0FCE-E552-7DD8E468B4C3}"/>
          </ac:spMkLst>
        </pc:spChg>
        <pc:spChg chg="add mod">
          <ac:chgData name="Peter LEMASTERS" userId="S::peter.lemasters@st.com::c4f65040-d94c-4135-980f-f5d3609d8bb8" providerId="AD" clId="Web-{698E9437-FF23-18FF-F7F0-DCA514A8CE6A}" dt="2023-05-08T18:48:46.596" v="2695" actId="20577"/>
          <ac:spMkLst>
            <pc:docMk/>
            <pc:sldMk cId="2259577051" sldId="314"/>
            <ac:spMk id="7" creationId="{7A7A8B1A-C3FD-FE47-3F81-5087E6114050}"/>
          </ac:spMkLst>
        </pc:spChg>
      </pc:sldChg>
      <pc:sldChg chg="addSp delSp modSp add replId">
        <pc:chgData name="Peter LEMASTERS" userId="S::peter.lemasters@st.com::c4f65040-d94c-4135-980f-f5d3609d8bb8" providerId="AD" clId="Web-{698E9437-FF23-18FF-F7F0-DCA514A8CE6A}" dt="2023-05-08T15:36:44.725" v="1518" actId="20577"/>
        <pc:sldMkLst>
          <pc:docMk/>
          <pc:sldMk cId="1721709897" sldId="315"/>
        </pc:sldMkLst>
        <pc:spChg chg="del">
          <ac:chgData name="Peter LEMASTERS" userId="S::peter.lemasters@st.com::c4f65040-d94c-4135-980f-f5d3609d8bb8" providerId="AD" clId="Web-{698E9437-FF23-18FF-F7F0-DCA514A8CE6A}" dt="2023-05-08T13:52:01.183" v="1193"/>
          <ac:spMkLst>
            <pc:docMk/>
            <pc:sldMk cId="1721709897" sldId="315"/>
            <ac:spMk id="2" creationId="{AFF3B7F8-D852-DC45-F26F-131FEBBF3614}"/>
          </ac:spMkLst>
        </pc:spChg>
        <pc:spChg chg="mod">
          <ac:chgData name="Peter LEMASTERS" userId="S::peter.lemasters@st.com::c4f65040-d94c-4135-980f-f5d3609d8bb8" providerId="AD" clId="Web-{698E9437-FF23-18FF-F7F0-DCA514A8CE6A}" dt="2023-05-08T13:21:07.162" v="616" actId="20577"/>
          <ac:spMkLst>
            <pc:docMk/>
            <pc:sldMk cId="1721709897" sldId="315"/>
            <ac:spMk id="3" creationId="{85C05941-1095-5C6C-2E5F-473431686C4D}"/>
          </ac:spMkLst>
        </pc:spChg>
        <pc:spChg chg="add mod">
          <ac:chgData name="Peter LEMASTERS" userId="S::peter.lemasters@st.com::c4f65040-d94c-4135-980f-f5d3609d8bb8" providerId="AD" clId="Web-{698E9437-FF23-18FF-F7F0-DCA514A8CE6A}" dt="2023-05-08T15:36:44.725" v="1518" actId="20577"/>
          <ac:spMkLst>
            <pc:docMk/>
            <pc:sldMk cId="1721709897" sldId="315"/>
            <ac:spMk id="5" creationId="{24DD466A-4AAD-69A8-16B6-8E2F48E51BEF}"/>
          </ac:spMkLst>
        </pc:spChg>
      </pc:sldChg>
      <pc:sldChg chg="addSp delSp modSp add ord replId">
        <pc:chgData name="Peter LEMASTERS" userId="S::peter.lemasters@st.com::c4f65040-d94c-4135-980f-f5d3609d8bb8" providerId="AD" clId="Web-{698E9437-FF23-18FF-F7F0-DCA514A8CE6A}" dt="2023-05-08T19:40:49.629" v="3090" actId="20577"/>
        <pc:sldMkLst>
          <pc:docMk/>
          <pc:sldMk cId="903922830" sldId="316"/>
        </pc:sldMkLst>
        <pc:spChg chg="del">
          <ac:chgData name="Peter LEMASTERS" userId="S::peter.lemasters@st.com::c4f65040-d94c-4135-980f-f5d3609d8bb8" providerId="AD" clId="Web-{698E9437-FF23-18FF-F7F0-DCA514A8CE6A}" dt="2023-05-08T15:38:17.728" v="1534"/>
          <ac:spMkLst>
            <pc:docMk/>
            <pc:sldMk cId="903922830" sldId="316"/>
            <ac:spMk id="2" creationId="{AFF3B7F8-D852-DC45-F26F-131FEBBF3614}"/>
          </ac:spMkLst>
        </pc:spChg>
        <pc:spChg chg="mod">
          <ac:chgData name="Peter LEMASTERS" userId="S::peter.lemasters@st.com::c4f65040-d94c-4135-980f-f5d3609d8bb8" providerId="AD" clId="Web-{698E9437-FF23-18FF-F7F0-DCA514A8CE6A}" dt="2023-05-08T13:21:19.897" v="620" actId="20577"/>
          <ac:spMkLst>
            <pc:docMk/>
            <pc:sldMk cId="903922830" sldId="316"/>
            <ac:spMk id="3" creationId="{85C05941-1095-5C6C-2E5F-473431686C4D}"/>
          </ac:spMkLst>
        </pc:spChg>
        <pc:spChg chg="add mod">
          <ac:chgData name="Peter LEMASTERS" userId="S::peter.lemasters@st.com::c4f65040-d94c-4135-980f-f5d3609d8bb8" providerId="AD" clId="Web-{698E9437-FF23-18FF-F7F0-DCA514A8CE6A}" dt="2023-05-08T19:40:49.629" v="3090" actId="20577"/>
          <ac:spMkLst>
            <pc:docMk/>
            <pc:sldMk cId="903922830" sldId="316"/>
            <ac:spMk id="5" creationId="{3C6A5018-7562-A64E-E9AE-85C1B09A5829}"/>
          </ac:spMkLst>
        </pc:spChg>
      </pc:sldChg>
      <pc:sldChg chg="addSp delSp modSp add replId">
        <pc:chgData name="Peter LEMASTERS" userId="S::peter.lemasters@st.com::c4f65040-d94c-4135-980f-f5d3609d8bb8" providerId="AD" clId="Web-{698E9437-FF23-18FF-F7F0-DCA514A8CE6A}" dt="2023-05-08T20:04:06.190" v="3216" actId="20577"/>
        <pc:sldMkLst>
          <pc:docMk/>
          <pc:sldMk cId="1807774418" sldId="317"/>
        </pc:sldMkLst>
        <pc:spChg chg="del">
          <ac:chgData name="Peter LEMASTERS" userId="S::peter.lemasters@st.com::c4f65040-d94c-4135-980f-f5d3609d8bb8" providerId="AD" clId="Web-{698E9437-FF23-18FF-F7F0-DCA514A8CE6A}" dt="2023-05-08T15:47:34.170" v="1819"/>
          <ac:spMkLst>
            <pc:docMk/>
            <pc:sldMk cId="1807774418" sldId="317"/>
            <ac:spMk id="2" creationId="{AFF3B7F8-D852-DC45-F26F-131FEBBF3614}"/>
          </ac:spMkLst>
        </pc:spChg>
        <pc:spChg chg="mod">
          <ac:chgData name="Peter LEMASTERS" userId="S::peter.lemasters@st.com::c4f65040-d94c-4135-980f-f5d3609d8bb8" providerId="AD" clId="Web-{698E9437-FF23-18FF-F7F0-DCA514A8CE6A}" dt="2023-05-08T15:51:47.008" v="1908" actId="20577"/>
          <ac:spMkLst>
            <pc:docMk/>
            <pc:sldMk cId="1807774418" sldId="317"/>
            <ac:spMk id="3" creationId="{85C05941-1095-5C6C-2E5F-473431686C4D}"/>
          </ac:spMkLst>
        </pc:spChg>
        <pc:spChg chg="add mod">
          <ac:chgData name="Peter LEMASTERS" userId="S::peter.lemasters@st.com::c4f65040-d94c-4135-980f-f5d3609d8bb8" providerId="AD" clId="Web-{698E9437-FF23-18FF-F7F0-DCA514A8CE6A}" dt="2023-05-08T20:04:06.190" v="3216" actId="20577"/>
          <ac:spMkLst>
            <pc:docMk/>
            <pc:sldMk cId="1807774418" sldId="317"/>
            <ac:spMk id="5" creationId="{C5615FEA-01A1-FE7C-5B5F-C5F8A1961759}"/>
          </ac:spMkLst>
        </pc:spChg>
      </pc:sldChg>
      <pc:sldChg chg="add del replId">
        <pc:chgData name="Peter LEMASTERS" userId="S::peter.lemasters@st.com::c4f65040-d94c-4135-980f-f5d3609d8bb8" providerId="AD" clId="Web-{698E9437-FF23-18FF-F7F0-DCA514A8CE6A}" dt="2023-05-08T19:31:12.345" v="3009"/>
        <pc:sldMkLst>
          <pc:docMk/>
          <pc:sldMk cId="17540120" sldId="318"/>
        </pc:sldMkLst>
      </pc:sldChg>
      <pc:sldChg chg="modSp new del ord">
        <pc:chgData name="Peter LEMASTERS" userId="S::peter.lemasters@st.com::c4f65040-d94c-4135-980f-f5d3609d8bb8" providerId="AD" clId="Web-{698E9437-FF23-18FF-F7F0-DCA514A8CE6A}" dt="2023-05-08T18:46:05.638" v="2660"/>
        <pc:sldMkLst>
          <pc:docMk/>
          <pc:sldMk cId="3304680806" sldId="319"/>
        </pc:sldMkLst>
        <pc:spChg chg="mod">
          <ac:chgData name="Peter LEMASTERS" userId="S::peter.lemasters@st.com::c4f65040-d94c-4135-980f-f5d3609d8bb8" providerId="AD" clId="Web-{698E9437-FF23-18FF-F7F0-DCA514A8CE6A}" dt="2023-05-08T16:00:02.980" v="2035" actId="20577"/>
          <ac:spMkLst>
            <pc:docMk/>
            <pc:sldMk cId="3304680806" sldId="319"/>
            <ac:spMk id="2" creationId="{256D4561-18DD-3F26-5A4A-3CA3824FFB87}"/>
          </ac:spMkLst>
        </pc:spChg>
        <pc:spChg chg="mod">
          <ac:chgData name="Peter LEMASTERS" userId="S::peter.lemasters@st.com::c4f65040-d94c-4135-980f-f5d3609d8bb8" providerId="AD" clId="Web-{698E9437-FF23-18FF-F7F0-DCA514A8CE6A}" dt="2023-05-08T15:59:42.276" v="2022" actId="20577"/>
          <ac:spMkLst>
            <pc:docMk/>
            <pc:sldMk cId="3304680806" sldId="319"/>
            <ac:spMk id="3" creationId="{FC3A2891-D164-7357-5DAA-3C497F61C948}"/>
          </ac:spMkLst>
        </pc:spChg>
      </pc:sldChg>
      <pc:sldChg chg="modSp new del">
        <pc:chgData name="Peter LEMASTERS" userId="S::peter.lemasters@st.com::c4f65040-d94c-4135-980f-f5d3609d8bb8" providerId="AD" clId="Web-{698E9437-FF23-18FF-F7F0-DCA514A8CE6A}" dt="2023-05-08T19:31:23.283" v="3011"/>
        <pc:sldMkLst>
          <pc:docMk/>
          <pc:sldMk cId="2809010638" sldId="320"/>
        </pc:sldMkLst>
        <pc:spChg chg="mod">
          <ac:chgData name="Peter LEMASTERS" userId="S::peter.lemasters@st.com::c4f65040-d94c-4135-980f-f5d3609d8bb8" providerId="AD" clId="Web-{698E9437-FF23-18FF-F7F0-DCA514A8CE6A}" dt="2023-05-08T18:20:58.623" v="2298" actId="20577"/>
          <ac:spMkLst>
            <pc:docMk/>
            <pc:sldMk cId="2809010638" sldId="320"/>
            <ac:spMk id="2" creationId="{ACB6B73C-F14C-4061-A250-5A304988AE15}"/>
          </ac:spMkLst>
        </pc:spChg>
        <pc:spChg chg="mod">
          <ac:chgData name="Peter LEMASTERS" userId="S::peter.lemasters@st.com::c4f65040-d94c-4135-980f-f5d3609d8bb8" providerId="AD" clId="Web-{698E9437-FF23-18FF-F7F0-DCA514A8CE6A}" dt="2023-05-08T17:50:48.301" v="2105" actId="20577"/>
          <ac:spMkLst>
            <pc:docMk/>
            <pc:sldMk cId="2809010638" sldId="320"/>
            <ac:spMk id="3" creationId="{F32E5B48-0C81-72D3-CB1E-8B227117F255}"/>
          </ac:spMkLst>
        </pc:spChg>
      </pc:sldChg>
      <pc:sldChg chg="addSp modSp new">
        <pc:chgData name="Peter LEMASTERS" userId="S::peter.lemasters@st.com::c4f65040-d94c-4135-980f-f5d3609d8bb8" providerId="AD" clId="Web-{698E9437-FF23-18FF-F7F0-DCA514A8CE6A}" dt="2023-05-08T18:31:06.095" v="2453" actId="1076"/>
        <pc:sldMkLst>
          <pc:docMk/>
          <pc:sldMk cId="3618128021" sldId="321"/>
        </pc:sldMkLst>
        <pc:spChg chg="mod">
          <ac:chgData name="Peter LEMASTERS" userId="S::peter.lemasters@st.com::c4f65040-d94c-4135-980f-f5d3609d8bb8" providerId="AD" clId="Web-{698E9437-FF23-18FF-F7F0-DCA514A8CE6A}" dt="2023-05-08T18:30:46.094" v="2452" actId="20577"/>
          <ac:spMkLst>
            <pc:docMk/>
            <pc:sldMk cId="3618128021" sldId="321"/>
            <ac:spMk id="2" creationId="{A56809F0-BCCB-F1DC-E27F-CE8AC228D59C}"/>
          </ac:spMkLst>
        </pc:spChg>
        <pc:spChg chg="mod">
          <ac:chgData name="Peter LEMASTERS" userId="S::peter.lemasters@st.com::c4f65040-d94c-4135-980f-f5d3609d8bb8" providerId="AD" clId="Web-{698E9437-FF23-18FF-F7F0-DCA514A8CE6A}" dt="2023-05-08T18:26:40.571" v="2389" actId="20577"/>
          <ac:spMkLst>
            <pc:docMk/>
            <pc:sldMk cId="3618128021" sldId="321"/>
            <ac:spMk id="3" creationId="{C34191F1-351A-79D6-2505-0576E5096BC4}"/>
          </ac:spMkLst>
        </pc:spChg>
        <pc:picChg chg="add mod">
          <ac:chgData name="Peter LEMASTERS" userId="S::peter.lemasters@st.com::c4f65040-d94c-4135-980f-f5d3609d8bb8" providerId="AD" clId="Web-{698E9437-FF23-18FF-F7F0-DCA514A8CE6A}" dt="2023-05-08T18:31:06.095" v="2453" actId="1076"/>
          <ac:picMkLst>
            <pc:docMk/>
            <pc:sldMk cId="3618128021" sldId="321"/>
            <ac:picMk id="4" creationId="{CCBC6D65-4C59-A5D1-B322-FA22E7E57E7D}"/>
          </ac:picMkLst>
        </pc:picChg>
      </pc:sldChg>
      <pc:sldChg chg="addSp modSp add replId">
        <pc:chgData name="Peter LEMASTERS" userId="S::peter.lemasters@st.com::c4f65040-d94c-4135-980f-f5d3609d8bb8" providerId="AD" clId="Web-{698E9437-FF23-18FF-F7F0-DCA514A8CE6A}" dt="2023-05-08T18:45:45.231" v="2659" actId="20577"/>
        <pc:sldMkLst>
          <pc:docMk/>
          <pc:sldMk cId="2246771068" sldId="322"/>
        </pc:sldMkLst>
        <pc:spChg chg="mod">
          <ac:chgData name="Peter LEMASTERS" userId="S::peter.lemasters@st.com::c4f65040-d94c-4135-980f-f5d3609d8bb8" providerId="AD" clId="Web-{698E9437-FF23-18FF-F7F0-DCA514A8CE6A}" dt="2023-05-08T18:45:45.231" v="2659" actId="20577"/>
          <ac:spMkLst>
            <pc:docMk/>
            <pc:sldMk cId="2246771068" sldId="322"/>
            <ac:spMk id="2" creationId="{A56809F0-BCCB-F1DC-E27F-CE8AC228D59C}"/>
          </ac:spMkLst>
        </pc:spChg>
        <pc:spChg chg="mod">
          <ac:chgData name="Peter LEMASTERS" userId="S::peter.lemasters@st.com::c4f65040-d94c-4135-980f-f5d3609d8bb8" providerId="AD" clId="Web-{698E9437-FF23-18FF-F7F0-DCA514A8CE6A}" dt="2023-05-08T18:42:27.131" v="2624" actId="20577"/>
          <ac:spMkLst>
            <pc:docMk/>
            <pc:sldMk cId="2246771068" sldId="322"/>
            <ac:spMk id="3" creationId="{C34191F1-351A-79D6-2505-0576E5096BC4}"/>
          </ac:spMkLst>
        </pc:spChg>
        <pc:picChg chg="add">
          <ac:chgData name="Peter LEMASTERS" userId="S::peter.lemasters@st.com::c4f65040-d94c-4135-980f-f5d3609d8bb8" providerId="AD" clId="Web-{698E9437-FF23-18FF-F7F0-DCA514A8CE6A}" dt="2023-05-08T18:45:20.887" v="2653"/>
          <ac:picMkLst>
            <pc:docMk/>
            <pc:sldMk cId="2246771068" sldId="322"/>
            <ac:picMk id="5" creationId="{BEDD9481-3636-9D60-EC5F-85B43B6C16B1}"/>
          </ac:picMkLst>
        </pc:picChg>
      </pc:sldChg>
      <pc:sldChg chg="addSp modSp new ord">
        <pc:chgData name="Peter LEMASTERS" userId="S::peter.lemasters@st.com::c4f65040-d94c-4135-980f-f5d3609d8bb8" providerId="AD" clId="Web-{698E9437-FF23-18FF-F7F0-DCA514A8CE6A}" dt="2023-05-08T20:03:28.845" v="3214" actId="14100"/>
        <pc:sldMkLst>
          <pc:docMk/>
          <pc:sldMk cId="2360918758" sldId="323"/>
        </pc:sldMkLst>
        <pc:spChg chg="mod">
          <ac:chgData name="Peter LEMASTERS" userId="S::peter.lemasters@st.com::c4f65040-d94c-4135-980f-f5d3609d8bb8" providerId="AD" clId="Web-{698E9437-FF23-18FF-F7F0-DCA514A8CE6A}" dt="2023-05-08T18:43:23.149" v="2629" actId="20577"/>
          <ac:spMkLst>
            <pc:docMk/>
            <pc:sldMk cId="2360918758" sldId="323"/>
            <ac:spMk id="2" creationId="{E2590A94-D7D1-8626-7ED9-D30DC4F9BFD1}"/>
          </ac:spMkLst>
        </pc:spChg>
        <pc:spChg chg="mod">
          <ac:chgData name="Peter LEMASTERS" userId="S::peter.lemasters@st.com::c4f65040-d94c-4135-980f-f5d3609d8bb8" providerId="AD" clId="Web-{698E9437-FF23-18FF-F7F0-DCA514A8CE6A}" dt="2023-05-08T18:36:56.184" v="2556" actId="20577"/>
          <ac:spMkLst>
            <pc:docMk/>
            <pc:sldMk cId="2360918758" sldId="323"/>
            <ac:spMk id="3" creationId="{4AD458BB-CB7B-7D21-F282-9BEFD3FCF4DB}"/>
          </ac:spMkLst>
        </pc:spChg>
        <pc:spChg chg="add mod">
          <ac:chgData name="Peter LEMASTERS" userId="S::peter.lemasters@st.com::c4f65040-d94c-4135-980f-f5d3609d8bb8" providerId="AD" clId="Web-{698E9437-FF23-18FF-F7F0-DCA514A8CE6A}" dt="2023-05-08T20:02:41.203" v="3210" actId="20577"/>
          <ac:spMkLst>
            <pc:docMk/>
            <pc:sldMk cId="2360918758" sldId="323"/>
            <ac:spMk id="6" creationId="{B367BC4F-4184-ED68-1804-BE3988CAA3A5}"/>
          </ac:spMkLst>
        </pc:spChg>
        <pc:picChg chg="add mod">
          <ac:chgData name="Peter LEMASTERS" userId="S::peter.lemasters@st.com::c4f65040-d94c-4135-980f-f5d3609d8bb8" providerId="AD" clId="Web-{698E9437-FF23-18FF-F7F0-DCA514A8CE6A}" dt="2023-05-08T20:03:08.016" v="3212" actId="1076"/>
          <ac:picMkLst>
            <pc:docMk/>
            <pc:sldMk cId="2360918758" sldId="323"/>
            <ac:picMk id="4" creationId="{C89BF1D5-3560-5788-4E8F-50DDAE19010C}"/>
          </ac:picMkLst>
        </pc:picChg>
        <pc:cxnChg chg="add mod">
          <ac:chgData name="Peter LEMASTERS" userId="S::peter.lemasters@st.com::c4f65040-d94c-4135-980f-f5d3609d8bb8" providerId="AD" clId="Web-{698E9437-FF23-18FF-F7F0-DCA514A8CE6A}" dt="2023-05-08T20:03:28.845" v="3214" actId="14100"/>
          <ac:cxnSpMkLst>
            <pc:docMk/>
            <pc:sldMk cId="2360918758" sldId="323"/>
            <ac:cxnSpMk id="5" creationId="{826D1DE4-B6F2-3516-FD22-4538D7003EFD}"/>
          </ac:cxnSpMkLst>
        </pc:cxnChg>
      </pc:sldChg>
      <pc:sldChg chg="addSp modSp new">
        <pc:chgData name="Peter LEMASTERS" userId="S::peter.lemasters@st.com::c4f65040-d94c-4135-980f-f5d3609d8bb8" providerId="AD" clId="Web-{698E9437-FF23-18FF-F7F0-DCA514A8CE6A}" dt="2023-05-08T20:42:51.398" v="3693" actId="20577"/>
        <pc:sldMkLst>
          <pc:docMk/>
          <pc:sldMk cId="3932874719" sldId="324"/>
        </pc:sldMkLst>
        <pc:spChg chg="mod">
          <ac:chgData name="Peter LEMASTERS" userId="S::peter.lemasters@st.com::c4f65040-d94c-4135-980f-f5d3609d8bb8" providerId="AD" clId="Web-{698E9437-FF23-18FF-F7F0-DCA514A8CE6A}" dt="2023-05-08T19:21:26.842" v="2932" actId="20577"/>
          <ac:spMkLst>
            <pc:docMk/>
            <pc:sldMk cId="3932874719" sldId="324"/>
            <ac:spMk id="2" creationId="{55D82658-138A-DD90-0B0C-5353D4F5080B}"/>
          </ac:spMkLst>
        </pc:spChg>
        <pc:spChg chg="mod">
          <ac:chgData name="Peter LEMASTERS" userId="S::peter.lemasters@st.com::c4f65040-d94c-4135-980f-f5d3609d8bb8" providerId="AD" clId="Web-{698E9437-FF23-18FF-F7F0-DCA514A8CE6A}" dt="2023-05-08T20:42:51.398" v="3693" actId="20577"/>
          <ac:spMkLst>
            <pc:docMk/>
            <pc:sldMk cId="3932874719" sldId="324"/>
            <ac:spMk id="3" creationId="{E68570B1-B1E9-0F79-6C3E-93CAB042BAF9}"/>
          </ac:spMkLst>
        </pc:spChg>
        <pc:picChg chg="add mod ord">
          <ac:chgData name="Peter LEMASTERS" userId="S::peter.lemasters@st.com::c4f65040-d94c-4135-980f-f5d3609d8bb8" providerId="AD" clId="Web-{698E9437-FF23-18FF-F7F0-DCA514A8CE6A}" dt="2023-05-08T19:17:15.452" v="2776" actId="1076"/>
          <ac:picMkLst>
            <pc:docMk/>
            <pc:sldMk cId="3932874719" sldId="324"/>
            <ac:picMk id="5" creationId="{D2D5AC3B-B3B7-3552-A8E6-4AA6ABDEA858}"/>
          </ac:picMkLst>
        </pc:picChg>
      </pc:sldChg>
      <pc:sldChg chg="modSp new">
        <pc:chgData name="Peter LEMASTERS" userId="S::peter.lemasters@st.com::c4f65040-d94c-4135-980f-f5d3609d8bb8" providerId="AD" clId="Web-{698E9437-FF23-18FF-F7F0-DCA514A8CE6A}" dt="2023-05-08T20:36:28.684" v="3588" actId="20577"/>
        <pc:sldMkLst>
          <pc:docMk/>
          <pc:sldMk cId="2427190891" sldId="325"/>
        </pc:sldMkLst>
        <pc:spChg chg="mod">
          <ac:chgData name="Peter LEMASTERS" userId="S::peter.lemasters@st.com::c4f65040-d94c-4135-980f-f5d3609d8bb8" providerId="AD" clId="Web-{698E9437-FF23-18FF-F7F0-DCA514A8CE6A}" dt="2023-05-08T20:36:28.684" v="3588" actId="20577"/>
          <ac:spMkLst>
            <pc:docMk/>
            <pc:sldMk cId="2427190891" sldId="325"/>
            <ac:spMk id="2" creationId="{F502D6F2-1E62-54B1-DB97-497179FA41B8}"/>
          </ac:spMkLst>
        </pc:spChg>
        <pc:spChg chg="mod">
          <ac:chgData name="Peter LEMASTERS" userId="S::peter.lemasters@st.com::c4f65040-d94c-4135-980f-f5d3609d8bb8" providerId="AD" clId="Web-{698E9437-FF23-18FF-F7F0-DCA514A8CE6A}" dt="2023-05-08T20:15:02.240" v="3404" actId="20577"/>
          <ac:spMkLst>
            <pc:docMk/>
            <pc:sldMk cId="2427190891" sldId="325"/>
            <ac:spMk id="3" creationId="{8332BE40-2A7E-3E8B-3934-4B03B5D09B5F}"/>
          </ac:spMkLst>
        </pc:spChg>
      </pc:sldChg>
      <pc:sldChg chg="new del">
        <pc:chgData name="Peter LEMASTERS" userId="S::peter.lemasters@st.com::c4f65040-d94c-4135-980f-f5d3609d8bb8" providerId="AD" clId="Web-{698E9437-FF23-18FF-F7F0-DCA514A8CE6A}" dt="2023-05-08T20:38:30.328" v="3591"/>
        <pc:sldMkLst>
          <pc:docMk/>
          <pc:sldMk cId="438278178" sldId="326"/>
        </pc:sldMkLst>
      </pc:sldChg>
      <pc:sldChg chg="addSp delSp modSp new mod modClrScheme chgLayout">
        <pc:chgData name="Peter LEMASTERS" userId="S::peter.lemasters@st.com::c4f65040-d94c-4135-980f-f5d3609d8bb8" providerId="AD" clId="Web-{698E9437-FF23-18FF-F7F0-DCA514A8CE6A}" dt="2023-05-08T20:45:01.808" v="3705" actId="20577"/>
        <pc:sldMkLst>
          <pc:docMk/>
          <pc:sldMk cId="3464076081" sldId="326"/>
        </pc:sldMkLst>
        <pc:spChg chg="mod ord">
          <ac:chgData name="Peter LEMASTERS" userId="S::peter.lemasters@st.com::c4f65040-d94c-4135-980f-f5d3609d8bb8" providerId="AD" clId="Web-{698E9437-FF23-18FF-F7F0-DCA514A8CE6A}" dt="2023-05-08T20:39:35.174" v="3595" actId="20577"/>
          <ac:spMkLst>
            <pc:docMk/>
            <pc:sldMk cId="3464076081" sldId="326"/>
            <ac:spMk id="2" creationId="{DA36CF8B-D8F4-C296-C948-747BC2D53490}"/>
          </ac:spMkLst>
        </pc:spChg>
        <pc:spChg chg="del">
          <ac:chgData name="Peter LEMASTERS" userId="S::peter.lemasters@st.com::c4f65040-d94c-4135-980f-f5d3609d8bb8" providerId="AD" clId="Web-{698E9437-FF23-18FF-F7F0-DCA514A8CE6A}" dt="2023-05-08T20:39:28.596" v="3593"/>
          <ac:spMkLst>
            <pc:docMk/>
            <pc:sldMk cId="3464076081" sldId="326"/>
            <ac:spMk id="3" creationId="{4539FA3B-B232-F7BB-D680-0E7D6D3CBCDD}"/>
          </ac:spMkLst>
        </pc:spChg>
        <pc:spChg chg="add mod">
          <ac:chgData name="Peter LEMASTERS" userId="S::peter.lemasters@st.com::c4f65040-d94c-4135-980f-f5d3609d8bb8" providerId="AD" clId="Web-{698E9437-FF23-18FF-F7F0-DCA514A8CE6A}" dt="2023-05-08T20:40:07.003" v="3601" actId="20577"/>
          <ac:spMkLst>
            <pc:docMk/>
            <pc:sldMk cId="3464076081" sldId="326"/>
            <ac:spMk id="4" creationId="{87495F2B-66FD-BEC8-CF17-B507C2D770DF}"/>
          </ac:spMkLst>
        </pc:spChg>
        <pc:spChg chg="add mod">
          <ac:chgData name="Peter LEMASTERS" userId="S::peter.lemasters@st.com::c4f65040-d94c-4135-980f-f5d3609d8bb8" providerId="AD" clId="Web-{698E9437-FF23-18FF-F7F0-DCA514A8CE6A}" dt="2023-05-08T20:40:40.629" v="3620" actId="20577"/>
          <ac:spMkLst>
            <pc:docMk/>
            <pc:sldMk cId="3464076081" sldId="326"/>
            <ac:spMk id="5" creationId="{D1E7C3EA-FC2D-5E9B-A8CD-10E1D8DF4DBF}"/>
          </ac:spMkLst>
        </pc:spChg>
        <pc:spChg chg="add mod">
          <ac:chgData name="Peter LEMASTERS" userId="S::peter.lemasters@st.com::c4f65040-d94c-4135-980f-f5d3609d8bb8" providerId="AD" clId="Web-{698E9437-FF23-18FF-F7F0-DCA514A8CE6A}" dt="2023-05-08T20:42:06.600" v="3676" actId="1076"/>
          <ac:spMkLst>
            <pc:docMk/>
            <pc:sldMk cId="3464076081" sldId="326"/>
            <ac:spMk id="6" creationId="{87495F2B-66FD-BEC8-CF17-B507C2D770DF}"/>
          </ac:spMkLst>
        </pc:spChg>
        <pc:spChg chg="add mod">
          <ac:chgData name="Peter LEMASTERS" userId="S::peter.lemasters@st.com::c4f65040-d94c-4135-980f-f5d3609d8bb8" providerId="AD" clId="Web-{698E9437-FF23-18FF-F7F0-DCA514A8CE6A}" dt="2023-05-08T20:42:06.616" v="3677" actId="1076"/>
          <ac:spMkLst>
            <pc:docMk/>
            <pc:sldMk cId="3464076081" sldId="326"/>
            <ac:spMk id="7" creationId="{D1E7C3EA-FC2D-5E9B-A8CD-10E1D8DF4DBF}"/>
          </ac:spMkLst>
        </pc:spChg>
        <pc:spChg chg="add mod">
          <ac:chgData name="Peter LEMASTERS" userId="S::peter.lemasters@st.com::c4f65040-d94c-4135-980f-f5d3609d8bb8" providerId="AD" clId="Web-{698E9437-FF23-18FF-F7F0-DCA514A8CE6A}" dt="2023-05-08T20:42:22.694" v="3690" actId="1076"/>
          <ac:spMkLst>
            <pc:docMk/>
            <pc:sldMk cId="3464076081" sldId="326"/>
            <ac:spMk id="8" creationId="{87495F2B-66FD-BEC8-CF17-B507C2D770DF}"/>
          </ac:spMkLst>
        </pc:spChg>
        <pc:spChg chg="add mod">
          <ac:chgData name="Peter LEMASTERS" userId="S::peter.lemasters@st.com::c4f65040-d94c-4135-980f-f5d3609d8bb8" providerId="AD" clId="Web-{698E9437-FF23-18FF-F7F0-DCA514A8CE6A}" dt="2023-05-08T20:42:22.710" v="3691" actId="1076"/>
          <ac:spMkLst>
            <pc:docMk/>
            <pc:sldMk cId="3464076081" sldId="326"/>
            <ac:spMk id="9" creationId="{D1E7C3EA-FC2D-5E9B-A8CD-10E1D8DF4DBF}"/>
          </ac:spMkLst>
        </pc:spChg>
        <pc:spChg chg="add mod">
          <ac:chgData name="Peter LEMASTERS" userId="S::peter.lemasters@st.com::c4f65040-d94c-4135-980f-f5d3609d8bb8" providerId="AD" clId="Web-{698E9437-FF23-18FF-F7F0-DCA514A8CE6A}" dt="2023-05-08T20:42:19.647" v="3688" actId="1076"/>
          <ac:spMkLst>
            <pc:docMk/>
            <pc:sldMk cId="3464076081" sldId="326"/>
            <ac:spMk id="10" creationId="{87495F2B-66FD-BEC8-CF17-B507C2D770DF}"/>
          </ac:spMkLst>
        </pc:spChg>
        <pc:spChg chg="add mod">
          <ac:chgData name="Peter LEMASTERS" userId="S::peter.lemasters@st.com::c4f65040-d94c-4135-980f-f5d3609d8bb8" providerId="AD" clId="Web-{698E9437-FF23-18FF-F7F0-DCA514A8CE6A}" dt="2023-05-08T20:45:01.808" v="3705" actId="20577"/>
          <ac:spMkLst>
            <pc:docMk/>
            <pc:sldMk cId="3464076081" sldId="326"/>
            <ac:spMk id="11" creationId="{D1E7C3EA-FC2D-5E9B-A8CD-10E1D8DF4DBF}"/>
          </ac:spMkLst>
        </pc:spChg>
      </pc:sldChg>
      <pc:sldChg chg="modSp add ord replId">
        <pc:chgData name="Peter LEMASTERS" userId="S::peter.lemasters@st.com::c4f65040-d94c-4135-980f-f5d3609d8bb8" providerId="AD" clId="Web-{698E9437-FF23-18FF-F7F0-DCA514A8CE6A}" dt="2023-05-08T20:43:47.978" v="3704" actId="20577"/>
        <pc:sldMkLst>
          <pc:docMk/>
          <pc:sldMk cId="1512323295" sldId="327"/>
        </pc:sldMkLst>
        <pc:spChg chg="mod">
          <ac:chgData name="Peter LEMASTERS" userId="S::peter.lemasters@st.com::c4f65040-d94c-4135-980f-f5d3609d8bb8" providerId="AD" clId="Web-{698E9437-FF23-18FF-F7F0-DCA514A8CE6A}" dt="2023-05-08T20:43:47.978" v="3704" actId="20577"/>
          <ac:spMkLst>
            <pc:docMk/>
            <pc:sldMk cId="1512323295" sldId="327"/>
            <ac:spMk id="3" creationId="{CCF323F3-1189-F3EE-8DA4-1C4C9B7920D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43B43-F286-48C1-BBED-D571E17C6AE3}" type="datetimeFigureOut">
              <a:rPr lang="en-US" smtClean="0"/>
              <a:t>5/19/2023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7A20C-0A41-4975-BF38-102D39C80972}" type="slidenum">
              <a:rPr lang="en-US" smtClean="0"/>
              <a:t>‹#›</a:t>
            </a:fld>
            <a:endParaRPr lang="en-US"/>
          </a:p>
        </p:txBody>
      </p:sp>
    </p:spTree>
    <p:extLst>
      <p:ext uri="{BB962C8B-B14F-4D97-AF65-F5344CB8AC3E}">
        <p14:creationId xmlns:p14="http://schemas.microsoft.com/office/powerpoint/2010/main" val="2864226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58E59B-3326-4FD4-8806-9EAC0DB7D607}" type="slidenum">
              <a:rPr lang="en-US" smtClean="0"/>
              <a:t>1</a:t>
            </a:fld>
            <a:endParaRPr lang="en-US"/>
          </a:p>
        </p:txBody>
      </p:sp>
    </p:spTree>
    <p:extLst>
      <p:ext uri="{BB962C8B-B14F-4D97-AF65-F5344CB8AC3E}">
        <p14:creationId xmlns:p14="http://schemas.microsoft.com/office/powerpoint/2010/main" val="1724441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58E59B-3326-4FD4-8806-9EAC0DB7D607}" type="slidenum">
              <a:rPr lang="en-US" smtClean="0"/>
              <a:t>21</a:t>
            </a:fld>
            <a:endParaRPr lang="en-US"/>
          </a:p>
        </p:txBody>
      </p:sp>
    </p:spTree>
    <p:extLst>
      <p:ext uri="{BB962C8B-B14F-4D97-AF65-F5344CB8AC3E}">
        <p14:creationId xmlns:p14="http://schemas.microsoft.com/office/powerpoint/2010/main" val="40690249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t.com/trademarks" TargetMode="External"/><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title">
    <p:bg>
      <p:bgPr>
        <a:solidFill>
          <a:srgbClr val="0023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C7E-853C-4EAC-941C-F7D4C872CEDA}"/>
              </a:ext>
            </a:extLst>
          </p:cNvPr>
          <p:cNvSpPr>
            <a:spLocks noGrp="1"/>
          </p:cNvSpPr>
          <p:nvPr>
            <p:ph type="ctrTitle" hasCustomPrompt="1"/>
          </p:nvPr>
        </p:nvSpPr>
        <p:spPr>
          <a:xfrm>
            <a:off x="6095999" y="2312988"/>
            <a:ext cx="5795963" cy="2702071"/>
          </a:xfrm>
        </p:spPr>
        <p:txBody>
          <a:bodyPr anchor="ctr"/>
          <a:lstStyle>
            <a:lvl1pPr algn="l">
              <a:defRPr sz="3600" b="1">
                <a:solidFill>
                  <a:schemeClr val="bg1"/>
                </a:solidFill>
              </a:defRPr>
            </a:lvl1pPr>
          </a:lstStyle>
          <a:p>
            <a:r>
              <a:rPr lang="en-US"/>
              <a:t>Presentation title</a:t>
            </a:r>
            <a:endParaRPr lang="fr-FR"/>
          </a:p>
        </p:txBody>
      </p:sp>
      <p:sp>
        <p:nvSpPr>
          <p:cNvPr id="3" name="Subtitle 2">
            <a:extLst>
              <a:ext uri="{FF2B5EF4-FFF2-40B4-BE49-F238E27FC236}">
                <a16:creationId xmlns:a16="http://schemas.microsoft.com/office/drawing/2014/main" id="{F38F8A67-080E-4CD5-8528-5627C41B2D72}"/>
              </a:ext>
            </a:extLst>
          </p:cNvPr>
          <p:cNvSpPr>
            <a:spLocks noGrp="1"/>
          </p:cNvSpPr>
          <p:nvPr>
            <p:ph type="subTitle" idx="1" hasCustomPrompt="1"/>
          </p:nvPr>
        </p:nvSpPr>
        <p:spPr>
          <a:xfrm>
            <a:off x="6095999" y="5015060"/>
            <a:ext cx="5795963" cy="1077764"/>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Presenter</a:t>
            </a:r>
            <a:endParaRPr lang="fr-FR"/>
          </a:p>
        </p:txBody>
      </p:sp>
      <p:sp>
        <p:nvSpPr>
          <p:cNvPr id="9" name="Rectangle 8">
            <a:extLst>
              <a:ext uri="{FF2B5EF4-FFF2-40B4-BE49-F238E27FC236}">
                <a16:creationId xmlns:a16="http://schemas.microsoft.com/office/drawing/2014/main" id="{B564B28F-A25E-4825-B94D-B2AD0EA2A9F6}"/>
              </a:ext>
            </a:extLst>
          </p:cNvPr>
          <p:cNvSpPr/>
          <p:nvPr/>
        </p:nvSpPr>
        <p:spPr>
          <a:xfrm>
            <a:off x="-228" y="0"/>
            <a:ext cx="43905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020E53B0-4A6F-4EA6-BAD9-3F10842526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5552" y="0"/>
            <a:ext cx="2366448" cy="1824288"/>
          </a:xfrm>
          <a:prstGeom prst="rect">
            <a:avLst/>
          </a:prstGeom>
        </p:spPr>
      </p:pic>
      <p:sp>
        <p:nvSpPr>
          <p:cNvPr id="26" name="Picture Placeholder 14">
            <a:extLst>
              <a:ext uri="{FF2B5EF4-FFF2-40B4-BE49-F238E27FC236}">
                <a16:creationId xmlns:a16="http://schemas.microsoft.com/office/drawing/2014/main" id="{21F7501C-E215-48DE-9901-1589EACC1FF6}"/>
              </a:ext>
            </a:extLst>
          </p:cNvPr>
          <p:cNvSpPr>
            <a:spLocks noGrp="1"/>
          </p:cNvSpPr>
          <p:nvPr>
            <p:ph type="pic" sz="quarter" idx="12" hasCustomPrompt="1"/>
          </p:nvPr>
        </p:nvSpPr>
        <p:spPr>
          <a:xfrm>
            <a:off x="438828" y="0"/>
            <a:ext cx="6280432" cy="6858000"/>
          </a:xfrm>
          <a:custGeom>
            <a:avLst/>
            <a:gdLst>
              <a:gd name="connsiteX0" fmla="*/ 0 w 6280432"/>
              <a:gd name="connsiteY0" fmla="*/ 0 h 6858000"/>
              <a:gd name="connsiteX1" fmla="*/ 6280432 w 6280432"/>
              <a:gd name="connsiteY1" fmla="*/ 0 h 6858000"/>
              <a:gd name="connsiteX2" fmla="*/ 6280432 w 6280432"/>
              <a:gd name="connsiteY2" fmla="*/ 2281561 h 6858000"/>
              <a:gd name="connsiteX3" fmla="*/ 5466285 w 6280432"/>
              <a:gd name="connsiteY3" fmla="*/ 2281561 h 6858000"/>
              <a:gd name="connsiteX4" fmla="*/ 5466285 w 6280432"/>
              <a:gd name="connsiteY4" fmla="*/ 6858000 h 6858000"/>
              <a:gd name="connsiteX5" fmla="*/ 0 w 628043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0432" h="6858000">
                <a:moveTo>
                  <a:pt x="0" y="0"/>
                </a:moveTo>
                <a:lnTo>
                  <a:pt x="6280432" y="0"/>
                </a:lnTo>
                <a:lnTo>
                  <a:pt x="6280432" y="2281561"/>
                </a:lnTo>
                <a:lnTo>
                  <a:pt x="5466285" y="2281561"/>
                </a:lnTo>
                <a:lnTo>
                  <a:pt x="5466285" y="6858000"/>
                </a:lnTo>
                <a:lnTo>
                  <a:pt x="0" y="6858000"/>
                </a:lnTo>
                <a:close/>
              </a:path>
            </a:pathLst>
          </a:custGeom>
          <a:solidFill>
            <a:schemeClr val="bg2"/>
          </a:solidFill>
        </p:spPr>
        <p:txBody>
          <a:bodyPr wrap="square" anchor="ctr">
            <a:noAutofit/>
          </a:bodyPr>
          <a:lstStyle>
            <a:lvl1pPr marL="0" indent="0" algn="ctr">
              <a:buFontTx/>
              <a:buNone/>
              <a:defRPr baseline="0">
                <a:solidFill>
                  <a:schemeClr val="tx1"/>
                </a:solidFill>
              </a:defRPr>
            </a:lvl1pPr>
          </a:lstStyle>
          <a:p>
            <a:r>
              <a:rPr lang="en-US"/>
              <a:t>Drag and drop </a:t>
            </a:r>
            <a:br>
              <a:rPr lang="en-US"/>
            </a:br>
            <a:r>
              <a:rPr lang="en-US"/>
              <a:t>a picture here</a:t>
            </a:r>
          </a:p>
        </p:txBody>
      </p:sp>
    </p:spTree>
    <p:extLst>
      <p:ext uri="{BB962C8B-B14F-4D97-AF65-F5344CB8AC3E}">
        <p14:creationId xmlns:p14="http://schemas.microsoft.com/office/powerpoint/2010/main" val="3042728100"/>
      </p:ext>
    </p:extLst>
  </p:cSld>
  <p:clrMapOvr>
    <a:masterClrMapping/>
  </p:clrMapOvr>
  <p:extLst>
    <p:ext uri="{DCECCB84-F9BA-43D5-87BE-67443E8EF086}">
      <p15:sldGuideLst xmlns:p15="http://schemas.microsoft.com/office/powerpoint/2012/main">
        <p15:guide id="1" pos="6516">
          <p15:clr>
            <a:srgbClr val="FBAE40"/>
          </p15:clr>
        </p15:guide>
        <p15:guide id="2" pos="7387">
          <p15:clr>
            <a:srgbClr val="FBAE40"/>
          </p15:clr>
        </p15:guide>
        <p15:guide id="3" orient="horz" pos="3067">
          <p15:clr>
            <a:srgbClr val="FBAE40"/>
          </p15:clr>
        </p15:guide>
        <p15:guide id="4" orient="horz" pos="393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ain title without picture">
    <p:bg>
      <p:bgPr>
        <a:solidFill>
          <a:srgbClr val="0023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C7E-853C-4EAC-941C-F7D4C872CEDA}"/>
              </a:ext>
            </a:extLst>
          </p:cNvPr>
          <p:cNvSpPr>
            <a:spLocks noGrp="1"/>
          </p:cNvSpPr>
          <p:nvPr>
            <p:ph type="ctrTitle" hasCustomPrompt="1"/>
          </p:nvPr>
        </p:nvSpPr>
        <p:spPr>
          <a:xfrm>
            <a:off x="1155701" y="2085976"/>
            <a:ext cx="7807324" cy="2929084"/>
          </a:xfrm>
        </p:spPr>
        <p:txBody>
          <a:bodyPr anchor="ctr"/>
          <a:lstStyle>
            <a:lvl1pPr algn="l">
              <a:defRPr sz="3600" b="1">
                <a:solidFill>
                  <a:schemeClr val="bg1"/>
                </a:solidFill>
              </a:defRPr>
            </a:lvl1pPr>
          </a:lstStyle>
          <a:p>
            <a:r>
              <a:rPr lang="en-US"/>
              <a:t>Presentation title</a:t>
            </a:r>
            <a:endParaRPr lang="fr-FR"/>
          </a:p>
        </p:txBody>
      </p:sp>
      <p:sp>
        <p:nvSpPr>
          <p:cNvPr id="3" name="Subtitle 2">
            <a:extLst>
              <a:ext uri="{FF2B5EF4-FFF2-40B4-BE49-F238E27FC236}">
                <a16:creationId xmlns:a16="http://schemas.microsoft.com/office/drawing/2014/main" id="{F38F8A67-080E-4CD5-8528-5627C41B2D72}"/>
              </a:ext>
            </a:extLst>
          </p:cNvPr>
          <p:cNvSpPr>
            <a:spLocks noGrp="1"/>
          </p:cNvSpPr>
          <p:nvPr>
            <p:ph type="subTitle" idx="1" hasCustomPrompt="1"/>
          </p:nvPr>
        </p:nvSpPr>
        <p:spPr>
          <a:xfrm>
            <a:off x="1155701" y="5015060"/>
            <a:ext cx="7807324" cy="1077764"/>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Presenter</a:t>
            </a:r>
            <a:endParaRPr lang="fr-FR"/>
          </a:p>
        </p:txBody>
      </p:sp>
      <p:pic>
        <p:nvPicPr>
          <p:cNvPr id="15" name="Graphic 14">
            <a:extLst>
              <a:ext uri="{FF2B5EF4-FFF2-40B4-BE49-F238E27FC236}">
                <a16:creationId xmlns:a16="http://schemas.microsoft.com/office/drawing/2014/main" id="{92FC3CE6-78BD-44D0-9BE3-1EF21AC5DD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5552" y="0"/>
            <a:ext cx="2366448" cy="1824288"/>
          </a:xfrm>
          <a:prstGeom prst="rect">
            <a:avLst/>
          </a:prstGeom>
        </p:spPr>
      </p:pic>
      <p:sp>
        <p:nvSpPr>
          <p:cNvPr id="13" name="Freeform: Shape 12">
            <a:extLst>
              <a:ext uri="{FF2B5EF4-FFF2-40B4-BE49-F238E27FC236}">
                <a16:creationId xmlns:a16="http://schemas.microsoft.com/office/drawing/2014/main" id="{DDF7C4B5-15B1-42E4-9F81-B5E59B0C5030}"/>
              </a:ext>
            </a:extLst>
          </p:cNvPr>
          <p:cNvSpPr/>
          <p:nvPr/>
        </p:nvSpPr>
        <p:spPr>
          <a:xfrm>
            <a:off x="-228" y="0"/>
            <a:ext cx="1155928" cy="6858000"/>
          </a:xfrm>
          <a:custGeom>
            <a:avLst/>
            <a:gdLst>
              <a:gd name="connsiteX0" fmla="*/ 0 w 1155928"/>
              <a:gd name="connsiteY0" fmla="*/ 0 h 6858000"/>
              <a:gd name="connsiteX1" fmla="*/ 439056 w 1155928"/>
              <a:gd name="connsiteY1" fmla="*/ 0 h 6858000"/>
              <a:gd name="connsiteX2" fmla="*/ 1155928 w 1155928"/>
              <a:gd name="connsiteY2" fmla="*/ 0 h 6858000"/>
              <a:gd name="connsiteX3" fmla="*/ 1155928 w 1155928"/>
              <a:gd name="connsiteY3" fmla="*/ 1714500 h 6858000"/>
              <a:gd name="connsiteX4" fmla="*/ 439056 w 1155928"/>
              <a:gd name="connsiteY4" fmla="*/ 1714500 h 6858000"/>
              <a:gd name="connsiteX5" fmla="*/ 439056 w 1155928"/>
              <a:gd name="connsiteY5" fmla="*/ 6858000 h 6858000"/>
              <a:gd name="connsiteX6" fmla="*/ 0 w 11559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928" h="6858000">
                <a:moveTo>
                  <a:pt x="0" y="0"/>
                </a:moveTo>
                <a:lnTo>
                  <a:pt x="439056" y="0"/>
                </a:lnTo>
                <a:lnTo>
                  <a:pt x="1155928" y="0"/>
                </a:lnTo>
                <a:lnTo>
                  <a:pt x="1155928" y="1714500"/>
                </a:lnTo>
                <a:lnTo>
                  <a:pt x="439056" y="1714500"/>
                </a:lnTo>
                <a:lnTo>
                  <a:pt x="439056" y="6858000"/>
                </a:lnTo>
                <a:lnTo>
                  <a:pt x="0" y="6858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6950517"/>
      </p:ext>
    </p:extLst>
  </p:cSld>
  <p:clrMapOvr>
    <a:masterClrMapping/>
  </p:clrMapOvr>
  <p:extLst>
    <p:ext uri="{DCECCB84-F9BA-43D5-87BE-67443E8EF086}">
      <p15:sldGuideLst xmlns:p15="http://schemas.microsoft.com/office/powerpoint/2012/main">
        <p15:guide id="1" orient="horz" pos="1709">
          <p15:clr>
            <a:srgbClr val="FBAE40"/>
          </p15:clr>
        </p15:guide>
        <p15:guide id="2" orient="horz" pos="2615">
          <p15:clr>
            <a:srgbClr val="FBAE40"/>
          </p15:clr>
        </p15:guide>
        <p15:guide id="3" pos="5196">
          <p15:clr>
            <a:srgbClr val="FBAE40"/>
          </p15:clr>
        </p15:guide>
        <p15:guide id="4" pos="610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spcBef>
                <a:spcPts val="1200"/>
              </a:spcBef>
              <a:defRPr/>
            </a:lvl1pPr>
          </a:lstStyle>
          <a:p>
            <a:pPr lvl="0"/>
            <a:r>
              <a:rPr lang="en-US"/>
              <a:t>First level text</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hasCustomPrompt="1"/>
          </p:nvPr>
        </p:nvSpPr>
        <p:spPr/>
        <p:txBody>
          <a:bodyPr/>
          <a:lstStyle>
            <a:lvl1pPr>
              <a:defRPr/>
            </a:lvl1pPr>
          </a:lstStyle>
          <a:p>
            <a:r>
              <a:rPr lang="en-US"/>
              <a:t>Slide title</a:t>
            </a:r>
          </a:p>
        </p:txBody>
      </p:sp>
      <p:sp>
        <p:nvSpPr>
          <p:cNvPr id="4" name="Date Placeholder 3">
            <a:extLst>
              <a:ext uri="{FF2B5EF4-FFF2-40B4-BE49-F238E27FC236}">
                <a16:creationId xmlns:a16="http://schemas.microsoft.com/office/drawing/2014/main" id="{706EF7C4-3513-40DF-91A6-018C8E9ACF4C}"/>
              </a:ext>
            </a:extLst>
          </p:cNvPr>
          <p:cNvSpPr>
            <a:spLocks noGrp="1"/>
          </p:cNvSpPr>
          <p:nvPr>
            <p:ph type="dt" sz="half" idx="10"/>
          </p:nvPr>
        </p:nvSpPr>
        <p:spPr/>
        <p:txBody>
          <a:bodyPr/>
          <a:lstStyle/>
          <a:p>
            <a:fld id="{33052DD4-CDE3-4E33-AB80-AED4CE4AC39A}" type="datetimeFigureOut">
              <a:rPr lang="en-US" smtClean="0"/>
              <a:t>5/19/2023</a:t>
            </a:fld>
            <a:endParaRPr lang="en-US"/>
          </a:p>
        </p:txBody>
      </p:sp>
      <p:sp>
        <p:nvSpPr>
          <p:cNvPr id="5" name="Footer Placeholder 4">
            <a:extLst>
              <a:ext uri="{FF2B5EF4-FFF2-40B4-BE49-F238E27FC236}">
                <a16:creationId xmlns:a16="http://schemas.microsoft.com/office/drawing/2014/main" id="{4D2B796A-0B1E-46FA-AC86-9A7803DF8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8E223-380C-4295-85FF-7B9C2423BBBE}"/>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3897428650"/>
      </p:ext>
    </p:extLst>
  </p:cSld>
  <p:clrMapOvr>
    <a:masterClrMapping/>
  </p:clrMapOvr>
  <p:extLst>
    <p:ext uri="{DCECCB84-F9BA-43D5-87BE-67443E8EF086}">
      <p15:sldGuideLst xmlns:p15="http://schemas.microsoft.com/office/powerpoint/2012/main">
        <p15:guide id="1" pos="5654">
          <p15:clr>
            <a:srgbClr val="FBAE40"/>
          </p15:clr>
        </p15:guide>
        <p15:guide id="2" pos="726">
          <p15:clr>
            <a:srgbClr val="FBAE40"/>
          </p15:clr>
        </p15:guide>
        <p15:guide id="3" orient="horz" pos="137">
          <p15:clr>
            <a:srgbClr val="FBAE40"/>
          </p15:clr>
        </p15:guide>
        <p15:guide id="4" orient="horz" pos="6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19399" y="419894"/>
            <a:ext cx="9372601" cy="1484312"/>
          </a:xfrm>
          <a:solidFill>
            <a:schemeClr val="accent4"/>
          </a:solidFill>
        </p:spPr>
        <p:txBody>
          <a:bodyPr vert="horz" lIns="91440" tIns="45720" rIns="288000" bIns="45720" rtlCol="0" anchor="ctr">
            <a:noAutofit/>
          </a:bodyPr>
          <a:lstStyle>
            <a:lvl1pPr marL="263525" indent="0" algn="l">
              <a:defRPr lang="en-US" sz="3600" b="1" dirty="0">
                <a:solidFill>
                  <a:schemeClr val="tx1"/>
                </a:solidFill>
              </a:defRPr>
            </a:lvl1pPr>
          </a:lstStyle>
          <a:p>
            <a:pPr lvl="0"/>
            <a:r>
              <a:rPr lang="en-US"/>
              <a:t>Section title</a:t>
            </a:r>
          </a:p>
        </p:txBody>
      </p:sp>
      <p:pic>
        <p:nvPicPr>
          <p:cNvPr id="6" name="Graphic 5">
            <a:extLst>
              <a:ext uri="{FF2B5EF4-FFF2-40B4-BE49-F238E27FC236}">
                <a16:creationId xmlns:a16="http://schemas.microsoft.com/office/drawing/2014/main" id="{2010E20D-C2F4-4C57-9379-900BECBE540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556" y="6094699"/>
            <a:ext cx="990025" cy="763207"/>
          </a:xfrm>
          <a:prstGeom prst="rect">
            <a:avLst/>
          </a:prstGeom>
        </p:spPr>
      </p:pic>
      <p:sp>
        <p:nvSpPr>
          <p:cNvPr id="7" name="Picture Placeholder 6">
            <a:extLst>
              <a:ext uri="{FF2B5EF4-FFF2-40B4-BE49-F238E27FC236}">
                <a16:creationId xmlns:a16="http://schemas.microsoft.com/office/drawing/2014/main" id="{83CCF378-34BF-4EE7-87EE-0F21AAF7F209}"/>
              </a:ext>
            </a:extLst>
          </p:cNvPr>
          <p:cNvSpPr>
            <a:spLocks noGrp="1"/>
          </p:cNvSpPr>
          <p:nvPr>
            <p:ph type="pic" sz="quarter" idx="10" hasCustomPrompt="1"/>
          </p:nvPr>
        </p:nvSpPr>
        <p:spPr>
          <a:xfrm>
            <a:off x="0" y="1304925"/>
            <a:ext cx="12192000" cy="5553075"/>
          </a:xfrm>
          <a:custGeom>
            <a:avLst/>
            <a:gdLst>
              <a:gd name="connsiteX0" fmla="*/ 0 w 12192000"/>
              <a:gd name="connsiteY0" fmla="*/ 5552981 h 5553075"/>
              <a:gd name="connsiteX1" fmla="*/ 12192000 w 12192000"/>
              <a:gd name="connsiteY1" fmla="*/ 5552981 h 5553075"/>
              <a:gd name="connsiteX2" fmla="*/ 12192000 w 12192000"/>
              <a:gd name="connsiteY2" fmla="*/ 5553075 h 5553075"/>
              <a:gd name="connsiteX3" fmla="*/ 0 w 12192000"/>
              <a:gd name="connsiteY3" fmla="*/ 5553075 h 5553075"/>
              <a:gd name="connsiteX4" fmla="*/ 0 w 12192000"/>
              <a:gd name="connsiteY4" fmla="*/ 0 h 5553075"/>
              <a:gd name="connsiteX5" fmla="*/ 2819401 w 12192000"/>
              <a:gd name="connsiteY5" fmla="*/ 0 h 5553075"/>
              <a:gd name="connsiteX6" fmla="*/ 2819401 w 12192000"/>
              <a:gd name="connsiteY6" fmla="*/ 599281 h 5553075"/>
              <a:gd name="connsiteX7" fmla="*/ 12192000 w 12192000"/>
              <a:gd name="connsiteY7" fmla="*/ 599281 h 5553075"/>
              <a:gd name="connsiteX8" fmla="*/ 12192000 w 12192000"/>
              <a:gd name="connsiteY8" fmla="*/ 4787900 h 5553075"/>
              <a:gd name="connsiteX9" fmla="*/ 1683657 w 12192000"/>
              <a:gd name="connsiteY9" fmla="*/ 4787900 h 5553075"/>
              <a:gd name="connsiteX10" fmla="*/ 1683657 w 12192000"/>
              <a:gd name="connsiteY10" fmla="*/ 4631418 h 5553075"/>
              <a:gd name="connsiteX11" fmla="*/ 0 w 12192000"/>
              <a:gd name="connsiteY11" fmla="*/ 4631418 h 55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5553075">
                <a:moveTo>
                  <a:pt x="0" y="5552981"/>
                </a:moveTo>
                <a:lnTo>
                  <a:pt x="12192000" y="5552981"/>
                </a:lnTo>
                <a:lnTo>
                  <a:pt x="12192000" y="5553075"/>
                </a:lnTo>
                <a:lnTo>
                  <a:pt x="0" y="5553075"/>
                </a:lnTo>
                <a:close/>
                <a:moveTo>
                  <a:pt x="0" y="0"/>
                </a:moveTo>
                <a:lnTo>
                  <a:pt x="2819401" y="0"/>
                </a:lnTo>
                <a:lnTo>
                  <a:pt x="2819401" y="599281"/>
                </a:lnTo>
                <a:lnTo>
                  <a:pt x="12192000" y="599281"/>
                </a:lnTo>
                <a:lnTo>
                  <a:pt x="12192000" y="4787900"/>
                </a:lnTo>
                <a:lnTo>
                  <a:pt x="1683657" y="4787900"/>
                </a:lnTo>
                <a:lnTo>
                  <a:pt x="1683657" y="4631418"/>
                </a:lnTo>
                <a:lnTo>
                  <a:pt x="0" y="4631418"/>
                </a:lnTo>
                <a:close/>
              </a:path>
            </a:pathLst>
          </a:custGeom>
          <a:noFill/>
        </p:spPr>
        <p:txBody>
          <a:bodyPr vert="horz" wrap="none" lIns="91440" tIns="45720" rIns="90000" bIns="45720" rtlCol="0" anchor="ctr">
            <a:noAutofit/>
          </a:bodyPr>
          <a:lstStyle>
            <a:lvl1pPr algn="ctr">
              <a:buClr>
                <a:schemeClr val="tx1"/>
              </a:buClr>
              <a:defRPr lang="en-US" baseline="0">
                <a:solidFill>
                  <a:schemeClr val="bg2"/>
                </a:solidFill>
              </a:defRPr>
            </a:lvl1pPr>
          </a:lstStyle>
          <a:p>
            <a:pPr marL="261938" lvl="0" indent="-261938" algn="ctr"/>
            <a:r>
              <a:rPr lang="en-US"/>
              <a:t>Drag and drop a picture here (optional)</a:t>
            </a:r>
          </a:p>
        </p:txBody>
      </p:sp>
    </p:spTree>
    <p:extLst>
      <p:ext uri="{BB962C8B-B14F-4D97-AF65-F5344CB8AC3E}">
        <p14:creationId xmlns:p14="http://schemas.microsoft.com/office/powerpoint/2010/main" val="68647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00037" y="1484313"/>
            <a:ext cx="5719763" cy="4608512"/>
          </a:xfrm>
        </p:spPr>
        <p:txBody>
          <a:bodyPr/>
          <a:lstStyle>
            <a:lvl1pPr marL="261938" indent="-261938">
              <a:buFont typeface="Arial" panose="020B0604020202020204" pitchFamily="34" charset="0"/>
              <a:buChar char="•"/>
              <a:defRPr/>
            </a:lvl1pPr>
            <a:lvl2pPr marL="536575" indent="-266700">
              <a:buFont typeface="Arial" panose="020B0604020202020204" pitchFamily="34" charset="0"/>
              <a:buChar char="•"/>
              <a:defRPr/>
            </a:lvl2pPr>
            <a:lvl3pPr marL="812800" indent="-273050">
              <a:buFont typeface="Arial" panose="020B0604020202020204" pitchFamily="34" charset="0"/>
              <a:buChar char="•"/>
              <a:defRPr/>
            </a:lvl3pPr>
            <a:lvl4pPr marL="987425" indent="-268288">
              <a:buFont typeface="Arial" panose="020B0604020202020204" pitchFamily="34" charset="0"/>
              <a:buChar char="•"/>
              <a:defRPr/>
            </a:lvl4pPr>
          </a:lstStyle>
          <a:p>
            <a:pPr lvl="0"/>
            <a:r>
              <a:rPr lang="en-US"/>
              <a:t>First level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096000" y="1484313"/>
            <a:ext cx="5720400" cy="4608512"/>
          </a:xfrm>
        </p:spPr>
        <p:txBody>
          <a:bodyPr/>
          <a:lstStyle>
            <a:lvl1pPr>
              <a:defRPr/>
            </a:lvl1pPr>
          </a:lstStyle>
          <a:p>
            <a:pPr lvl="0"/>
            <a:r>
              <a:rPr lang="en-US"/>
              <a:t>First level text</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hasCustomPrompt="1"/>
          </p:nvPr>
        </p:nvSpPr>
        <p:spPr/>
        <p:txBody>
          <a:bodyPr/>
          <a:lstStyle>
            <a:lvl1pPr>
              <a:defRPr/>
            </a:lvl1pPr>
          </a:lstStyle>
          <a:p>
            <a:r>
              <a:rPr lang="en-US"/>
              <a:t>Slide title</a:t>
            </a:r>
          </a:p>
        </p:txBody>
      </p:sp>
      <p:sp>
        <p:nvSpPr>
          <p:cNvPr id="2" name="Date Placeholder 1">
            <a:extLst>
              <a:ext uri="{FF2B5EF4-FFF2-40B4-BE49-F238E27FC236}">
                <a16:creationId xmlns:a16="http://schemas.microsoft.com/office/drawing/2014/main" id="{53788507-3E03-4FB3-A132-78A9397820B6}"/>
              </a:ext>
            </a:extLst>
          </p:cNvPr>
          <p:cNvSpPr>
            <a:spLocks noGrp="1"/>
          </p:cNvSpPr>
          <p:nvPr>
            <p:ph type="dt" sz="half" idx="10"/>
          </p:nvPr>
        </p:nvSpPr>
        <p:spPr/>
        <p:txBody>
          <a:bodyPr/>
          <a:lstStyle/>
          <a:p>
            <a:fld id="{33052DD4-CDE3-4E33-AB80-AED4CE4AC39A}" type="datetimeFigureOut">
              <a:rPr lang="en-US" smtClean="0"/>
              <a:t>5/19/2023</a:t>
            </a:fld>
            <a:endParaRPr lang="en-US"/>
          </a:p>
        </p:txBody>
      </p:sp>
      <p:sp>
        <p:nvSpPr>
          <p:cNvPr id="7" name="Footer Placeholder 6">
            <a:extLst>
              <a:ext uri="{FF2B5EF4-FFF2-40B4-BE49-F238E27FC236}">
                <a16:creationId xmlns:a16="http://schemas.microsoft.com/office/drawing/2014/main" id="{49E28F68-9BF2-4E8D-9900-2B961920C10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2468ACE-19CE-4D11-BE8C-BF854FA85EA3}"/>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4156552837"/>
      </p:ext>
    </p:extLst>
  </p:cSld>
  <p:clrMapOvr>
    <a:masterClrMapping/>
  </p:clrMapOvr>
  <p:extLst>
    <p:ext uri="{DCECCB84-F9BA-43D5-87BE-67443E8EF086}">
      <p15:sldGuideLst xmlns:p15="http://schemas.microsoft.com/office/powerpoint/2012/main">
        <p15:guide id="1" orient="horz" pos="674">
          <p15:clr>
            <a:srgbClr val="FBAE40"/>
          </p15:clr>
        </p15:guide>
        <p15:guide id="2" orient="horz" pos="137">
          <p15:clr>
            <a:srgbClr val="FBAE40"/>
          </p15:clr>
        </p15:guide>
        <p15:guide id="3" pos="726">
          <p15:clr>
            <a:srgbClr val="FBAE40"/>
          </p15:clr>
        </p15:guide>
        <p15:guide id="4" pos="565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a:t>Slide title</a:t>
            </a:r>
          </a:p>
        </p:txBody>
      </p:sp>
      <p:sp>
        <p:nvSpPr>
          <p:cNvPr id="2" name="Date Placeholder 1">
            <a:extLst>
              <a:ext uri="{FF2B5EF4-FFF2-40B4-BE49-F238E27FC236}">
                <a16:creationId xmlns:a16="http://schemas.microsoft.com/office/drawing/2014/main" id="{69297BAC-5561-499E-BBCB-6D6E1FD7DF7B}"/>
              </a:ext>
            </a:extLst>
          </p:cNvPr>
          <p:cNvSpPr>
            <a:spLocks noGrp="1"/>
          </p:cNvSpPr>
          <p:nvPr>
            <p:ph type="dt" sz="half" idx="10"/>
          </p:nvPr>
        </p:nvSpPr>
        <p:spPr/>
        <p:txBody>
          <a:bodyPr/>
          <a:lstStyle/>
          <a:p>
            <a:fld id="{33052DD4-CDE3-4E33-AB80-AED4CE4AC39A}" type="datetimeFigureOut">
              <a:rPr lang="en-US" smtClean="0"/>
              <a:t>5/19/2023</a:t>
            </a:fld>
            <a:endParaRPr lang="en-US"/>
          </a:p>
        </p:txBody>
      </p:sp>
      <p:sp>
        <p:nvSpPr>
          <p:cNvPr id="5" name="Footer Placeholder 4">
            <a:extLst>
              <a:ext uri="{FF2B5EF4-FFF2-40B4-BE49-F238E27FC236}">
                <a16:creationId xmlns:a16="http://schemas.microsoft.com/office/drawing/2014/main" id="{01525733-58EA-4C07-864D-B4CB76D0D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75373-7992-498D-9AB1-3D8254424717}"/>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050055051"/>
      </p:ext>
    </p:extLst>
  </p:cSld>
  <p:clrMapOvr>
    <a:masterClrMapping/>
  </p:clrMapOvr>
  <p:extLst>
    <p:ext uri="{DCECCB84-F9BA-43D5-87BE-67443E8EF086}">
      <p15:sldGuideLst xmlns:p15="http://schemas.microsoft.com/office/powerpoint/2012/main">
        <p15:guide id="1" pos="5654">
          <p15:clr>
            <a:srgbClr val="FBAE40"/>
          </p15:clr>
        </p15:guide>
        <p15:guide id="2" orient="horz" pos="2160">
          <p15:clr>
            <a:srgbClr val="FBAE40"/>
          </p15:clr>
        </p15:guide>
        <p15:guide id="3" orient="horz" pos="674">
          <p15:clr>
            <a:srgbClr val="FBAE40"/>
          </p15:clr>
        </p15:guide>
        <p15:guide id="4" orient="horz" pos="137">
          <p15:clr>
            <a:srgbClr val="FBAE40"/>
          </p15:clr>
        </p15:guide>
        <p15:guide id="5" pos="72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125953C-BDCE-466C-B5D1-10A5597F7220}"/>
              </a:ext>
            </a:extLst>
          </p:cNvPr>
          <p:cNvSpPr>
            <a:spLocks noGrp="1"/>
          </p:cNvSpPr>
          <p:nvPr>
            <p:ph type="dt" sz="half" idx="10"/>
          </p:nvPr>
        </p:nvSpPr>
        <p:spPr/>
        <p:txBody>
          <a:bodyPr/>
          <a:lstStyle/>
          <a:p>
            <a:fld id="{33052DD4-CDE3-4E33-AB80-AED4CE4AC39A}" type="datetimeFigureOut">
              <a:rPr lang="en-US" smtClean="0"/>
              <a:t>5/19/2023</a:t>
            </a:fld>
            <a:endParaRPr lang="en-US"/>
          </a:p>
        </p:txBody>
      </p:sp>
      <p:sp>
        <p:nvSpPr>
          <p:cNvPr id="4" name="Footer Placeholder 3">
            <a:extLst>
              <a:ext uri="{FF2B5EF4-FFF2-40B4-BE49-F238E27FC236}">
                <a16:creationId xmlns:a16="http://schemas.microsoft.com/office/drawing/2014/main" id="{35093A61-3D0C-4D22-A38C-FED809C56B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CFF57E-942B-4161-B1AA-AAC9C60FE343}"/>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22962061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674">
          <p15:clr>
            <a:srgbClr val="FBAE40"/>
          </p15:clr>
        </p15:guide>
        <p15:guide id="3" orient="horz" pos="137">
          <p15:clr>
            <a:srgbClr val="FBAE40"/>
          </p15:clr>
        </p15:guide>
        <p15:guide id="4" pos="72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2E30E9-1079-4CF5-8813-8B65FB05D6D8}"/>
              </a:ext>
            </a:extLst>
          </p:cNvPr>
          <p:cNvGrpSpPr/>
          <p:nvPr userDrawn="1"/>
        </p:nvGrpSpPr>
        <p:grpSpPr>
          <a:xfrm>
            <a:off x="-1" y="0"/>
            <a:ext cx="12192001" cy="6858000"/>
            <a:chOff x="-1" y="0"/>
            <a:chExt cx="12192001" cy="6858000"/>
          </a:xfrm>
        </p:grpSpPr>
        <p:sp>
          <p:nvSpPr>
            <p:cNvPr id="12" name="Rectangle 11">
              <a:extLst>
                <a:ext uri="{FF2B5EF4-FFF2-40B4-BE49-F238E27FC236}">
                  <a16:creationId xmlns:a16="http://schemas.microsoft.com/office/drawing/2014/main" id="{2A1E53E3-FC79-490F-927D-EDA5C06E6818}"/>
                </a:ext>
              </a:extLst>
            </p:cNvPr>
            <p:cNvSpPr/>
            <p:nvPr/>
          </p:nvSpPr>
          <p:spPr>
            <a:xfrm>
              <a:off x="0" y="0"/>
              <a:ext cx="12192000" cy="6854862"/>
            </a:xfrm>
            <a:prstGeom prst="rect">
              <a:avLst/>
            </a:prstGeom>
            <a:solidFill>
              <a:srgbClr val="00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8BD6E22D-9F81-4B7A-A71E-BBB4177578ED}"/>
                </a:ext>
              </a:extLst>
            </p:cNvPr>
            <p:cNvGrpSpPr/>
            <p:nvPr userDrawn="1"/>
          </p:nvGrpSpPr>
          <p:grpSpPr>
            <a:xfrm>
              <a:off x="-1" y="4152900"/>
              <a:ext cx="12191999" cy="2705100"/>
              <a:chOff x="1" y="4152900"/>
              <a:chExt cx="12191999" cy="2705100"/>
            </a:xfrm>
          </p:grpSpPr>
          <p:sp>
            <p:nvSpPr>
              <p:cNvPr id="9" name="Freeform 21">
                <a:extLst>
                  <a:ext uri="{FF2B5EF4-FFF2-40B4-BE49-F238E27FC236}">
                    <a16:creationId xmlns:a16="http://schemas.microsoft.com/office/drawing/2014/main" id="{B428783B-02FD-4849-BFB2-D1C2BC8E88B5}"/>
                  </a:ext>
                </a:extLst>
              </p:cNvPr>
              <p:cNvSpPr/>
              <p:nvPr/>
            </p:nvSpPr>
            <p:spPr>
              <a:xfrm>
                <a:off x="1" y="4152900"/>
                <a:ext cx="12191999" cy="2705100"/>
              </a:xfrm>
              <a:custGeom>
                <a:avLst/>
                <a:gdLst>
                  <a:gd name="connsiteX0" fmla="*/ 0 w 12191999"/>
                  <a:gd name="connsiteY0" fmla="*/ 0 h 2705100"/>
                  <a:gd name="connsiteX1" fmla="*/ 1104899 w 12191999"/>
                  <a:gd name="connsiteY1" fmla="*/ 0 h 2705100"/>
                  <a:gd name="connsiteX2" fmla="*/ 1104899 w 12191999"/>
                  <a:gd name="connsiteY2" fmla="*/ 1422400 h 2705100"/>
                  <a:gd name="connsiteX3" fmla="*/ 12191999 w 12191999"/>
                  <a:gd name="connsiteY3" fmla="*/ 1422400 h 2705100"/>
                  <a:gd name="connsiteX4" fmla="*/ 12191999 w 12191999"/>
                  <a:gd name="connsiteY4" fmla="*/ 2705100 h 2705100"/>
                  <a:gd name="connsiteX5" fmla="*/ 1 w 12191999"/>
                  <a:gd name="connsiteY5" fmla="*/ 2705100 h 2705100"/>
                  <a:gd name="connsiteX6" fmla="*/ 1 w 12191999"/>
                  <a:gd name="connsiteY6" fmla="*/ 1543050 h 2705100"/>
                  <a:gd name="connsiteX7" fmla="*/ 0 w 12191999"/>
                  <a:gd name="connsiteY7" fmla="*/ 1543050 h 270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2705100">
                    <a:moveTo>
                      <a:pt x="0" y="0"/>
                    </a:moveTo>
                    <a:lnTo>
                      <a:pt x="1104899" y="0"/>
                    </a:lnTo>
                    <a:lnTo>
                      <a:pt x="1104899" y="1422400"/>
                    </a:lnTo>
                    <a:lnTo>
                      <a:pt x="12191999" y="1422400"/>
                    </a:lnTo>
                    <a:lnTo>
                      <a:pt x="12191999" y="2705100"/>
                    </a:lnTo>
                    <a:lnTo>
                      <a:pt x="1" y="2705100"/>
                    </a:lnTo>
                    <a:lnTo>
                      <a:pt x="1" y="1543050"/>
                    </a:lnTo>
                    <a:lnTo>
                      <a:pt x="0" y="15430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A6B1C6E9-C7C0-445A-8911-23E57FA33B25}"/>
                  </a:ext>
                </a:extLst>
              </p:cNvPr>
              <p:cNvSpPr/>
              <p:nvPr/>
            </p:nvSpPr>
            <p:spPr>
              <a:xfrm>
                <a:off x="219560" y="5822714"/>
                <a:ext cx="9395219" cy="830997"/>
              </a:xfrm>
              <a:prstGeom prst="rect">
                <a:avLst/>
              </a:prstGeom>
            </p:spPr>
            <p:txBody>
              <a:bodyPr wrap="square">
                <a:spAutoFit/>
              </a:bodyPr>
              <a:lstStyle/>
              <a:p>
                <a:r>
                  <a:rPr lang="en-US" sz="1200">
                    <a:solidFill>
                      <a:srgbClr val="00234B"/>
                    </a:solidFill>
                    <a:latin typeface="Arial" panose="020B0604020202020204" pitchFamily="34" charset="0"/>
                  </a:rPr>
                  <a:t>© STMicroelectronics - All rights reserved.</a:t>
                </a:r>
                <a:br>
                  <a:rPr lang="en-US" sz="1200">
                    <a:solidFill>
                      <a:srgbClr val="00234B"/>
                    </a:solidFill>
                    <a:latin typeface="Arial" panose="020B0604020202020204" pitchFamily="34" charset="0"/>
                  </a:rPr>
                </a:br>
                <a:r>
                  <a:rPr lang="en-US" sz="1200" kern="1200">
                    <a:solidFill>
                      <a:srgbClr val="00234B"/>
                    </a:solidFill>
                    <a:latin typeface="Arial" panose="020B0604020202020204" pitchFamily="34" charset="0"/>
                    <a:ea typeface="+mn-ea"/>
                    <a:cs typeface="+mn-cs"/>
                  </a:rPr>
                  <a:t>ST logo is a trademark or a registered trademark of STMicroelectronics International NV or its affiliates in the EU and/or other countries. For additional information about ST trademarks, please refer to </a:t>
                </a:r>
                <a:r>
                  <a:rPr lang="en-US" sz="1200" kern="1200">
                    <a:solidFill>
                      <a:srgbClr val="00234B"/>
                    </a:solidFill>
                    <a:latin typeface="Arial" panose="020B0604020202020204" pitchFamily="34" charset="0"/>
                    <a:ea typeface="+mn-ea"/>
                    <a:cs typeface="+mn-cs"/>
                    <a:hlinkClick r:id="rId2">
                      <a:extLst>
                        <a:ext uri="{A12FA001-AC4F-418D-AE19-62706E023703}">
                          <ahyp:hlinkClr xmlns:ahyp="http://schemas.microsoft.com/office/drawing/2018/hyperlinkcolor" val="tx"/>
                        </a:ext>
                      </a:extLst>
                    </a:hlinkClick>
                  </a:rPr>
                  <a:t>www.st.com/trademarks</a:t>
                </a:r>
                <a:r>
                  <a:rPr lang="en-US" sz="1200" kern="1200">
                    <a:solidFill>
                      <a:srgbClr val="00234B"/>
                    </a:solidFill>
                    <a:latin typeface="Arial" panose="020B0604020202020204" pitchFamily="34" charset="0"/>
                    <a:ea typeface="+mn-ea"/>
                    <a:cs typeface="+mn-cs"/>
                  </a:rPr>
                  <a:t>. </a:t>
                </a:r>
                <a:br>
                  <a:rPr lang="en-US" sz="1200" kern="1200">
                    <a:solidFill>
                      <a:srgbClr val="00234B"/>
                    </a:solidFill>
                    <a:latin typeface="Arial" panose="020B0604020202020204" pitchFamily="34" charset="0"/>
                    <a:ea typeface="+mn-ea"/>
                    <a:cs typeface="+mn-cs"/>
                  </a:rPr>
                </a:br>
                <a:r>
                  <a:rPr lang="en-US" sz="1200" kern="1200">
                    <a:solidFill>
                      <a:srgbClr val="00234B"/>
                    </a:solidFill>
                    <a:latin typeface="Arial" panose="020B0604020202020204" pitchFamily="34" charset="0"/>
                    <a:ea typeface="+mn-ea"/>
                    <a:cs typeface="+mn-cs"/>
                  </a:rPr>
                  <a:t>All other product or service names are the property of their respective owners.</a:t>
                </a:r>
              </a:p>
            </p:txBody>
          </p:sp>
          <p:pic>
            <p:nvPicPr>
              <p:cNvPr id="11" name="Graphic 10">
                <a:extLst>
                  <a:ext uri="{FF2B5EF4-FFF2-40B4-BE49-F238E27FC236}">
                    <a16:creationId xmlns:a16="http://schemas.microsoft.com/office/drawing/2014/main" id="{B3C9C090-4752-447B-8BD0-B0518657236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5600" y="5621565"/>
                <a:ext cx="1599819" cy="1233297"/>
              </a:xfrm>
              <a:prstGeom prst="rect">
                <a:avLst/>
              </a:prstGeom>
            </p:spPr>
          </p:pic>
        </p:grpSp>
      </p:grpSp>
      <p:pic>
        <p:nvPicPr>
          <p:cNvPr id="5" name="Picture 4">
            <a:extLst>
              <a:ext uri="{FF2B5EF4-FFF2-40B4-BE49-F238E27FC236}">
                <a16:creationId xmlns:a16="http://schemas.microsoft.com/office/drawing/2014/main" id="{07C8CE8D-FE25-40F5-A966-5717F85ACF9F}"/>
              </a:ext>
            </a:extLst>
          </p:cNvPr>
          <p:cNvPicPr>
            <a:picLocks noChangeAspect="1"/>
          </p:cNvPicPr>
          <p:nvPr userDrawn="1"/>
        </p:nvPicPr>
        <p:blipFill>
          <a:blip r:embed="rId5"/>
          <a:stretch>
            <a:fillRect/>
          </a:stretch>
        </p:blipFill>
        <p:spPr>
          <a:xfrm>
            <a:off x="2959336" y="1565049"/>
            <a:ext cx="6273328" cy="2280102"/>
          </a:xfrm>
          <a:prstGeom prst="rect">
            <a:avLst/>
          </a:prstGeom>
        </p:spPr>
      </p:pic>
    </p:spTree>
    <p:extLst>
      <p:ext uri="{BB962C8B-B14F-4D97-AF65-F5344CB8AC3E}">
        <p14:creationId xmlns:p14="http://schemas.microsoft.com/office/powerpoint/2010/main" val="280148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1" name="ColorPatch">
            <a:extLst>
              <a:ext uri="{FF2B5EF4-FFF2-40B4-BE49-F238E27FC236}">
                <a16:creationId xmlns:a16="http://schemas.microsoft.com/office/drawing/2014/main" id="{65F4699E-59A4-43A4-9A5C-D8BFD4B1E6D9}"/>
              </a:ext>
            </a:extLst>
          </p:cNvPr>
          <p:cNvSpPr/>
          <p:nvPr userDrawn="1"/>
        </p:nvSpPr>
        <p:spPr>
          <a:xfrm>
            <a:off x="-685800" y="5486400"/>
            <a:ext cx="317500" cy="317500"/>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40" name="ColorPatch">
            <a:extLst>
              <a:ext uri="{FF2B5EF4-FFF2-40B4-BE49-F238E27FC236}">
                <a16:creationId xmlns:a16="http://schemas.microsoft.com/office/drawing/2014/main" id="{1B167F27-4BE8-4B9C-A3D6-12AB9D6515A0}"/>
              </a:ext>
            </a:extLst>
          </p:cNvPr>
          <p:cNvSpPr/>
          <p:nvPr userDrawn="1"/>
        </p:nvSpPr>
        <p:spPr>
          <a:xfrm>
            <a:off x="-685800" y="5143500"/>
            <a:ext cx="317500" cy="317500"/>
          </a:xfrm>
          <a:prstGeom prst="rect">
            <a:avLst/>
          </a:prstGeom>
          <a:solidFill>
            <a:srgbClr val="D1D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9" name="ColorPatch">
            <a:extLst>
              <a:ext uri="{FF2B5EF4-FFF2-40B4-BE49-F238E27FC236}">
                <a16:creationId xmlns:a16="http://schemas.microsoft.com/office/drawing/2014/main" id="{62C30C2F-9D3D-402B-9C93-7BB3D257A941}"/>
              </a:ext>
            </a:extLst>
          </p:cNvPr>
          <p:cNvSpPr/>
          <p:nvPr userDrawn="1"/>
        </p:nvSpPr>
        <p:spPr>
          <a:xfrm>
            <a:off x="-685800" y="4800600"/>
            <a:ext cx="317500" cy="317500"/>
          </a:xfrm>
          <a:prstGeom prst="rect">
            <a:avLst/>
          </a:prstGeom>
          <a:solidFill>
            <a:srgbClr val="A2A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8" name="ColorPatch">
            <a:extLst>
              <a:ext uri="{FF2B5EF4-FFF2-40B4-BE49-F238E27FC236}">
                <a16:creationId xmlns:a16="http://schemas.microsoft.com/office/drawing/2014/main" id="{D6517BE0-9063-4916-BC84-EDE406E9CDE4}"/>
              </a:ext>
            </a:extLst>
          </p:cNvPr>
          <p:cNvSpPr/>
          <p:nvPr userDrawn="1"/>
        </p:nvSpPr>
        <p:spPr>
          <a:xfrm>
            <a:off x="-685800" y="4457700"/>
            <a:ext cx="317500" cy="317500"/>
          </a:xfrm>
          <a:prstGeom prst="rect">
            <a:avLst/>
          </a:prstGeom>
          <a:solidFill>
            <a:srgbClr val="747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7" name="ColorPatch">
            <a:extLst>
              <a:ext uri="{FF2B5EF4-FFF2-40B4-BE49-F238E27FC236}">
                <a16:creationId xmlns:a16="http://schemas.microsoft.com/office/drawing/2014/main" id="{B5249DC3-A9A0-4038-AEE9-AEBFB5D0089D}"/>
              </a:ext>
            </a:extLst>
          </p:cNvPr>
          <p:cNvSpPr/>
          <p:nvPr userDrawn="1"/>
        </p:nvSpPr>
        <p:spPr>
          <a:xfrm>
            <a:off x="-685800" y="4114800"/>
            <a:ext cx="317500" cy="317500"/>
          </a:xfrm>
          <a:prstGeom prst="rect">
            <a:avLst/>
          </a:prstGeom>
          <a:solidFill>
            <a:srgbClr val="464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6" name="ColorPatch">
            <a:extLst>
              <a:ext uri="{FF2B5EF4-FFF2-40B4-BE49-F238E27FC236}">
                <a16:creationId xmlns:a16="http://schemas.microsoft.com/office/drawing/2014/main" id="{18A6D389-12F3-4EC1-8CC2-242EFF07CB1C}"/>
              </a:ext>
            </a:extLst>
          </p:cNvPr>
          <p:cNvSpPr/>
          <p:nvPr userDrawn="1"/>
        </p:nvSpPr>
        <p:spPr>
          <a:xfrm>
            <a:off x="-685800" y="3771900"/>
            <a:ext cx="317500" cy="317500"/>
          </a:xfrm>
          <a:prstGeom prst="rect">
            <a:avLst/>
          </a:prstGeom>
          <a:solidFill>
            <a:srgbClr val="E2B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5" name="ColorPatch">
            <a:extLst>
              <a:ext uri="{FF2B5EF4-FFF2-40B4-BE49-F238E27FC236}">
                <a16:creationId xmlns:a16="http://schemas.microsoft.com/office/drawing/2014/main" id="{2ADD0FF6-E42B-4A48-AA80-7BFCC31B080A}"/>
              </a:ext>
            </a:extLst>
          </p:cNvPr>
          <p:cNvSpPr/>
          <p:nvPr userDrawn="1"/>
        </p:nvSpPr>
        <p:spPr>
          <a:xfrm>
            <a:off x="-685800" y="3429000"/>
            <a:ext cx="317500" cy="317500"/>
          </a:xfrm>
          <a:prstGeom prst="rect">
            <a:avLst/>
          </a:prstGeom>
          <a:solidFill>
            <a:srgbClr val="C57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4" name="ColorPatch">
            <a:extLst>
              <a:ext uri="{FF2B5EF4-FFF2-40B4-BE49-F238E27FC236}">
                <a16:creationId xmlns:a16="http://schemas.microsoft.com/office/drawing/2014/main" id="{B669360D-4B82-4260-88C6-0543CF560378}"/>
              </a:ext>
            </a:extLst>
          </p:cNvPr>
          <p:cNvSpPr/>
          <p:nvPr userDrawn="1"/>
        </p:nvSpPr>
        <p:spPr>
          <a:xfrm>
            <a:off x="-685800" y="3086100"/>
            <a:ext cx="317500" cy="317500"/>
          </a:xfrm>
          <a:prstGeom prst="rect">
            <a:avLst/>
          </a:prstGeom>
          <a:solidFill>
            <a:srgbClr val="A9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3" name="ColorPatch">
            <a:extLst>
              <a:ext uri="{FF2B5EF4-FFF2-40B4-BE49-F238E27FC236}">
                <a16:creationId xmlns:a16="http://schemas.microsoft.com/office/drawing/2014/main" id="{B042156B-6D14-4769-85DE-0BC6133DC1EA}"/>
              </a:ext>
            </a:extLst>
          </p:cNvPr>
          <p:cNvSpPr/>
          <p:nvPr userDrawn="1"/>
        </p:nvSpPr>
        <p:spPr>
          <a:xfrm>
            <a:off x="-685800" y="2743200"/>
            <a:ext cx="317500" cy="317500"/>
          </a:xfrm>
          <a:prstGeom prst="rect">
            <a:avLst/>
          </a:prstGeom>
          <a:solidFill>
            <a:srgbClr val="8C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2" name="ColorPatch">
            <a:extLst>
              <a:ext uri="{FF2B5EF4-FFF2-40B4-BE49-F238E27FC236}">
                <a16:creationId xmlns:a16="http://schemas.microsoft.com/office/drawing/2014/main" id="{0A8AEA2A-477D-451D-A82D-F30F8990A07D}"/>
              </a:ext>
            </a:extLst>
          </p:cNvPr>
          <p:cNvSpPr/>
          <p:nvPr userDrawn="1"/>
        </p:nvSpPr>
        <p:spPr>
          <a:xfrm>
            <a:off x="-685800" y="2400300"/>
            <a:ext cx="317500" cy="317500"/>
          </a:xfrm>
          <a:prstGeom prst="rect">
            <a:avLst/>
          </a:prstGeom>
          <a:solidFill>
            <a:srgbClr val="C0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1" name="ColorPatch">
            <a:extLst>
              <a:ext uri="{FF2B5EF4-FFF2-40B4-BE49-F238E27FC236}">
                <a16:creationId xmlns:a16="http://schemas.microsoft.com/office/drawing/2014/main" id="{8CE1DB46-E195-40AF-8BEB-3E6873A1B2FA}"/>
              </a:ext>
            </a:extLst>
          </p:cNvPr>
          <p:cNvSpPr/>
          <p:nvPr userDrawn="1"/>
        </p:nvSpPr>
        <p:spPr>
          <a:xfrm>
            <a:off x="-685800" y="2057400"/>
            <a:ext cx="317500" cy="317500"/>
          </a:xfrm>
          <a:prstGeom prst="rect">
            <a:avLst/>
          </a:prstGeom>
          <a:solidFill>
            <a:srgbClr val="81A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30" name="ColorPatch">
            <a:extLst>
              <a:ext uri="{FF2B5EF4-FFF2-40B4-BE49-F238E27FC236}">
                <a16:creationId xmlns:a16="http://schemas.microsoft.com/office/drawing/2014/main" id="{E0F1957D-72C6-4D6C-9201-6AA28AA6C57D}"/>
              </a:ext>
            </a:extLst>
          </p:cNvPr>
          <p:cNvSpPr/>
          <p:nvPr userDrawn="1"/>
        </p:nvSpPr>
        <p:spPr>
          <a:xfrm>
            <a:off x="-685800" y="1714500"/>
            <a:ext cx="317500" cy="317500"/>
          </a:xfrm>
          <a:prstGeom prst="rect">
            <a:avLst/>
          </a:prstGeom>
          <a:solidFill>
            <a:srgbClr val="438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9" name="ColorPatch">
            <a:extLst>
              <a:ext uri="{FF2B5EF4-FFF2-40B4-BE49-F238E27FC236}">
                <a16:creationId xmlns:a16="http://schemas.microsoft.com/office/drawing/2014/main" id="{F00834CE-7B51-4FC1-989D-97A947599379}"/>
              </a:ext>
            </a:extLst>
          </p:cNvPr>
          <p:cNvSpPr/>
          <p:nvPr userDrawn="1"/>
        </p:nvSpPr>
        <p:spPr>
          <a:xfrm>
            <a:off x="-685800" y="1371600"/>
            <a:ext cx="317500" cy="317500"/>
          </a:xfrm>
          <a:prstGeom prst="rect">
            <a:avLst/>
          </a:prstGeom>
          <a:solidFill>
            <a:srgbClr val="0457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8" name="ColorPatch">
            <a:extLst>
              <a:ext uri="{FF2B5EF4-FFF2-40B4-BE49-F238E27FC236}">
                <a16:creationId xmlns:a16="http://schemas.microsoft.com/office/drawing/2014/main" id="{AB72B3FD-EF38-4401-99A2-12BA97E1031C}"/>
              </a:ext>
            </a:extLst>
          </p:cNvPr>
          <p:cNvSpPr/>
          <p:nvPr userDrawn="1"/>
        </p:nvSpPr>
        <p:spPr>
          <a:xfrm>
            <a:off x="-685800" y="1028700"/>
            <a:ext cx="317500" cy="317500"/>
          </a:xfrm>
          <a:prstGeom prst="rect">
            <a:avLst/>
          </a:prstGeom>
          <a:solidFill>
            <a:srgbClr val="D1E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7" name="ColorPatch">
            <a:extLst>
              <a:ext uri="{FF2B5EF4-FFF2-40B4-BE49-F238E27FC236}">
                <a16:creationId xmlns:a16="http://schemas.microsoft.com/office/drawing/2014/main" id="{DB636BCE-D7BA-42A6-B589-71540B9DC5AD}"/>
              </a:ext>
            </a:extLst>
          </p:cNvPr>
          <p:cNvSpPr/>
          <p:nvPr userDrawn="1"/>
        </p:nvSpPr>
        <p:spPr>
          <a:xfrm>
            <a:off x="-685800" y="685800"/>
            <a:ext cx="317500" cy="317500"/>
          </a:xfrm>
          <a:prstGeom prst="rect">
            <a:avLst/>
          </a:prstGeom>
          <a:solidFill>
            <a:srgbClr val="A4D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6" name="ColorPatch">
            <a:extLst>
              <a:ext uri="{FF2B5EF4-FFF2-40B4-BE49-F238E27FC236}">
                <a16:creationId xmlns:a16="http://schemas.microsoft.com/office/drawing/2014/main" id="{9D1EA9E9-05C1-4D17-8CE5-6492F824502A}"/>
              </a:ext>
            </a:extLst>
          </p:cNvPr>
          <p:cNvSpPr/>
          <p:nvPr userDrawn="1"/>
        </p:nvSpPr>
        <p:spPr>
          <a:xfrm>
            <a:off x="-685800" y="342900"/>
            <a:ext cx="317500" cy="317500"/>
          </a:xfrm>
          <a:prstGeom prst="rect">
            <a:avLst/>
          </a:prstGeom>
          <a:solidFill>
            <a:srgbClr val="77C5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5" name="ColorPatch">
            <a:extLst>
              <a:ext uri="{FF2B5EF4-FFF2-40B4-BE49-F238E27FC236}">
                <a16:creationId xmlns:a16="http://schemas.microsoft.com/office/drawing/2014/main" id="{9A5ADA3E-3A73-4260-828D-18023D21EE0E}"/>
              </a:ext>
            </a:extLst>
          </p:cNvPr>
          <p:cNvSpPr/>
          <p:nvPr userDrawn="1"/>
        </p:nvSpPr>
        <p:spPr>
          <a:xfrm>
            <a:off x="-685800" y="0"/>
            <a:ext cx="317500" cy="317500"/>
          </a:xfrm>
          <a:prstGeom prst="rect">
            <a:avLst/>
          </a:prstGeom>
          <a:solidFill>
            <a:srgbClr val="49B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4" name="ColorPatch">
            <a:extLst>
              <a:ext uri="{FF2B5EF4-FFF2-40B4-BE49-F238E27FC236}">
                <a16:creationId xmlns:a16="http://schemas.microsoft.com/office/drawing/2014/main" id="{177ED0F8-E668-4F55-9F61-0BADCC753B93}"/>
              </a:ext>
            </a:extLst>
          </p:cNvPr>
          <p:cNvSpPr/>
          <p:nvPr userDrawn="1"/>
        </p:nvSpPr>
        <p:spPr>
          <a:xfrm>
            <a:off x="-342900" y="5143500"/>
            <a:ext cx="317500" cy="317500"/>
          </a:xfrm>
          <a:prstGeom prst="rect">
            <a:avLst/>
          </a:prstGeom>
          <a:solidFill>
            <a:srgbClr val="F9B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3" name="ColorPatch">
            <a:extLst>
              <a:ext uri="{FF2B5EF4-FFF2-40B4-BE49-F238E27FC236}">
                <a16:creationId xmlns:a16="http://schemas.microsoft.com/office/drawing/2014/main" id="{8CD7E567-0649-47B4-B5F7-346B6C6FAE6E}"/>
              </a:ext>
            </a:extLst>
          </p:cNvPr>
          <p:cNvSpPr/>
          <p:nvPr userDrawn="1"/>
        </p:nvSpPr>
        <p:spPr>
          <a:xfrm>
            <a:off x="-342900" y="4800600"/>
            <a:ext cx="317500" cy="317500"/>
          </a:xfrm>
          <a:prstGeom prst="rect">
            <a:avLst/>
          </a:prstGeom>
          <a:solidFill>
            <a:srgbClr val="F27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2" name="ColorPatch">
            <a:extLst>
              <a:ext uri="{FF2B5EF4-FFF2-40B4-BE49-F238E27FC236}">
                <a16:creationId xmlns:a16="http://schemas.microsoft.com/office/drawing/2014/main" id="{0B27B926-9D23-408B-B261-7474BA138B0E}"/>
              </a:ext>
            </a:extLst>
          </p:cNvPr>
          <p:cNvSpPr/>
          <p:nvPr userDrawn="1"/>
        </p:nvSpPr>
        <p:spPr>
          <a:xfrm>
            <a:off x="-342900" y="4457700"/>
            <a:ext cx="317500" cy="317500"/>
          </a:xfrm>
          <a:prstGeom prst="rect">
            <a:avLst/>
          </a:prstGeom>
          <a:solidFill>
            <a:srgbClr val="EC4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1" name="ColorPatch">
            <a:extLst>
              <a:ext uri="{FF2B5EF4-FFF2-40B4-BE49-F238E27FC236}">
                <a16:creationId xmlns:a16="http://schemas.microsoft.com/office/drawing/2014/main" id="{C79F16A5-2F29-42BB-88AB-9C69D7AB8969}"/>
              </a:ext>
            </a:extLst>
          </p:cNvPr>
          <p:cNvSpPr/>
          <p:nvPr userDrawn="1"/>
        </p:nvSpPr>
        <p:spPr>
          <a:xfrm>
            <a:off x="-342900" y="4114800"/>
            <a:ext cx="317500" cy="317500"/>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0" name="ColorPatch">
            <a:extLst>
              <a:ext uri="{FF2B5EF4-FFF2-40B4-BE49-F238E27FC236}">
                <a16:creationId xmlns:a16="http://schemas.microsoft.com/office/drawing/2014/main" id="{7164F073-8D27-4C57-9FA9-5D80FC8EDB68}"/>
              </a:ext>
            </a:extLst>
          </p:cNvPr>
          <p:cNvSpPr/>
          <p:nvPr userDrawn="1"/>
        </p:nvSpPr>
        <p:spPr>
          <a:xfrm>
            <a:off x="-342900" y="3771900"/>
            <a:ext cx="317500" cy="317500"/>
          </a:xfrm>
          <a:prstGeom prst="rect">
            <a:avLst/>
          </a:prstGeom>
          <a:solidFill>
            <a:srgbClr val="FFF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9" name="ColorPatch">
            <a:extLst>
              <a:ext uri="{FF2B5EF4-FFF2-40B4-BE49-F238E27FC236}">
                <a16:creationId xmlns:a16="http://schemas.microsoft.com/office/drawing/2014/main" id="{C400E972-E723-4251-BA45-FDC0E6CEEF6C}"/>
              </a:ext>
            </a:extLst>
          </p:cNvPr>
          <p:cNvSpPr/>
          <p:nvPr userDrawn="1"/>
        </p:nvSpPr>
        <p:spPr>
          <a:xfrm>
            <a:off x="-342900" y="3429000"/>
            <a:ext cx="317500" cy="317500"/>
          </a:xfrm>
          <a:prstGeom prst="rect">
            <a:avLst/>
          </a:prstGeom>
          <a:solidFill>
            <a:srgbClr val="FFE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8" name="ColorPatch">
            <a:extLst>
              <a:ext uri="{FF2B5EF4-FFF2-40B4-BE49-F238E27FC236}">
                <a16:creationId xmlns:a16="http://schemas.microsoft.com/office/drawing/2014/main" id="{50D772BA-D4EE-40DA-B415-8EC283428CF5}"/>
              </a:ext>
            </a:extLst>
          </p:cNvPr>
          <p:cNvSpPr/>
          <p:nvPr userDrawn="1"/>
        </p:nvSpPr>
        <p:spPr>
          <a:xfrm>
            <a:off x="-342900" y="3086100"/>
            <a:ext cx="317500" cy="317500"/>
          </a:xfrm>
          <a:prstGeom prst="rect">
            <a:avLst/>
          </a:prstGeom>
          <a:solidFill>
            <a:srgbClr val="FFD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7" name="ColorPatch">
            <a:extLst>
              <a:ext uri="{FF2B5EF4-FFF2-40B4-BE49-F238E27FC236}">
                <a16:creationId xmlns:a16="http://schemas.microsoft.com/office/drawing/2014/main" id="{6BEEA5BD-11E7-4F3D-BD73-EC2249E8CCEB}"/>
              </a:ext>
            </a:extLst>
          </p:cNvPr>
          <p:cNvSpPr/>
          <p:nvPr userDrawn="1"/>
        </p:nvSpPr>
        <p:spPr>
          <a:xfrm>
            <a:off x="-342900" y="2743200"/>
            <a:ext cx="317500" cy="317500"/>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6" name="ColorPatch">
            <a:extLst>
              <a:ext uri="{FF2B5EF4-FFF2-40B4-BE49-F238E27FC236}">
                <a16:creationId xmlns:a16="http://schemas.microsoft.com/office/drawing/2014/main" id="{27A566A9-4C8D-4179-BE6D-6A885CF5E38A}"/>
              </a:ext>
            </a:extLst>
          </p:cNvPr>
          <p:cNvSpPr/>
          <p:nvPr userDrawn="1"/>
        </p:nvSpPr>
        <p:spPr>
          <a:xfrm>
            <a:off x="-342900" y="2400300"/>
            <a:ext cx="317500" cy="317500"/>
          </a:xfrm>
          <a:prstGeom prst="rect">
            <a:avLst/>
          </a:prstGeom>
          <a:solidFill>
            <a:srgbClr val="CE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5" name="ColorPatch">
            <a:extLst>
              <a:ext uri="{FF2B5EF4-FFF2-40B4-BE49-F238E27FC236}">
                <a16:creationId xmlns:a16="http://schemas.microsoft.com/office/drawing/2014/main" id="{98BB652E-B542-4A6D-842C-A8AFF7CF962D}"/>
              </a:ext>
            </a:extLst>
          </p:cNvPr>
          <p:cNvSpPr/>
          <p:nvPr userDrawn="1"/>
        </p:nvSpPr>
        <p:spPr>
          <a:xfrm>
            <a:off x="-342900" y="2057400"/>
            <a:ext cx="317500" cy="317500"/>
          </a:xfrm>
          <a:prstGeom prst="rect">
            <a:avLst/>
          </a:prstGeom>
          <a:solidFill>
            <a:srgbClr val="9DD9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4" name="ColorPatch">
            <a:extLst>
              <a:ext uri="{FF2B5EF4-FFF2-40B4-BE49-F238E27FC236}">
                <a16:creationId xmlns:a16="http://schemas.microsoft.com/office/drawing/2014/main" id="{7BE09878-3507-434C-8FBD-3253E93E01C8}"/>
              </a:ext>
            </a:extLst>
          </p:cNvPr>
          <p:cNvSpPr/>
          <p:nvPr userDrawn="1"/>
        </p:nvSpPr>
        <p:spPr>
          <a:xfrm>
            <a:off x="-342900" y="1714500"/>
            <a:ext cx="317500" cy="317500"/>
          </a:xfrm>
          <a:prstGeom prst="rect">
            <a:avLst/>
          </a:prstGeom>
          <a:solidFill>
            <a:srgbClr val="6DC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2" name="ColorPatch">
            <a:extLst>
              <a:ext uri="{FF2B5EF4-FFF2-40B4-BE49-F238E27FC236}">
                <a16:creationId xmlns:a16="http://schemas.microsoft.com/office/drawing/2014/main" id="{2E26D6BD-036D-4346-A29B-7683021D70FB}"/>
              </a:ext>
            </a:extLst>
          </p:cNvPr>
          <p:cNvSpPr/>
          <p:nvPr userDrawn="1"/>
        </p:nvSpPr>
        <p:spPr>
          <a:xfrm>
            <a:off x="-342900" y="1371600"/>
            <a:ext cx="317500" cy="317500"/>
          </a:xfrm>
          <a:prstGeom prst="rect">
            <a:avLst/>
          </a:prstGeom>
          <a:solidFill>
            <a:srgbClr val="3CB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1" name="ColorPatch">
            <a:extLst>
              <a:ext uri="{FF2B5EF4-FFF2-40B4-BE49-F238E27FC236}">
                <a16:creationId xmlns:a16="http://schemas.microsoft.com/office/drawing/2014/main" id="{D840EC2E-1487-4A69-A809-9929CDB60313}"/>
              </a:ext>
            </a:extLst>
          </p:cNvPr>
          <p:cNvSpPr/>
          <p:nvPr userDrawn="1"/>
        </p:nvSpPr>
        <p:spPr>
          <a:xfrm>
            <a:off x="-342900" y="1028700"/>
            <a:ext cx="317500" cy="317500"/>
          </a:xfrm>
          <a:prstGeom prst="rect">
            <a:avLst/>
          </a:prstGeom>
          <a:solidFill>
            <a:srgbClr val="C0C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10" name="ColorPatch">
            <a:extLst>
              <a:ext uri="{FF2B5EF4-FFF2-40B4-BE49-F238E27FC236}">
                <a16:creationId xmlns:a16="http://schemas.microsoft.com/office/drawing/2014/main" id="{4BBE9809-F301-459A-87DE-3C5C95F62870}"/>
              </a:ext>
            </a:extLst>
          </p:cNvPr>
          <p:cNvSpPr/>
          <p:nvPr userDrawn="1"/>
        </p:nvSpPr>
        <p:spPr>
          <a:xfrm>
            <a:off x="-342900" y="685800"/>
            <a:ext cx="317500" cy="317500"/>
          </a:xfrm>
          <a:prstGeom prst="rect">
            <a:avLst/>
          </a:prstGeom>
          <a:solidFill>
            <a:srgbClr val="81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8" name="ColorPatch">
            <a:extLst>
              <a:ext uri="{FF2B5EF4-FFF2-40B4-BE49-F238E27FC236}">
                <a16:creationId xmlns:a16="http://schemas.microsoft.com/office/drawing/2014/main" id="{AD5D23E8-FC29-4F12-AB2C-C32E10546318}"/>
              </a:ext>
            </a:extLst>
          </p:cNvPr>
          <p:cNvSpPr/>
          <p:nvPr userDrawn="1"/>
        </p:nvSpPr>
        <p:spPr>
          <a:xfrm>
            <a:off x="-342900" y="342900"/>
            <a:ext cx="317500" cy="317500"/>
          </a:xfrm>
          <a:prstGeom prst="rect">
            <a:avLst/>
          </a:prstGeom>
          <a:solidFill>
            <a:srgbClr val="42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7" name="ColorPatch">
            <a:extLst>
              <a:ext uri="{FF2B5EF4-FFF2-40B4-BE49-F238E27FC236}">
                <a16:creationId xmlns:a16="http://schemas.microsoft.com/office/drawing/2014/main" id="{57149537-0C06-456D-A4A3-2FBB5503631B}"/>
              </a:ext>
            </a:extLst>
          </p:cNvPr>
          <p:cNvSpPr/>
          <p:nvPr userDrawn="1"/>
        </p:nvSpPr>
        <p:spPr>
          <a:xfrm>
            <a:off x="-342900" y="0"/>
            <a:ext cx="317500" cy="317500"/>
          </a:xfrm>
          <a:prstGeom prst="rect">
            <a:avLst/>
          </a:prstGeom>
          <a:solidFill>
            <a:srgbClr val="03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err="1"/>
          </a:p>
        </p:txBody>
      </p:sp>
      <p:sp>
        <p:nvSpPr>
          <p:cNvPr id="2" name="Title Placeholder 1"/>
          <p:cNvSpPr>
            <a:spLocks noGrp="1"/>
          </p:cNvSpPr>
          <p:nvPr>
            <p:ph type="title"/>
          </p:nvPr>
        </p:nvSpPr>
        <p:spPr>
          <a:xfrm>
            <a:off x="300037" y="-1"/>
            <a:ext cx="11609159" cy="1304925"/>
          </a:xfrm>
          <a:prstGeom prst="rect">
            <a:avLst/>
          </a:prstGeom>
        </p:spPr>
        <p:txBody>
          <a:bodyPr vert="horz" lIns="91440" tIns="45720" rIns="90000" bIns="45720" rtlCol="0" anchor="ctr">
            <a:noAutofit/>
          </a:bodyPr>
          <a:lstStyle/>
          <a:p>
            <a:pPr lvl="0" algn="r"/>
            <a:r>
              <a:rPr lang="en-US"/>
              <a:t>Slide title</a:t>
            </a:r>
          </a:p>
        </p:txBody>
      </p:sp>
      <p:sp>
        <p:nvSpPr>
          <p:cNvPr id="3" name="Text Placeholder 2"/>
          <p:cNvSpPr>
            <a:spLocks noGrp="1"/>
          </p:cNvSpPr>
          <p:nvPr>
            <p:ph type="body" idx="1"/>
          </p:nvPr>
        </p:nvSpPr>
        <p:spPr>
          <a:xfrm>
            <a:off x="300038" y="1484313"/>
            <a:ext cx="11591925" cy="4608512"/>
          </a:xfrm>
          <a:prstGeom prst="rect">
            <a:avLst/>
          </a:prstGeom>
        </p:spPr>
        <p:txBody>
          <a:bodyPr vert="horz" lIns="91440" tIns="45720" rIns="90000" bIns="45720" rtlCol="0">
            <a:noAutofit/>
          </a:bodyPr>
          <a:lstStyle/>
          <a:p>
            <a:pPr lvl="0"/>
            <a:r>
              <a:rPr lang="en-US"/>
              <a:t>First level text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070600" y="6330968"/>
            <a:ext cx="5483314" cy="292554"/>
          </a:xfrm>
          <a:prstGeom prst="rect">
            <a:avLst/>
          </a:prstGeom>
        </p:spPr>
        <p:txBody>
          <a:bodyPr vert="horz" lIns="90000" tIns="45720" rIns="90000" bIns="45720" rtlCol="0" anchor="b"/>
          <a:lstStyle>
            <a:lvl1pPr algn="r">
              <a:defRPr lang="en-US" sz="1100" b="0">
                <a:solidFill>
                  <a:schemeClr val="tx2"/>
                </a:solidFill>
              </a:defRPr>
            </a:lvl1pPr>
          </a:lstStyle>
          <a:p>
            <a:endParaRPr lang="en-US"/>
          </a:p>
        </p:txBody>
      </p:sp>
      <p:sp>
        <p:nvSpPr>
          <p:cNvPr id="6" name="Slide Number Placeholder 5"/>
          <p:cNvSpPr>
            <a:spLocks noGrp="1"/>
          </p:cNvSpPr>
          <p:nvPr>
            <p:ph type="sldNum" sz="quarter" idx="4"/>
          </p:nvPr>
        </p:nvSpPr>
        <p:spPr>
          <a:xfrm>
            <a:off x="11610261" y="6330968"/>
            <a:ext cx="411004" cy="292554"/>
          </a:xfrm>
          <a:prstGeom prst="rect">
            <a:avLst/>
          </a:prstGeom>
        </p:spPr>
        <p:txBody>
          <a:bodyPr vert="horz" lIns="0" tIns="46800" rIns="0" bIns="46800" rtlCol="0" anchor="b"/>
          <a:lstStyle>
            <a:lvl1pPr algn="r">
              <a:defRPr lang="en-US" sz="1100" b="0" smtClean="0">
                <a:solidFill>
                  <a:schemeClr val="tx2"/>
                </a:solidFill>
              </a:defRPr>
            </a:lvl1pPr>
          </a:lstStyle>
          <a:p>
            <a:fld id="{40A7B169-58CE-4E65-B1F9-ACF9E46440C2}" type="slidenum">
              <a:rPr lang="en-US" smtClean="0"/>
              <a:t>‹#›</a:t>
            </a:fld>
            <a:endParaRPr lang="en-US"/>
          </a:p>
        </p:txBody>
      </p:sp>
      <p:sp>
        <p:nvSpPr>
          <p:cNvPr id="4" name="Date Placeholder 3"/>
          <p:cNvSpPr>
            <a:spLocks noGrp="1"/>
          </p:cNvSpPr>
          <p:nvPr>
            <p:ph type="dt" sz="half" idx="2"/>
          </p:nvPr>
        </p:nvSpPr>
        <p:spPr>
          <a:xfrm>
            <a:off x="4857517" y="6330968"/>
            <a:ext cx="1184909" cy="292554"/>
          </a:xfrm>
          <a:prstGeom prst="rect">
            <a:avLst/>
          </a:prstGeom>
        </p:spPr>
        <p:txBody>
          <a:bodyPr vert="horz" lIns="91440" tIns="45720" rIns="91440" bIns="45720" rtlCol="0" anchor="b"/>
          <a:lstStyle>
            <a:lvl1pPr algn="r">
              <a:defRPr sz="1100" b="0">
                <a:solidFill>
                  <a:schemeClr val="tx2"/>
                </a:solidFill>
              </a:defRPr>
            </a:lvl1pPr>
          </a:lstStyle>
          <a:p>
            <a:fld id="{33052DD4-CDE3-4E33-AB80-AED4CE4AC39A}" type="datetimeFigureOut">
              <a:rPr lang="en-US" smtClean="0"/>
              <a:t>5/19/2023</a:t>
            </a:fld>
            <a:endParaRPr lang="en-US"/>
          </a:p>
        </p:txBody>
      </p:sp>
      <p:pic>
        <p:nvPicPr>
          <p:cNvPr id="13" name="Graphic 12">
            <a:extLst>
              <a:ext uri="{FF2B5EF4-FFF2-40B4-BE49-F238E27FC236}">
                <a16:creationId xmlns:a16="http://schemas.microsoft.com/office/drawing/2014/main" id="{3DE2817A-3634-41C4-BE77-0740C5A7811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31556" y="6094699"/>
            <a:ext cx="990025" cy="763207"/>
          </a:xfrm>
          <a:prstGeom prst="rect">
            <a:avLst/>
          </a:prstGeom>
        </p:spPr>
      </p:pic>
      <p:sp>
        <p:nvSpPr>
          <p:cNvPr id="9" name="Rectangle 8">
            <a:extLst>
              <a:ext uri="{FF2B5EF4-FFF2-40B4-BE49-F238E27FC236}">
                <a16:creationId xmlns:a16="http://schemas.microsoft.com/office/drawing/2014/main" id="{57CD4E90-0AD7-41F7-BEF4-B339EC998E49}"/>
              </a:ext>
            </a:extLst>
          </p:cNvPr>
          <p:cNvSpPr/>
          <p:nvPr/>
        </p:nvSpPr>
        <p:spPr>
          <a:xfrm>
            <a:off x="12004894" y="0"/>
            <a:ext cx="187105" cy="1143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531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r" defTabSz="914400" rtl="0" eaLnBrk="1" latinLnBrk="0" hangingPunct="1">
        <a:lnSpc>
          <a:spcPct val="90000"/>
        </a:lnSpc>
        <a:spcBef>
          <a:spcPct val="0"/>
        </a:spcBef>
        <a:buNone/>
        <a:defRPr lang="en-US" sz="3600" b="0" kern="1200" baseline="0">
          <a:solidFill>
            <a:schemeClr val="tx1"/>
          </a:solidFill>
          <a:latin typeface="+mj-lt"/>
          <a:ea typeface="+mj-ea"/>
          <a:cs typeface="+mj-cs"/>
        </a:defRPr>
      </a:lvl1pPr>
    </p:titleStyle>
    <p:bodyStyle>
      <a:lvl1pPr marL="261938" indent="-261938" algn="l" defTabSz="914400" rtl="0" eaLnBrk="1" latinLnBrk="0" hangingPunct="1">
        <a:lnSpc>
          <a:spcPct val="100000"/>
        </a:lnSpc>
        <a:spcBef>
          <a:spcPts val="1000"/>
        </a:spcBef>
        <a:buClr>
          <a:schemeClr val="tx1"/>
        </a:buClr>
        <a:buFont typeface="Arial" panose="020B0604020202020204" pitchFamily="34" charset="0"/>
        <a:buChar char="•"/>
        <a:defRPr lang="en-US" sz="2400" kern="1200" smtClean="0">
          <a:solidFill>
            <a:schemeClr val="tx1"/>
          </a:solidFill>
          <a:latin typeface="+mn-lt"/>
          <a:ea typeface="+mn-ea"/>
          <a:cs typeface="+mn-cs"/>
        </a:defRPr>
      </a:lvl1pPr>
      <a:lvl2pPr marL="536575" indent="-266700" algn="l" defTabSz="914400" rtl="0" eaLnBrk="1" latinLnBrk="0" hangingPunct="1">
        <a:lnSpc>
          <a:spcPct val="100000"/>
        </a:lnSpc>
        <a:spcBef>
          <a:spcPts val="600"/>
        </a:spcBef>
        <a:buClr>
          <a:schemeClr val="tx1"/>
        </a:buClr>
        <a:buFont typeface="Arial" panose="020B0604020202020204" pitchFamily="34" charset="0"/>
        <a:buChar char="•"/>
        <a:defRPr lang="en-US" sz="2000" kern="1200" smtClean="0">
          <a:solidFill>
            <a:schemeClr val="tx1"/>
          </a:solidFill>
          <a:latin typeface="+mn-lt"/>
          <a:ea typeface="+mn-ea"/>
          <a:cs typeface="+mn-cs"/>
        </a:defRPr>
      </a:lvl2pPr>
      <a:lvl3pPr marL="812800" indent="-273050" algn="l" defTabSz="914400" rtl="0" eaLnBrk="1" latinLnBrk="0" hangingPunct="1">
        <a:lnSpc>
          <a:spcPct val="100000"/>
        </a:lnSpc>
        <a:spcBef>
          <a:spcPts val="600"/>
        </a:spcBef>
        <a:buClr>
          <a:schemeClr val="tx1"/>
        </a:buClr>
        <a:buFont typeface="Arial" panose="020B0604020202020204" pitchFamily="34" charset="0"/>
        <a:buChar char="•"/>
        <a:defRPr lang="en-US" sz="1800" kern="1200" smtClean="0">
          <a:solidFill>
            <a:schemeClr val="tx1"/>
          </a:solidFill>
          <a:latin typeface="+mn-lt"/>
          <a:ea typeface="+mn-ea"/>
          <a:cs typeface="+mn-cs"/>
        </a:defRPr>
      </a:lvl3pPr>
      <a:lvl4pPr marL="987425" indent="-268288" algn="l" defTabSz="914400" rtl="0" eaLnBrk="1" latinLnBrk="0" hangingPunct="1">
        <a:lnSpc>
          <a:spcPct val="100000"/>
        </a:lnSpc>
        <a:spcBef>
          <a:spcPts val="400"/>
        </a:spcBef>
        <a:buClr>
          <a:schemeClr val="tx2"/>
        </a:buClr>
        <a:buFont typeface="Arial" panose="020B0604020202020204" pitchFamily="34" charset="0"/>
        <a:buChar char="•"/>
        <a:defRPr lang="en-US" sz="1600" kern="1200" smtClean="0">
          <a:solidFill>
            <a:schemeClr val="tx2"/>
          </a:solidFill>
          <a:latin typeface="+mn-lt"/>
          <a:ea typeface="+mn-ea"/>
          <a:cs typeface="+mn-cs"/>
        </a:defRPr>
      </a:lvl4pPr>
      <a:lvl5pPr marL="1160463" indent="-261938" algn="l" defTabSz="914400" rtl="0" eaLnBrk="1" latinLnBrk="0" hangingPunct="1">
        <a:lnSpc>
          <a:spcPct val="100000"/>
        </a:lnSpc>
        <a:spcBef>
          <a:spcPts val="400"/>
        </a:spcBef>
        <a:buClr>
          <a:schemeClr val="tx2"/>
        </a:buClr>
        <a:buFont typeface="Arial" panose="020B0604020202020204" pitchFamily="34" charset="0"/>
        <a:buChar char="•"/>
        <a:defRPr lang="en-US"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9">
          <p15:clr>
            <a:srgbClr val="F26B43"/>
          </p15:clr>
        </p15:guide>
        <p15:guide id="2" pos="7491">
          <p15:clr>
            <a:srgbClr val="F26B43"/>
          </p15:clr>
        </p15:guide>
        <p15:guide id="3" orient="horz" pos="2160">
          <p15:clr>
            <a:srgbClr val="F26B43"/>
          </p15:clr>
        </p15:guide>
        <p15:guide id="4" orient="horz" pos="935">
          <p15:clr>
            <a:srgbClr val="F26B43"/>
          </p15:clr>
        </p15:guide>
        <p15:guide id="5" orient="horz" pos="3838">
          <p15:clr>
            <a:srgbClr val="F26B43"/>
          </p15:clr>
        </p15:guide>
        <p15:guide id="6" orient="horz" pos="822">
          <p15:clr>
            <a:srgbClr val="F26B43"/>
          </p15:clr>
        </p15:guide>
        <p15:guide id="7" pos="3840">
          <p15:clr>
            <a:srgbClr val="F26B43"/>
          </p15:clr>
        </p15:guide>
        <p15:guide id="8" orient="horz" pos="131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linaro-swg/optee_examples"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optee.readthedocs.io/en/latest/building/trusted_applications.html"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linaro-swg/optee_examples"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linaro-swg/optee_examples" TargetMode="External"/><Relationship Id="rId2" Type="http://schemas.openxmlformats.org/officeDocument/2006/relationships/hyperlink" Target="https://optee.readthedocs.io/en/latest/general/presentations.html" TargetMode="External"/><Relationship Id="rId1" Type="http://schemas.openxmlformats.org/officeDocument/2006/relationships/slideLayout" Target="../slideLayouts/slideLayout3.xml"/><Relationship Id="rId6" Type="http://schemas.openxmlformats.org/officeDocument/2006/relationships/hyperlink" Target="https://wiki.st.com/stm32mpu/wiki/How_to_configure_OP-TEE" TargetMode="External"/><Relationship Id="rId5" Type="http://schemas.openxmlformats.org/officeDocument/2006/relationships/hyperlink" Target="https://wiki.st.com/stm32mpu/wiki/How_to_develop_an_OP-TEE_Trusted_Application" TargetMode="External"/><Relationship Id="rId4" Type="http://schemas.openxmlformats.org/officeDocument/2006/relationships/hyperlink" Target="https://wiki.st.com/stm32mpu/wiki/SCMI_overview"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hyperlink" Target="http://www.st.com/" TargetMode="External"/><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hyperlink" Target="http://seo.st.com/toolbox/shortcuts/" TargetMode="External"/><Relationship Id="rId5" Type="http://schemas.openxmlformats.org/officeDocument/2006/relationships/image" Target="../media/image14.sv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linaro-swg/optee_examples"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B49D3ED-12A5-44AC-B654-9458A5FBEC88}"/>
              </a:ext>
            </a:extLst>
          </p:cNvPr>
          <p:cNvSpPr>
            <a:spLocks noGrp="1"/>
          </p:cNvSpPr>
          <p:nvPr>
            <p:ph type="ctrTitle"/>
          </p:nvPr>
        </p:nvSpPr>
        <p:spPr>
          <a:xfrm>
            <a:off x="6095999" y="2312988"/>
            <a:ext cx="6015168" cy="2712509"/>
          </a:xfrm>
        </p:spPr>
        <p:txBody>
          <a:bodyPr/>
          <a:lstStyle/>
          <a:p>
            <a:r>
              <a:rPr lang="en-US" dirty="0"/>
              <a:t>OPTEE – Introduction to</a:t>
            </a:r>
            <a:br>
              <a:rPr lang="en-US" dirty="0"/>
            </a:br>
            <a:r>
              <a:rPr lang="en-US" dirty="0"/>
              <a:t>Trusted Applications</a:t>
            </a:r>
            <a:endParaRPr lang="en-US" dirty="0">
              <a:cs typeface="Arial"/>
            </a:endParaRPr>
          </a:p>
        </p:txBody>
      </p:sp>
      <p:sp>
        <p:nvSpPr>
          <p:cNvPr id="16" name="Subtitle 15">
            <a:extLst>
              <a:ext uri="{FF2B5EF4-FFF2-40B4-BE49-F238E27FC236}">
                <a16:creationId xmlns:a16="http://schemas.microsoft.com/office/drawing/2014/main" id="{12613E07-DCF2-4461-AFF5-7A705127F66B}"/>
              </a:ext>
            </a:extLst>
          </p:cNvPr>
          <p:cNvSpPr>
            <a:spLocks noGrp="1"/>
          </p:cNvSpPr>
          <p:nvPr>
            <p:ph type="subTitle" idx="1"/>
          </p:nvPr>
        </p:nvSpPr>
        <p:spPr/>
        <p:txBody>
          <a:bodyPr vert="horz" lIns="91440" tIns="45720" rIns="90000" bIns="45720" rtlCol="0" anchor="t">
            <a:noAutofit/>
          </a:bodyPr>
          <a:lstStyle/>
          <a:p>
            <a:endParaRPr lang="en-US">
              <a:cs typeface="Arial"/>
            </a:endParaRPr>
          </a:p>
        </p:txBody>
      </p:sp>
      <p:pic>
        <p:nvPicPr>
          <p:cNvPr id="5" name="Picture 5" descr="Padlock on computer motherboard">
            <a:extLst>
              <a:ext uri="{FF2B5EF4-FFF2-40B4-BE49-F238E27FC236}">
                <a16:creationId xmlns:a16="http://schemas.microsoft.com/office/drawing/2014/main" id="{38F6F172-99B0-8871-677F-768FC0896374}"/>
              </a:ext>
            </a:extLst>
          </p:cNvPr>
          <p:cNvPicPr>
            <a:picLocks noGrp="1" noChangeAspect="1"/>
          </p:cNvPicPr>
          <p:nvPr>
            <p:ph type="pic" sz="quarter" idx="12"/>
          </p:nvPr>
        </p:nvPicPr>
        <p:blipFill>
          <a:blip r:embed="rId3"/>
          <a:srcRect l="19430" r="19430"/>
          <a:stretch/>
        </p:blipFill>
        <p:spPr/>
      </p:pic>
    </p:spTree>
    <p:extLst>
      <p:ext uri="{BB962C8B-B14F-4D97-AF65-F5344CB8AC3E}">
        <p14:creationId xmlns:p14="http://schemas.microsoft.com/office/powerpoint/2010/main" val="193982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C05941-1095-5C6C-2E5F-473431686C4D}"/>
              </a:ext>
            </a:extLst>
          </p:cNvPr>
          <p:cNvSpPr>
            <a:spLocks noGrp="1"/>
          </p:cNvSpPr>
          <p:nvPr>
            <p:ph type="title"/>
          </p:nvPr>
        </p:nvSpPr>
        <p:spPr/>
        <p:txBody>
          <a:bodyPr/>
          <a:lstStyle/>
          <a:p>
            <a:r>
              <a:rPr lang="en-US">
                <a:cs typeface="Arial"/>
              </a:rPr>
              <a:t>Building Locally – SDK</a:t>
            </a:r>
            <a:endParaRPr lang="en-US" dirty="0"/>
          </a:p>
        </p:txBody>
      </p:sp>
      <p:sp>
        <p:nvSpPr>
          <p:cNvPr id="5" name="Content Placeholder 4">
            <a:extLst>
              <a:ext uri="{FF2B5EF4-FFF2-40B4-BE49-F238E27FC236}">
                <a16:creationId xmlns:a16="http://schemas.microsoft.com/office/drawing/2014/main" id="{24DD466A-4AAD-69A8-16B6-8E2F48E51BEF}"/>
              </a:ext>
            </a:extLst>
          </p:cNvPr>
          <p:cNvSpPr>
            <a:spLocks noGrp="1"/>
          </p:cNvSpPr>
          <p:nvPr>
            <p:ph idx="1"/>
          </p:nvPr>
        </p:nvSpPr>
        <p:spPr/>
        <p:txBody>
          <a:bodyPr vert="horz" lIns="91440" tIns="45720" rIns="90000" bIns="45720" rtlCol="0" anchor="t">
            <a:noAutofit/>
          </a:bodyPr>
          <a:lstStyle/>
          <a:p>
            <a:pPr marL="261620" indent="-261620"/>
            <a:r>
              <a:rPr lang="en-US" sz="2200">
                <a:cs typeface="Arial"/>
              </a:rPr>
              <a:t>Can be built with the Open ST Linux Developer Package</a:t>
            </a:r>
            <a:endParaRPr lang="en-US"/>
          </a:p>
          <a:p>
            <a:pPr lvl="1"/>
            <a:r>
              <a:rPr lang="en-US" sz="1800">
                <a:solidFill>
                  <a:srgbClr val="58585A"/>
                </a:solidFill>
                <a:latin typeface="Courier"/>
              </a:rPr>
              <a:t>source </a:t>
            </a:r>
            <a:r>
              <a:rPr lang="en-US" sz="1800" b="1" i="1">
                <a:solidFill>
                  <a:srgbClr val="49B170"/>
                </a:solidFill>
                <a:latin typeface="Courier"/>
              </a:rPr>
              <a:t>&lt;SDK installation directory&gt;</a:t>
            </a:r>
            <a:r>
              <a:rPr lang="en-US" sz="1800">
                <a:solidFill>
                  <a:srgbClr val="58585A"/>
                </a:solidFill>
                <a:latin typeface="Courier"/>
              </a:rPr>
              <a:t>/environment-setup-cortexa7t2hf-neon-vfpv4-ostl-linux-gnueabi</a:t>
            </a:r>
          </a:p>
          <a:p>
            <a:pPr lvl="1"/>
            <a:r>
              <a:rPr lang="en-US" sz="1800">
                <a:solidFill>
                  <a:srgbClr val="58585A"/>
                </a:solidFill>
                <a:latin typeface="Courier"/>
              </a:rPr>
              <a:t>git clone </a:t>
            </a:r>
            <a:r>
              <a:rPr lang="en-US" sz="1800" dirty="0">
                <a:solidFill>
                  <a:srgbClr val="3CB4E6"/>
                </a:solidFill>
                <a:cs typeface="Arial"/>
                <a:hlinkClick r:id="rId2"/>
              </a:rPr>
              <a:t>https://github.com/linaro-swg/optee_examples</a:t>
            </a:r>
            <a:endParaRPr lang="en-US" sz="1800">
              <a:latin typeface="Calibri"/>
              <a:cs typeface="Calibri"/>
            </a:endParaRPr>
          </a:p>
          <a:p>
            <a:pPr lvl="1"/>
            <a:r>
              <a:rPr lang="en-US" sz="1800">
                <a:solidFill>
                  <a:srgbClr val="58585A"/>
                </a:solidFill>
                <a:latin typeface="Courier"/>
              </a:rPr>
              <a:t>make -C optee_examples/hello_world</a:t>
            </a:r>
          </a:p>
          <a:p>
            <a:pPr marL="261620" indent="-261620"/>
            <a:r>
              <a:rPr lang="en-US" sz="2200">
                <a:solidFill>
                  <a:srgbClr val="03234B"/>
                </a:solidFill>
                <a:latin typeface="Arial"/>
                <a:cs typeface="Arial"/>
              </a:rPr>
              <a:t>Generates two files needed for the target platform</a:t>
            </a:r>
            <a:endParaRPr lang="en-US" sz="2200" dirty="0">
              <a:solidFill>
                <a:srgbClr val="03234B"/>
              </a:solidFill>
              <a:latin typeface="Arial"/>
              <a:cs typeface="Arial"/>
            </a:endParaRPr>
          </a:p>
          <a:p>
            <a:pPr lvl="1"/>
            <a:r>
              <a:rPr lang="en-US" sz="1800">
                <a:solidFill>
                  <a:srgbClr val="03234B"/>
                </a:solidFill>
                <a:latin typeface="Arial"/>
                <a:cs typeface="Arial"/>
              </a:rPr>
              <a:t>optee_hello_world</a:t>
            </a:r>
          </a:p>
          <a:p>
            <a:pPr lvl="2"/>
            <a:r>
              <a:rPr lang="en-US" sz="1600">
                <a:solidFill>
                  <a:srgbClr val="03234B"/>
                </a:solidFill>
                <a:latin typeface="Arial"/>
                <a:cs typeface="Arial"/>
              </a:rPr>
              <a:t>User space application that will attempt to "call" the "extension" offered by the TA</a:t>
            </a:r>
          </a:p>
          <a:p>
            <a:pPr lvl="2"/>
            <a:r>
              <a:rPr lang="en-US" sz="1400">
                <a:solidFill>
                  <a:srgbClr val="58585A"/>
                </a:solidFill>
                <a:latin typeface="Courier"/>
                <a:cs typeface="Arial"/>
              </a:rPr>
              <a:t>scp optee_examples/hello_world/host/optee_example_hello_world root@&lt;board ip address&gt;:/usr/bin</a:t>
            </a:r>
          </a:p>
          <a:p>
            <a:pPr lvl="1"/>
            <a:r>
              <a:rPr lang="en-US" sz="1800">
                <a:solidFill>
                  <a:srgbClr val="03234B"/>
                </a:solidFill>
                <a:latin typeface="Arial"/>
                <a:cs typeface="Arial"/>
              </a:rPr>
              <a:t>&lt;UUID&gt;.ta</a:t>
            </a:r>
            <a:endParaRPr lang="en-US"/>
          </a:p>
          <a:p>
            <a:pPr lvl="2"/>
            <a:r>
              <a:rPr lang="en-US" sz="1600">
                <a:solidFill>
                  <a:srgbClr val="03234B"/>
                </a:solidFill>
                <a:latin typeface="Arial"/>
                <a:cs typeface="Arial"/>
              </a:rPr>
              <a:t>Trusted application – will execute in the secure context</a:t>
            </a:r>
          </a:p>
          <a:p>
            <a:pPr lvl="2"/>
            <a:r>
              <a:rPr lang="en-US" sz="1400">
                <a:solidFill>
                  <a:srgbClr val="58585A"/>
                </a:solidFill>
                <a:latin typeface="Courier"/>
                <a:cs typeface="Arial"/>
              </a:rPr>
              <a:t>scp optee_examples/hello_world/ta/&lt;UUID&gt;.ta root@&lt;board ip address&gt;::/lib/optee_armtz/</a:t>
            </a:r>
            <a:endParaRPr lang="en-US" sz="1400">
              <a:solidFill>
                <a:srgbClr val="03234B"/>
              </a:solidFill>
              <a:latin typeface="Arial"/>
              <a:cs typeface="Arial"/>
            </a:endParaRPr>
          </a:p>
        </p:txBody>
      </p:sp>
    </p:spTree>
    <p:extLst>
      <p:ext uri="{BB962C8B-B14F-4D97-AF65-F5344CB8AC3E}">
        <p14:creationId xmlns:p14="http://schemas.microsoft.com/office/powerpoint/2010/main" val="172170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323F3-1189-F3EE-8DA4-1C4C9B7920DF}"/>
              </a:ext>
            </a:extLst>
          </p:cNvPr>
          <p:cNvSpPr>
            <a:spLocks noGrp="1"/>
          </p:cNvSpPr>
          <p:nvPr>
            <p:ph type="title"/>
          </p:nvPr>
        </p:nvSpPr>
        <p:spPr/>
        <p:txBody>
          <a:bodyPr/>
          <a:lstStyle/>
          <a:p>
            <a:r>
              <a:rPr lang="en-US">
                <a:cs typeface="Arial"/>
              </a:rPr>
              <a:t>Security Aspects</a:t>
            </a:r>
            <a:endParaRPr lang="en-US"/>
          </a:p>
        </p:txBody>
      </p:sp>
      <p:sp>
        <p:nvSpPr>
          <p:cNvPr id="2" name="Content Placeholder 1">
            <a:extLst>
              <a:ext uri="{FF2B5EF4-FFF2-40B4-BE49-F238E27FC236}">
                <a16:creationId xmlns:a16="http://schemas.microsoft.com/office/drawing/2014/main" id="{CA79D213-01B2-EB30-9899-E90880EC0B5A}"/>
              </a:ext>
            </a:extLst>
          </p:cNvPr>
          <p:cNvSpPr>
            <a:spLocks noGrp="1"/>
          </p:cNvSpPr>
          <p:nvPr>
            <p:ph type="pic" sz="quarter" idx="10"/>
          </p:nvPr>
        </p:nvSpPr>
        <p:spPr/>
      </p:sp>
    </p:spTree>
    <p:extLst>
      <p:ext uri="{BB962C8B-B14F-4D97-AF65-F5344CB8AC3E}">
        <p14:creationId xmlns:p14="http://schemas.microsoft.com/office/powerpoint/2010/main" val="344563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A90005C-B29C-65FF-6EB7-93C28F2243D3}"/>
              </a:ext>
            </a:extLst>
          </p:cNvPr>
          <p:cNvPicPr>
            <a:picLocks noChangeAspect="1"/>
          </p:cNvPicPr>
          <p:nvPr/>
        </p:nvPicPr>
        <p:blipFill>
          <a:blip r:embed="rId2"/>
          <a:stretch>
            <a:fillRect/>
          </a:stretch>
        </p:blipFill>
        <p:spPr>
          <a:xfrm>
            <a:off x="6167356" y="2669670"/>
            <a:ext cx="5985352" cy="4051907"/>
          </a:xfrm>
          <a:prstGeom prst="rect">
            <a:avLst/>
          </a:prstGeom>
        </p:spPr>
      </p:pic>
      <p:sp>
        <p:nvSpPr>
          <p:cNvPr id="3" name="Picture Placeholder 2">
            <a:extLst>
              <a:ext uri="{FF2B5EF4-FFF2-40B4-BE49-F238E27FC236}">
                <a16:creationId xmlns:a16="http://schemas.microsoft.com/office/drawing/2014/main" id="{5C6BE784-2CAE-EED7-5BEA-7592DC36430B}"/>
              </a:ext>
            </a:extLst>
          </p:cNvPr>
          <p:cNvSpPr>
            <a:spLocks noGrp="1"/>
          </p:cNvSpPr>
          <p:nvPr>
            <p:ph idx="1"/>
          </p:nvPr>
        </p:nvSpPr>
        <p:spPr>
          <a:xfrm>
            <a:off x="300038" y="1484313"/>
            <a:ext cx="11341553" cy="4608512"/>
          </a:xfrm>
        </p:spPr>
        <p:txBody>
          <a:bodyPr vert="horz" lIns="91440" tIns="45720" rIns="90000" bIns="45720" rtlCol="0" anchor="t">
            <a:noAutofit/>
          </a:bodyPr>
          <a:lstStyle/>
          <a:p>
            <a:pPr marL="261620" indent="-261620"/>
            <a:r>
              <a:rPr lang="en-US" dirty="0">
                <a:cs typeface="Arial"/>
              </a:rPr>
              <a:t>Trusted Applications must be signed to allow execution in Trusted Environment</a:t>
            </a:r>
          </a:p>
          <a:p>
            <a:pPr lvl="1"/>
            <a:r>
              <a:rPr lang="en-US" dirty="0">
                <a:cs typeface="Arial"/>
              </a:rPr>
              <a:t>Signing done by default in build of Trusted Application</a:t>
            </a:r>
          </a:p>
          <a:p>
            <a:pPr marL="261620" indent="-261620"/>
            <a:r>
              <a:rPr lang="en-US" dirty="0">
                <a:cs typeface="Arial"/>
              </a:rPr>
              <a:t>Signature is checked when attempting to launch the Trusted Application</a:t>
            </a:r>
          </a:p>
          <a:p>
            <a:pPr lvl="1"/>
            <a:r>
              <a:rPr lang="en-US" dirty="0">
                <a:cs typeface="Arial"/>
              </a:rPr>
              <a:t>OP-TEE Core responsible for signature verification</a:t>
            </a:r>
          </a:p>
          <a:p>
            <a:pPr marL="261620" indent="-261620"/>
            <a:endParaRPr lang="en-US" dirty="0">
              <a:cs typeface="Arial"/>
            </a:endParaRPr>
          </a:p>
          <a:p>
            <a:pPr marL="261620" indent="-261620"/>
            <a:r>
              <a:rPr lang="en-US" dirty="0">
                <a:solidFill>
                  <a:schemeClr val="tx1">
                    <a:lumMod val="75000"/>
                    <a:lumOff val="25000"/>
                  </a:schemeClr>
                </a:solidFill>
                <a:cs typeface="Arial"/>
              </a:rPr>
              <a:t>A public key is embedded in OP-TEE</a:t>
            </a:r>
            <a:endParaRPr lang="en-US">
              <a:solidFill>
                <a:schemeClr val="tx1">
                  <a:lumMod val="75000"/>
                  <a:lumOff val="25000"/>
                </a:schemeClr>
              </a:solidFill>
              <a:cs typeface="Arial"/>
            </a:endParaRPr>
          </a:p>
          <a:p>
            <a:pPr marL="261620" indent="-261620"/>
            <a:r>
              <a:rPr lang="en-US" dirty="0">
                <a:solidFill>
                  <a:schemeClr val="tx1">
                    <a:lumMod val="75000"/>
                    <a:lumOff val="25000"/>
                  </a:schemeClr>
                </a:solidFill>
                <a:cs typeface="Arial"/>
              </a:rPr>
              <a:t>TAs are signed with the Private Key</a:t>
            </a:r>
          </a:p>
        </p:txBody>
      </p:sp>
      <p:sp>
        <p:nvSpPr>
          <p:cNvPr id="2" name="Title 1">
            <a:extLst>
              <a:ext uri="{FF2B5EF4-FFF2-40B4-BE49-F238E27FC236}">
                <a16:creationId xmlns:a16="http://schemas.microsoft.com/office/drawing/2014/main" id="{50B7FAFA-FA63-14C0-C9D7-D5088E0A8C7B}"/>
              </a:ext>
            </a:extLst>
          </p:cNvPr>
          <p:cNvSpPr>
            <a:spLocks noGrp="1"/>
          </p:cNvSpPr>
          <p:nvPr>
            <p:ph type="title"/>
          </p:nvPr>
        </p:nvSpPr>
        <p:spPr/>
        <p:txBody>
          <a:bodyPr/>
          <a:lstStyle/>
          <a:p>
            <a:r>
              <a:rPr lang="en-US" dirty="0">
                <a:cs typeface="Arial"/>
              </a:rPr>
              <a:t>Top Level</a:t>
            </a:r>
            <a:endParaRPr lang="en-US" dirty="0"/>
          </a:p>
        </p:txBody>
      </p:sp>
    </p:spTree>
    <p:extLst>
      <p:ext uri="{BB962C8B-B14F-4D97-AF65-F5344CB8AC3E}">
        <p14:creationId xmlns:p14="http://schemas.microsoft.com/office/powerpoint/2010/main" val="3758753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C05941-1095-5C6C-2E5F-473431686C4D}"/>
              </a:ext>
            </a:extLst>
          </p:cNvPr>
          <p:cNvSpPr>
            <a:spLocks noGrp="1"/>
          </p:cNvSpPr>
          <p:nvPr>
            <p:ph type="title"/>
          </p:nvPr>
        </p:nvSpPr>
        <p:spPr/>
        <p:txBody>
          <a:bodyPr/>
          <a:lstStyle/>
          <a:p>
            <a:r>
              <a:rPr lang="en-US" dirty="0">
                <a:cs typeface="Arial"/>
              </a:rPr>
              <a:t>Security – Default Key</a:t>
            </a:r>
            <a:endParaRPr lang="en-US" dirty="0"/>
          </a:p>
        </p:txBody>
      </p:sp>
      <p:sp>
        <p:nvSpPr>
          <p:cNvPr id="5" name="Content Placeholder 4">
            <a:extLst>
              <a:ext uri="{FF2B5EF4-FFF2-40B4-BE49-F238E27FC236}">
                <a16:creationId xmlns:a16="http://schemas.microsoft.com/office/drawing/2014/main" id="{3C6A5018-7562-A64E-E9AE-85C1B09A5829}"/>
              </a:ext>
            </a:extLst>
          </p:cNvPr>
          <p:cNvSpPr>
            <a:spLocks noGrp="1"/>
          </p:cNvSpPr>
          <p:nvPr>
            <p:ph idx="1"/>
          </p:nvPr>
        </p:nvSpPr>
        <p:spPr/>
        <p:txBody>
          <a:bodyPr vert="horz" lIns="91440" tIns="45720" rIns="90000" bIns="45720" rtlCol="0" anchor="t">
            <a:noAutofit/>
          </a:bodyPr>
          <a:lstStyle/>
          <a:p>
            <a:pPr marL="261620" indent="-261620"/>
            <a:r>
              <a:rPr lang="en-US" dirty="0">
                <a:cs typeface="Arial"/>
              </a:rPr>
              <a:t>The OPTEE open-source project ships with a development key</a:t>
            </a:r>
          </a:p>
          <a:p>
            <a:pPr lvl="1"/>
            <a:r>
              <a:rPr lang="en-US" dirty="0">
                <a:cs typeface="Arial"/>
              </a:rPr>
              <a:t>A default private key in source to facilitate easy development, testing, debugging and QA</a:t>
            </a:r>
          </a:p>
          <a:p>
            <a:pPr lvl="1"/>
            <a:r>
              <a:rPr lang="en-US" dirty="0">
                <a:cs typeface="Arial"/>
              </a:rPr>
              <a:t>This key must never be deployed in production firmware</a:t>
            </a:r>
          </a:p>
          <a:p>
            <a:pPr lvl="2"/>
            <a:r>
              <a:rPr lang="en-US" dirty="0">
                <a:ea typeface="+mn-lt"/>
                <a:cs typeface="+mn-lt"/>
                <a:hlinkClick r:id="rId2"/>
              </a:rPr>
              <a:t>https://optee.readthedocs.io/en/latest/building/trusted_applications.html</a:t>
            </a:r>
            <a:endParaRPr lang="en-US">
              <a:ea typeface="+mn-lt"/>
              <a:cs typeface="+mn-lt"/>
            </a:endParaRPr>
          </a:p>
          <a:p>
            <a:pPr marL="261620" indent="-261620"/>
            <a:r>
              <a:rPr lang="en-US" b="1" dirty="0">
                <a:solidFill>
                  <a:srgbClr val="FF0000"/>
                </a:solidFill>
                <a:cs typeface="Arial"/>
              </a:rPr>
              <a:t>Risk - Anyone can build a Trusted Application to run in your secure context</a:t>
            </a:r>
          </a:p>
          <a:p>
            <a:pPr marL="261620" indent="-261620"/>
            <a:r>
              <a:rPr lang="en-US" dirty="0">
                <a:solidFill>
                  <a:srgbClr val="03234B"/>
                </a:solidFill>
                <a:cs typeface="Arial"/>
              </a:rPr>
              <a:t>This key is found in the OPTEE build at </a:t>
            </a:r>
          </a:p>
          <a:p>
            <a:pPr lvl="1"/>
            <a:r>
              <a:rPr lang="en-US" dirty="0">
                <a:ea typeface="+mn-lt"/>
                <a:cs typeface="+mn-lt"/>
              </a:rPr>
              <a:t>optee-os-stm32mp-3.16.0-stm32mp-r2/keys/</a:t>
            </a:r>
            <a:r>
              <a:rPr lang="en-US" dirty="0" err="1">
                <a:ea typeface="+mn-lt"/>
                <a:cs typeface="+mn-lt"/>
              </a:rPr>
              <a:t>default_ta.pem</a:t>
            </a:r>
            <a:endParaRPr lang="en-US" dirty="0">
              <a:ea typeface="+mn-lt"/>
              <a:cs typeface="+mn-lt"/>
            </a:endParaRPr>
          </a:p>
          <a:p>
            <a:pPr lvl="1"/>
            <a:r>
              <a:rPr lang="en-US" dirty="0">
                <a:solidFill>
                  <a:srgbClr val="03234B"/>
                </a:solidFill>
                <a:cs typeface="Arial"/>
              </a:rPr>
              <a:t>Included in the OPTEE binary and used to verify signatures on trusted applications</a:t>
            </a:r>
          </a:p>
          <a:p>
            <a:pPr marL="261620" indent="-261620"/>
            <a:r>
              <a:rPr lang="en-US" dirty="0">
                <a:solidFill>
                  <a:srgbClr val="03234B"/>
                </a:solidFill>
                <a:cs typeface="Arial"/>
              </a:rPr>
              <a:t>This key is found in the SDK at</a:t>
            </a:r>
          </a:p>
          <a:p>
            <a:pPr lvl="1"/>
            <a:r>
              <a:rPr lang="en-US" sz="1600" dirty="0" err="1">
                <a:ea typeface="+mn-lt"/>
                <a:cs typeface="+mn-lt"/>
              </a:rPr>
              <a:t>sdk</a:t>
            </a:r>
            <a:r>
              <a:rPr lang="en-US" sz="1600" dirty="0">
                <a:ea typeface="+mn-lt"/>
                <a:cs typeface="+mn-lt"/>
              </a:rPr>
              <a:t>/</a:t>
            </a:r>
            <a:r>
              <a:rPr lang="en-US" sz="1600" dirty="0" err="1">
                <a:ea typeface="+mn-lt"/>
                <a:cs typeface="+mn-lt"/>
              </a:rPr>
              <a:t>sysroots</a:t>
            </a:r>
            <a:r>
              <a:rPr lang="en-US" sz="1600" dirty="0">
                <a:ea typeface="+mn-lt"/>
                <a:cs typeface="+mn-lt"/>
              </a:rPr>
              <a:t>/cortexa7t2hf-neon-vfpv4-ostl-linux-gnueabi/</a:t>
            </a:r>
            <a:r>
              <a:rPr lang="en-US" sz="1600" dirty="0" err="1">
                <a:ea typeface="+mn-lt"/>
                <a:cs typeface="+mn-lt"/>
              </a:rPr>
              <a:t>usr</a:t>
            </a:r>
            <a:r>
              <a:rPr lang="en-US" sz="1600" dirty="0">
                <a:ea typeface="+mn-lt"/>
                <a:cs typeface="+mn-lt"/>
              </a:rPr>
              <a:t>/include/</a:t>
            </a:r>
            <a:r>
              <a:rPr lang="en-US" sz="1600" dirty="0" err="1">
                <a:ea typeface="+mn-lt"/>
                <a:cs typeface="+mn-lt"/>
              </a:rPr>
              <a:t>optee</a:t>
            </a:r>
            <a:r>
              <a:rPr lang="en-US" sz="1600" dirty="0">
                <a:ea typeface="+mn-lt"/>
                <a:cs typeface="+mn-lt"/>
              </a:rPr>
              <a:t>/export-</a:t>
            </a:r>
            <a:r>
              <a:rPr lang="en-US" sz="1600" dirty="0" err="1">
                <a:ea typeface="+mn-lt"/>
                <a:cs typeface="+mn-lt"/>
              </a:rPr>
              <a:t>user_ta</a:t>
            </a:r>
            <a:r>
              <a:rPr lang="en-US" sz="1600" dirty="0">
                <a:ea typeface="+mn-lt"/>
                <a:cs typeface="+mn-lt"/>
              </a:rPr>
              <a:t>/keys/</a:t>
            </a:r>
            <a:r>
              <a:rPr lang="en-US" sz="1600" dirty="0" err="1">
                <a:ea typeface="+mn-lt"/>
                <a:cs typeface="+mn-lt"/>
              </a:rPr>
              <a:t>default_ta.pem</a:t>
            </a:r>
            <a:endParaRPr lang="en-US" sz="1600" dirty="0">
              <a:ea typeface="+mn-lt"/>
              <a:cs typeface="+mn-lt"/>
            </a:endParaRPr>
          </a:p>
          <a:p>
            <a:pPr lvl="1"/>
            <a:r>
              <a:rPr lang="en-US" dirty="0">
                <a:solidFill>
                  <a:srgbClr val="03234B"/>
                </a:solidFill>
                <a:cs typeface="Arial"/>
              </a:rPr>
              <a:t>Used to sign trusted applications for execution in the secure context</a:t>
            </a:r>
          </a:p>
        </p:txBody>
      </p:sp>
    </p:spTree>
    <p:extLst>
      <p:ext uri="{BB962C8B-B14F-4D97-AF65-F5344CB8AC3E}">
        <p14:creationId xmlns:p14="http://schemas.microsoft.com/office/powerpoint/2010/main" val="903922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C05941-1095-5C6C-2E5F-473431686C4D}"/>
              </a:ext>
            </a:extLst>
          </p:cNvPr>
          <p:cNvSpPr>
            <a:spLocks noGrp="1"/>
          </p:cNvSpPr>
          <p:nvPr>
            <p:ph type="title"/>
          </p:nvPr>
        </p:nvSpPr>
        <p:spPr/>
        <p:txBody>
          <a:bodyPr/>
          <a:lstStyle/>
          <a:p>
            <a:r>
              <a:rPr lang="en-US">
                <a:cs typeface="Arial"/>
              </a:rPr>
              <a:t>Security - Generating a key for Experimentation</a:t>
            </a:r>
            <a:endParaRPr lang="en-US" dirty="0"/>
          </a:p>
        </p:txBody>
      </p:sp>
      <p:sp>
        <p:nvSpPr>
          <p:cNvPr id="5" name="Content Placeholder 4">
            <a:extLst>
              <a:ext uri="{FF2B5EF4-FFF2-40B4-BE49-F238E27FC236}">
                <a16:creationId xmlns:a16="http://schemas.microsoft.com/office/drawing/2014/main" id="{C5615FEA-01A1-FE7C-5B5F-C5F8A1961759}"/>
              </a:ext>
            </a:extLst>
          </p:cNvPr>
          <p:cNvSpPr>
            <a:spLocks noGrp="1"/>
          </p:cNvSpPr>
          <p:nvPr>
            <p:ph idx="1"/>
          </p:nvPr>
        </p:nvSpPr>
        <p:spPr/>
        <p:txBody>
          <a:bodyPr vert="horz" lIns="91440" tIns="45720" rIns="90000" bIns="45720" rtlCol="0" anchor="t">
            <a:noAutofit/>
          </a:bodyPr>
          <a:lstStyle/>
          <a:p>
            <a:pPr marL="261620" indent="-261620"/>
            <a:r>
              <a:rPr lang="en-US" dirty="0">
                <a:solidFill>
                  <a:srgbClr val="FF0000"/>
                </a:solidFill>
                <a:cs typeface="Arial"/>
              </a:rPr>
              <a:t>Product security demands will dictate proper generation and handling of keys</a:t>
            </a:r>
          </a:p>
          <a:p>
            <a:pPr marL="261620" indent="-261620"/>
            <a:endParaRPr lang="en-US" dirty="0">
              <a:cs typeface="Arial"/>
            </a:endParaRPr>
          </a:p>
          <a:p>
            <a:pPr marL="261620" indent="-261620"/>
            <a:r>
              <a:rPr lang="en-US" dirty="0">
                <a:cs typeface="Arial"/>
              </a:rPr>
              <a:t>The steps below can be used to generate a key for </a:t>
            </a:r>
            <a:r>
              <a:rPr lang="en-US" b="1" dirty="0">
                <a:solidFill>
                  <a:srgbClr val="00B050"/>
                </a:solidFill>
                <a:cs typeface="Arial"/>
              </a:rPr>
              <a:t>local experimentation</a:t>
            </a:r>
            <a:endParaRPr lang="en-US" dirty="0"/>
          </a:p>
          <a:p>
            <a:pPr lvl="1"/>
            <a:r>
              <a:rPr lang="en-US" dirty="0">
                <a:cs typeface="Arial"/>
              </a:rPr>
              <a:t>Generate private key</a:t>
            </a:r>
          </a:p>
          <a:p>
            <a:pPr lvl="2"/>
            <a:r>
              <a:rPr lang="en-US" dirty="0" err="1">
                <a:cs typeface="Arial"/>
              </a:rPr>
              <a:t>openssl</a:t>
            </a:r>
            <a:r>
              <a:rPr lang="en-US" dirty="0">
                <a:cs typeface="Arial"/>
              </a:rPr>
              <a:t> </a:t>
            </a:r>
            <a:r>
              <a:rPr lang="en-US" dirty="0" err="1">
                <a:cs typeface="Arial"/>
              </a:rPr>
              <a:t>genrsa</a:t>
            </a:r>
            <a:r>
              <a:rPr lang="en-US" dirty="0">
                <a:cs typeface="Arial"/>
              </a:rPr>
              <a:t> -out rsa2048.pem 2048 </a:t>
            </a:r>
          </a:p>
          <a:p>
            <a:pPr lvl="1"/>
            <a:r>
              <a:rPr lang="en-US" dirty="0">
                <a:cs typeface="Arial"/>
              </a:rPr>
              <a:t>Extract public key from the newly generated private key</a:t>
            </a:r>
          </a:p>
          <a:p>
            <a:pPr lvl="2"/>
            <a:r>
              <a:rPr lang="en-US" dirty="0" err="1">
                <a:cs typeface="Arial"/>
              </a:rPr>
              <a:t>openssl</a:t>
            </a:r>
            <a:r>
              <a:rPr lang="en-US" dirty="0">
                <a:cs typeface="Arial"/>
              </a:rPr>
              <a:t> </a:t>
            </a:r>
            <a:r>
              <a:rPr lang="en-US" dirty="0" err="1">
                <a:cs typeface="Arial"/>
              </a:rPr>
              <a:t>rsa</a:t>
            </a:r>
            <a:r>
              <a:rPr lang="en-US" dirty="0">
                <a:cs typeface="Arial"/>
              </a:rPr>
              <a:t> -in rsa2048.pem -</a:t>
            </a:r>
            <a:r>
              <a:rPr lang="en-US" dirty="0" err="1">
                <a:cs typeface="Arial"/>
              </a:rPr>
              <a:t>pubout</a:t>
            </a:r>
            <a:r>
              <a:rPr lang="en-US" dirty="0">
                <a:cs typeface="Arial"/>
              </a:rPr>
              <a:t> -out rsa2048_pub.pem</a:t>
            </a:r>
          </a:p>
          <a:p>
            <a:pPr marL="261620" indent="-261620"/>
            <a:r>
              <a:rPr lang="en-US" sz="2200" dirty="0">
                <a:cs typeface="Arial"/>
              </a:rPr>
              <a:t>A product would embed the public key in OPTEE binary and sign TAs with Private Key</a:t>
            </a:r>
            <a:endParaRPr lang="en-US">
              <a:cs typeface="Arial"/>
            </a:endParaRPr>
          </a:p>
          <a:p>
            <a:pPr marL="261620" indent="-261620"/>
            <a:r>
              <a:rPr lang="en-US" sz="2200" dirty="0">
                <a:cs typeface="Arial"/>
              </a:rPr>
              <a:t>The Private Key would be managed in a secure environment by the developer</a:t>
            </a:r>
          </a:p>
        </p:txBody>
      </p:sp>
    </p:spTree>
    <p:extLst>
      <p:ext uri="{BB962C8B-B14F-4D97-AF65-F5344CB8AC3E}">
        <p14:creationId xmlns:p14="http://schemas.microsoft.com/office/powerpoint/2010/main" val="1807774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323F3-1189-F3EE-8DA4-1C4C9B7920DF}"/>
              </a:ext>
            </a:extLst>
          </p:cNvPr>
          <p:cNvSpPr>
            <a:spLocks noGrp="1"/>
          </p:cNvSpPr>
          <p:nvPr>
            <p:ph type="title"/>
          </p:nvPr>
        </p:nvSpPr>
        <p:spPr/>
        <p:txBody>
          <a:bodyPr/>
          <a:lstStyle/>
          <a:p>
            <a:r>
              <a:rPr lang="en-US">
                <a:cs typeface="Arial"/>
              </a:rPr>
              <a:t>Hands On Experiment</a:t>
            </a:r>
            <a:endParaRPr lang="en-US"/>
          </a:p>
        </p:txBody>
      </p:sp>
      <p:sp>
        <p:nvSpPr>
          <p:cNvPr id="2" name="Content Placeholder 1">
            <a:extLst>
              <a:ext uri="{FF2B5EF4-FFF2-40B4-BE49-F238E27FC236}">
                <a16:creationId xmlns:a16="http://schemas.microsoft.com/office/drawing/2014/main" id="{CA79D213-01B2-EB30-9899-E90880EC0B5A}"/>
              </a:ext>
            </a:extLst>
          </p:cNvPr>
          <p:cNvSpPr>
            <a:spLocks noGrp="1"/>
          </p:cNvSpPr>
          <p:nvPr>
            <p:ph type="pic" sz="quarter" idx="10"/>
          </p:nvPr>
        </p:nvSpPr>
        <p:spPr/>
      </p:sp>
    </p:spTree>
    <p:extLst>
      <p:ext uri="{BB962C8B-B14F-4D97-AF65-F5344CB8AC3E}">
        <p14:creationId xmlns:p14="http://schemas.microsoft.com/office/powerpoint/2010/main" val="1512323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6809F0-BCCB-F1DC-E27F-CE8AC228D59C}"/>
              </a:ext>
            </a:extLst>
          </p:cNvPr>
          <p:cNvSpPr>
            <a:spLocks noGrp="1"/>
          </p:cNvSpPr>
          <p:nvPr>
            <p:ph idx="1"/>
          </p:nvPr>
        </p:nvSpPr>
        <p:spPr/>
        <p:txBody>
          <a:bodyPr vert="horz" lIns="91440" tIns="45720" rIns="90000" bIns="45720" rtlCol="0" anchor="t">
            <a:noAutofit/>
          </a:bodyPr>
          <a:lstStyle/>
          <a:p>
            <a:pPr marL="261620" indent="-261620"/>
            <a:r>
              <a:rPr lang="en-US" dirty="0">
                <a:cs typeface="Arial"/>
              </a:rPr>
              <a:t>Build hello world with the default key (OPTEE binary is also built with default key)</a:t>
            </a:r>
          </a:p>
          <a:p>
            <a:pPr lvl="1"/>
            <a:r>
              <a:rPr lang="en-US" sz="1400" dirty="0">
                <a:solidFill>
                  <a:srgbClr val="58585A"/>
                </a:solidFill>
                <a:latin typeface="Courier"/>
                <a:cs typeface="Arial"/>
              </a:rPr>
              <a:t>source </a:t>
            </a:r>
            <a:r>
              <a:rPr lang="en-US" sz="1400" b="1" i="1" dirty="0">
                <a:solidFill>
                  <a:srgbClr val="49B170"/>
                </a:solidFill>
                <a:latin typeface="Courier"/>
                <a:cs typeface="Arial"/>
              </a:rPr>
              <a:t>&lt;SDK install directory&gt;</a:t>
            </a:r>
            <a:r>
              <a:rPr lang="en-US" sz="1400" dirty="0">
                <a:solidFill>
                  <a:srgbClr val="58585A"/>
                </a:solidFill>
                <a:latin typeface="Courier"/>
                <a:cs typeface="Arial"/>
              </a:rPr>
              <a:t>/environment-setup-cortexa7t2hf-neon-vfpv4-ostl-linux-gnueabi</a:t>
            </a:r>
          </a:p>
          <a:p>
            <a:pPr lvl="1"/>
            <a:r>
              <a:rPr lang="en-US" sz="1800" dirty="0">
                <a:solidFill>
                  <a:srgbClr val="58585A"/>
                </a:solidFill>
                <a:latin typeface="Courier"/>
                <a:cs typeface="Arial"/>
              </a:rPr>
              <a:t>git clone </a:t>
            </a:r>
            <a:r>
              <a:rPr lang="en-US" sz="1800" dirty="0">
                <a:solidFill>
                  <a:srgbClr val="3CB4E6"/>
                </a:solidFill>
                <a:cs typeface="Arial"/>
                <a:hlinkClick r:id="rId2"/>
              </a:rPr>
              <a:t>https://github.com/linaro-swg/optee_examples</a:t>
            </a:r>
            <a:endParaRPr lang="en-US" sz="1800">
              <a:latin typeface="Calibri"/>
              <a:cs typeface="Calibri"/>
            </a:endParaRPr>
          </a:p>
          <a:p>
            <a:pPr lvl="1"/>
            <a:r>
              <a:rPr lang="en-US" sz="1800" dirty="0">
                <a:solidFill>
                  <a:srgbClr val="58585A"/>
                </a:solidFill>
                <a:latin typeface="Courier"/>
                <a:cs typeface="Arial"/>
              </a:rPr>
              <a:t>make -C </a:t>
            </a:r>
            <a:r>
              <a:rPr lang="en-US" sz="1800" dirty="0" err="1">
                <a:solidFill>
                  <a:srgbClr val="58585A"/>
                </a:solidFill>
                <a:latin typeface="Courier"/>
                <a:cs typeface="Arial"/>
              </a:rPr>
              <a:t>optee_examples</a:t>
            </a:r>
            <a:r>
              <a:rPr lang="en-US" sz="1800" dirty="0">
                <a:solidFill>
                  <a:srgbClr val="58585A"/>
                </a:solidFill>
                <a:latin typeface="Courier"/>
                <a:cs typeface="Arial"/>
              </a:rPr>
              <a:t>/</a:t>
            </a:r>
            <a:r>
              <a:rPr lang="en-US" sz="1800" dirty="0" err="1">
                <a:solidFill>
                  <a:srgbClr val="58585A"/>
                </a:solidFill>
                <a:latin typeface="Courier"/>
                <a:cs typeface="Arial"/>
              </a:rPr>
              <a:t>hello_world</a:t>
            </a:r>
            <a:endParaRPr lang="en-US" sz="1800">
              <a:solidFill>
                <a:srgbClr val="58585A"/>
              </a:solidFill>
              <a:latin typeface="Courier"/>
              <a:cs typeface="Arial"/>
            </a:endParaRPr>
          </a:p>
          <a:p>
            <a:pPr lvl="1"/>
            <a:r>
              <a:rPr lang="en-US" sz="1400" dirty="0" err="1">
                <a:solidFill>
                  <a:srgbClr val="58585A"/>
                </a:solidFill>
                <a:latin typeface="Courier"/>
                <a:cs typeface="Arial"/>
              </a:rPr>
              <a:t>scp</a:t>
            </a:r>
            <a:r>
              <a:rPr lang="en-US" sz="1400" dirty="0">
                <a:solidFill>
                  <a:srgbClr val="58585A"/>
                </a:solidFill>
                <a:latin typeface="Courier"/>
                <a:cs typeface="Arial"/>
              </a:rPr>
              <a:t> </a:t>
            </a:r>
            <a:r>
              <a:rPr lang="en-US" sz="1400" dirty="0" err="1">
                <a:solidFill>
                  <a:srgbClr val="58585A"/>
                </a:solidFill>
                <a:latin typeface="Courier"/>
                <a:cs typeface="Arial"/>
              </a:rPr>
              <a:t>optee_examples</a:t>
            </a:r>
            <a:r>
              <a:rPr lang="en-US" sz="1400" dirty="0">
                <a:solidFill>
                  <a:srgbClr val="58585A"/>
                </a:solidFill>
                <a:latin typeface="Courier"/>
                <a:cs typeface="Arial"/>
              </a:rPr>
              <a:t>/</a:t>
            </a:r>
            <a:r>
              <a:rPr lang="en-US" sz="1400" dirty="0" err="1">
                <a:solidFill>
                  <a:srgbClr val="58585A"/>
                </a:solidFill>
                <a:latin typeface="Courier"/>
                <a:cs typeface="Arial"/>
              </a:rPr>
              <a:t>hello_world</a:t>
            </a:r>
            <a:r>
              <a:rPr lang="en-US" sz="1400" dirty="0">
                <a:solidFill>
                  <a:srgbClr val="58585A"/>
                </a:solidFill>
                <a:latin typeface="Courier"/>
                <a:cs typeface="Arial"/>
              </a:rPr>
              <a:t>/host/</a:t>
            </a:r>
            <a:r>
              <a:rPr lang="en-US" sz="1400" dirty="0" err="1">
                <a:solidFill>
                  <a:srgbClr val="58585A"/>
                </a:solidFill>
                <a:latin typeface="Courier"/>
                <a:cs typeface="Arial"/>
              </a:rPr>
              <a:t>optee_example_hello_world</a:t>
            </a:r>
            <a:r>
              <a:rPr lang="en-US" sz="1400" dirty="0">
                <a:solidFill>
                  <a:srgbClr val="58585A"/>
                </a:solidFill>
                <a:latin typeface="Courier"/>
                <a:cs typeface="Arial"/>
              </a:rPr>
              <a:t> root@&lt;board </a:t>
            </a:r>
            <a:r>
              <a:rPr lang="en-US" sz="1400" dirty="0" err="1">
                <a:solidFill>
                  <a:srgbClr val="58585A"/>
                </a:solidFill>
                <a:latin typeface="Courier"/>
                <a:cs typeface="Arial"/>
              </a:rPr>
              <a:t>ip</a:t>
            </a:r>
            <a:r>
              <a:rPr lang="en-US" sz="1400" dirty="0">
                <a:solidFill>
                  <a:srgbClr val="58585A"/>
                </a:solidFill>
                <a:latin typeface="Courier"/>
                <a:cs typeface="Arial"/>
              </a:rPr>
              <a:t> address&gt;:/</a:t>
            </a:r>
            <a:r>
              <a:rPr lang="en-US" sz="1400" dirty="0" err="1">
                <a:solidFill>
                  <a:srgbClr val="58585A"/>
                </a:solidFill>
                <a:latin typeface="Courier"/>
                <a:cs typeface="Arial"/>
              </a:rPr>
              <a:t>usr</a:t>
            </a:r>
            <a:r>
              <a:rPr lang="en-US" sz="1400" dirty="0">
                <a:solidFill>
                  <a:srgbClr val="58585A"/>
                </a:solidFill>
                <a:latin typeface="Courier"/>
                <a:cs typeface="Arial"/>
              </a:rPr>
              <a:t>/bin</a:t>
            </a:r>
          </a:p>
          <a:p>
            <a:pPr lvl="1"/>
            <a:r>
              <a:rPr lang="en-US" sz="1400" dirty="0" err="1">
                <a:solidFill>
                  <a:srgbClr val="58585A"/>
                </a:solidFill>
                <a:latin typeface="Courier"/>
                <a:cs typeface="Arial"/>
              </a:rPr>
              <a:t>scp</a:t>
            </a:r>
            <a:r>
              <a:rPr lang="en-US" sz="1400" dirty="0">
                <a:solidFill>
                  <a:srgbClr val="58585A"/>
                </a:solidFill>
                <a:latin typeface="Courier"/>
                <a:cs typeface="Arial"/>
              </a:rPr>
              <a:t> </a:t>
            </a:r>
            <a:r>
              <a:rPr lang="en-US" sz="1400" dirty="0" err="1">
                <a:solidFill>
                  <a:srgbClr val="58585A"/>
                </a:solidFill>
                <a:latin typeface="Courier"/>
                <a:cs typeface="Arial"/>
              </a:rPr>
              <a:t>optee_examples</a:t>
            </a:r>
            <a:r>
              <a:rPr lang="en-US" sz="1400" dirty="0">
                <a:solidFill>
                  <a:srgbClr val="58585A"/>
                </a:solidFill>
                <a:latin typeface="Courier"/>
                <a:cs typeface="Arial"/>
              </a:rPr>
              <a:t>/</a:t>
            </a:r>
            <a:r>
              <a:rPr lang="en-US" sz="1400" dirty="0" err="1">
                <a:solidFill>
                  <a:srgbClr val="58585A"/>
                </a:solidFill>
                <a:latin typeface="Courier"/>
                <a:cs typeface="Arial"/>
              </a:rPr>
              <a:t>hello_world</a:t>
            </a:r>
            <a:r>
              <a:rPr lang="en-US" sz="1400" dirty="0">
                <a:solidFill>
                  <a:srgbClr val="58585A"/>
                </a:solidFill>
                <a:latin typeface="Courier"/>
                <a:cs typeface="Arial"/>
              </a:rPr>
              <a:t>/ta/&lt;UUID&gt;.ta root@&lt;board </a:t>
            </a:r>
            <a:r>
              <a:rPr lang="en-US" sz="1400" dirty="0" err="1">
                <a:solidFill>
                  <a:srgbClr val="58585A"/>
                </a:solidFill>
                <a:latin typeface="Courier"/>
                <a:cs typeface="Arial"/>
              </a:rPr>
              <a:t>ip</a:t>
            </a:r>
            <a:r>
              <a:rPr lang="en-US" sz="1400" dirty="0">
                <a:solidFill>
                  <a:srgbClr val="58585A"/>
                </a:solidFill>
                <a:latin typeface="Courier"/>
                <a:cs typeface="Arial"/>
              </a:rPr>
              <a:t> address&gt;::/lib/</a:t>
            </a:r>
            <a:r>
              <a:rPr lang="en-US" sz="1400" dirty="0" err="1">
                <a:solidFill>
                  <a:srgbClr val="58585A"/>
                </a:solidFill>
                <a:latin typeface="Courier"/>
                <a:cs typeface="Arial"/>
              </a:rPr>
              <a:t>optee_armtz</a:t>
            </a:r>
            <a:r>
              <a:rPr lang="en-US" sz="1400" dirty="0">
                <a:solidFill>
                  <a:srgbClr val="58585A"/>
                </a:solidFill>
                <a:latin typeface="Courier"/>
                <a:cs typeface="Arial"/>
              </a:rPr>
              <a:t>/</a:t>
            </a:r>
          </a:p>
          <a:p>
            <a:pPr marL="261620" indent="-261620"/>
            <a:r>
              <a:rPr lang="en-US" dirty="0">
                <a:cs typeface="Arial"/>
              </a:rPr>
              <a:t>On</a:t>
            </a:r>
            <a:r>
              <a:rPr lang="en-US" dirty="0">
                <a:solidFill>
                  <a:srgbClr val="03234B"/>
                </a:solidFill>
                <a:latin typeface="Arial"/>
                <a:cs typeface="Arial"/>
              </a:rPr>
              <a:t> Target execute the </a:t>
            </a:r>
            <a:r>
              <a:rPr lang="en-US" dirty="0" err="1">
                <a:solidFill>
                  <a:srgbClr val="03234B"/>
                </a:solidFill>
                <a:latin typeface="Arial"/>
                <a:cs typeface="Arial"/>
              </a:rPr>
              <a:t>optee_hello_world</a:t>
            </a:r>
            <a:r>
              <a:rPr lang="en-US" dirty="0">
                <a:solidFill>
                  <a:srgbClr val="03234B"/>
                </a:solidFill>
                <a:latin typeface="Arial"/>
                <a:cs typeface="Arial"/>
              </a:rPr>
              <a:t> application</a:t>
            </a:r>
            <a:r>
              <a:rPr lang="en-US" dirty="0">
                <a:solidFill>
                  <a:srgbClr val="58585A"/>
                </a:solidFill>
                <a:latin typeface="Courier"/>
                <a:cs typeface="Arial"/>
              </a:rPr>
              <a:t> </a:t>
            </a:r>
          </a:p>
        </p:txBody>
      </p:sp>
      <p:sp>
        <p:nvSpPr>
          <p:cNvPr id="3" name="Title 2">
            <a:extLst>
              <a:ext uri="{FF2B5EF4-FFF2-40B4-BE49-F238E27FC236}">
                <a16:creationId xmlns:a16="http://schemas.microsoft.com/office/drawing/2014/main" id="{C34191F1-351A-79D6-2505-0576E5096BC4}"/>
              </a:ext>
            </a:extLst>
          </p:cNvPr>
          <p:cNvSpPr>
            <a:spLocks noGrp="1"/>
          </p:cNvSpPr>
          <p:nvPr>
            <p:ph type="title"/>
          </p:nvPr>
        </p:nvSpPr>
        <p:spPr/>
        <p:txBody>
          <a:bodyPr/>
          <a:lstStyle/>
          <a:p>
            <a:r>
              <a:rPr lang="en-US">
                <a:cs typeface="Arial"/>
              </a:rPr>
              <a:t>Build With Default Key</a:t>
            </a:r>
            <a:endParaRPr lang="en-US"/>
          </a:p>
        </p:txBody>
      </p:sp>
      <p:pic>
        <p:nvPicPr>
          <p:cNvPr id="4" name="Picture 4" descr="Text&#10;&#10;Description automatically generated">
            <a:extLst>
              <a:ext uri="{FF2B5EF4-FFF2-40B4-BE49-F238E27FC236}">
                <a16:creationId xmlns:a16="http://schemas.microsoft.com/office/drawing/2014/main" id="{CCBC6D65-4C59-A5D1-B322-FA22E7E57E7D}"/>
              </a:ext>
            </a:extLst>
          </p:cNvPr>
          <p:cNvPicPr>
            <a:picLocks noChangeAspect="1"/>
          </p:cNvPicPr>
          <p:nvPr/>
        </p:nvPicPr>
        <p:blipFill>
          <a:blip r:embed="rId3"/>
          <a:stretch>
            <a:fillRect/>
          </a:stretch>
        </p:blipFill>
        <p:spPr>
          <a:xfrm>
            <a:off x="1174764" y="4178797"/>
            <a:ext cx="5759884" cy="2466981"/>
          </a:xfrm>
          <a:prstGeom prst="rect">
            <a:avLst/>
          </a:prstGeom>
        </p:spPr>
      </p:pic>
      <p:sp>
        <p:nvSpPr>
          <p:cNvPr id="5" name="TextBox 4">
            <a:extLst>
              <a:ext uri="{FF2B5EF4-FFF2-40B4-BE49-F238E27FC236}">
                <a16:creationId xmlns:a16="http://schemas.microsoft.com/office/drawing/2014/main" id="{4B63D62E-E7E3-1B83-8441-4BB0835FD8C4}"/>
              </a:ext>
            </a:extLst>
          </p:cNvPr>
          <p:cNvSpPr txBox="1"/>
          <p:nvPr/>
        </p:nvSpPr>
        <p:spPr>
          <a:xfrm>
            <a:off x="7445829" y="4365171"/>
            <a:ext cx="439926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0000"/>
                </a:solidFill>
                <a:cs typeface="Arial"/>
              </a:rPr>
              <a:t>OP-TEE Executable built with the </a:t>
            </a:r>
          </a:p>
          <a:p>
            <a:r>
              <a:rPr lang="en-US" sz="2000" b="1" dirty="0">
                <a:solidFill>
                  <a:srgbClr val="FF0000"/>
                </a:solidFill>
                <a:cs typeface="Arial"/>
              </a:rPr>
              <a:t>default key allows anyone to generate a TA that will pass the signature validation</a:t>
            </a:r>
            <a:endParaRPr lang="en-US">
              <a:cs typeface="Arial"/>
            </a:endParaRPr>
          </a:p>
        </p:txBody>
      </p:sp>
      <p:cxnSp>
        <p:nvCxnSpPr>
          <p:cNvPr id="7" name="Straight Arrow Connector 6">
            <a:extLst>
              <a:ext uri="{FF2B5EF4-FFF2-40B4-BE49-F238E27FC236}">
                <a16:creationId xmlns:a16="http://schemas.microsoft.com/office/drawing/2014/main" id="{9235493D-B390-D8A1-C806-7EB7A372D5DC}"/>
              </a:ext>
            </a:extLst>
          </p:cNvPr>
          <p:cNvCxnSpPr/>
          <p:nvPr/>
        </p:nvCxnSpPr>
        <p:spPr>
          <a:xfrm flipH="1" flipV="1">
            <a:off x="3225600" y="4848616"/>
            <a:ext cx="4132994" cy="187441"/>
          </a:xfrm>
          <a:prstGeom prst="straightConnector1">
            <a:avLst/>
          </a:prstGeom>
          <a:ln w="57150">
            <a:solidFill>
              <a:srgbClr val="FF0000"/>
            </a:solidFill>
            <a:headEnd type="none" w="lg" len="lg"/>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18128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590A94-D7D1-8626-7ED9-D30DC4F9BFD1}"/>
              </a:ext>
            </a:extLst>
          </p:cNvPr>
          <p:cNvSpPr>
            <a:spLocks noGrp="1"/>
          </p:cNvSpPr>
          <p:nvPr>
            <p:ph idx="1"/>
          </p:nvPr>
        </p:nvSpPr>
        <p:spPr/>
        <p:txBody>
          <a:bodyPr vert="horz" lIns="91440" tIns="45720" rIns="90000" bIns="45720" rtlCol="0" anchor="t">
            <a:noAutofit/>
          </a:bodyPr>
          <a:lstStyle/>
          <a:p>
            <a:pPr marL="261620" indent="-261620"/>
            <a:r>
              <a:rPr lang="en-US" dirty="0">
                <a:cs typeface="Arial"/>
              </a:rPr>
              <a:t>Rebuild the OPTEE binary with the new Public key</a:t>
            </a:r>
          </a:p>
          <a:p>
            <a:pPr lvl="1"/>
            <a:r>
              <a:rPr lang="en-US" dirty="0">
                <a:cs typeface="Arial"/>
              </a:rPr>
              <a:t>Generate private key</a:t>
            </a:r>
          </a:p>
          <a:p>
            <a:pPr lvl="2"/>
            <a:r>
              <a:rPr lang="en-US" dirty="0" err="1">
                <a:solidFill>
                  <a:srgbClr val="464650"/>
                </a:solidFill>
                <a:cs typeface="Arial"/>
              </a:rPr>
              <a:t>openssl</a:t>
            </a:r>
            <a:r>
              <a:rPr lang="en-US" dirty="0">
                <a:solidFill>
                  <a:srgbClr val="464650"/>
                </a:solidFill>
                <a:cs typeface="Arial"/>
              </a:rPr>
              <a:t> </a:t>
            </a:r>
            <a:r>
              <a:rPr lang="en-US" dirty="0" err="1">
                <a:solidFill>
                  <a:srgbClr val="464650"/>
                </a:solidFill>
                <a:cs typeface="Arial"/>
              </a:rPr>
              <a:t>genrsa</a:t>
            </a:r>
            <a:r>
              <a:rPr lang="en-US" dirty="0">
                <a:solidFill>
                  <a:srgbClr val="464650"/>
                </a:solidFill>
                <a:cs typeface="Arial"/>
              </a:rPr>
              <a:t> -out rsa2048.pem 2048 </a:t>
            </a:r>
          </a:p>
          <a:p>
            <a:pPr lvl="1"/>
            <a:r>
              <a:rPr lang="en-US" dirty="0">
                <a:cs typeface="Arial"/>
              </a:rPr>
              <a:t>Extract public key from the newly generated private key</a:t>
            </a:r>
          </a:p>
          <a:p>
            <a:pPr lvl="2"/>
            <a:r>
              <a:rPr lang="en-US" dirty="0" err="1">
                <a:solidFill>
                  <a:srgbClr val="464650"/>
                </a:solidFill>
                <a:cs typeface="Arial"/>
              </a:rPr>
              <a:t>openssl</a:t>
            </a:r>
            <a:r>
              <a:rPr lang="en-US" dirty="0">
                <a:solidFill>
                  <a:srgbClr val="464650"/>
                </a:solidFill>
                <a:cs typeface="Arial"/>
              </a:rPr>
              <a:t> </a:t>
            </a:r>
            <a:r>
              <a:rPr lang="en-US" dirty="0" err="1">
                <a:solidFill>
                  <a:srgbClr val="464650"/>
                </a:solidFill>
                <a:cs typeface="Arial"/>
              </a:rPr>
              <a:t>rsa</a:t>
            </a:r>
            <a:r>
              <a:rPr lang="en-US" dirty="0">
                <a:solidFill>
                  <a:srgbClr val="464650"/>
                </a:solidFill>
                <a:cs typeface="Arial"/>
              </a:rPr>
              <a:t> -in rsa2048.pem -</a:t>
            </a:r>
            <a:r>
              <a:rPr lang="en-US" dirty="0" err="1">
                <a:solidFill>
                  <a:srgbClr val="464650"/>
                </a:solidFill>
                <a:cs typeface="Arial"/>
              </a:rPr>
              <a:t>pubout</a:t>
            </a:r>
            <a:r>
              <a:rPr lang="en-US" dirty="0">
                <a:solidFill>
                  <a:srgbClr val="464650"/>
                </a:solidFill>
                <a:cs typeface="Arial"/>
              </a:rPr>
              <a:t> -out rsa2048_pub.pem</a:t>
            </a:r>
          </a:p>
          <a:p>
            <a:pPr lvl="1"/>
            <a:r>
              <a:rPr lang="en-US" dirty="0">
                <a:cs typeface="Arial"/>
              </a:rPr>
              <a:t>Copy Public Key (rsa2048_pub.pem) to the </a:t>
            </a:r>
            <a:r>
              <a:rPr lang="en-US" dirty="0" err="1">
                <a:cs typeface="Arial"/>
              </a:rPr>
              <a:t>optee</a:t>
            </a:r>
            <a:r>
              <a:rPr lang="en-US" dirty="0">
                <a:cs typeface="Arial"/>
              </a:rPr>
              <a:t> build</a:t>
            </a:r>
          </a:p>
          <a:p>
            <a:pPr lvl="2"/>
            <a:r>
              <a:rPr lang="en-US" dirty="0">
                <a:cs typeface="Arial"/>
              </a:rPr>
              <a:t>optee-os-stm32mp-3.16.0-stm32mp-r2/keys/</a:t>
            </a:r>
            <a:r>
              <a:rPr lang="en-US" dirty="0" err="1">
                <a:cs typeface="Arial"/>
              </a:rPr>
              <a:t>default_ta.pem</a:t>
            </a:r>
            <a:endParaRPr lang="en-US" dirty="0">
              <a:cs typeface="Arial"/>
            </a:endParaRPr>
          </a:p>
          <a:p>
            <a:pPr lvl="1"/>
            <a:r>
              <a:rPr lang="en-US" dirty="0">
                <a:cs typeface="Arial"/>
              </a:rPr>
              <a:t>Rebuild OPTEE</a:t>
            </a:r>
          </a:p>
          <a:p>
            <a:pPr lvl="2"/>
            <a:r>
              <a:rPr lang="en-US" dirty="0">
                <a:solidFill>
                  <a:srgbClr val="58585A"/>
                </a:solidFill>
                <a:latin typeface="Courier"/>
              </a:rPr>
              <a:t>make -f $PWD/../</a:t>
            </a:r>
            <a:r>
              <a:rPr lang="en-US" dirty="0" err="1">
                <a:solidFill>
                  <a:srgbClr val="58585A"/>
                </a:solidFill>
                <a:latin typeface="Courier"/>
              </a:rPr>
              <a:t>Makefile.sdk</a:t>
            </a:r>
            <a:r>
              <a:rPr lang="en-US" dirty="0">
                <a:solidFill>
                  <a:srgbClr val="58585A"/>
                </a:solidFill>
                <a:latin typeface="Courier"/>
              </a:rPr>
              <a:t> CFG_EMBED_DTB_SOURCE_FILE=stm32mp135f-dk all</a:t>
            </a:r>
          </a:p>
          <a:p>
            <a:pPr marL="261620" indent="-261620"/>
            <a:r>
              <a:rPr lang="en-US" sz="2000" dirty="0">
                <a:cs typeface="Arial"/>
              </a:rPr>
              <a:t>Reimage the target platform with this set of BSP components and run original </a:t>
            </a:r>
            <a:r>
              <a:rPr lang="en-US" sz="2000" dirty="0" err="1">
                <a:cs typeface="Arial"/>
              </a:rPr>
              <a:t>optee_hello_world</a:t>
            </a:r>
            <a:endParaRPr lang="en-US" sz="2000">
              <a:cs typeface="Arial"/>
            </a:endParaRPr>
          </a:p>
          <a:p>
            <a:pPr marL="261620" indent="-261620"/>
            <a:endParaRPr lang="en-US" dirty="0">
              <a:cs typeface="Arial"/>
            </a:endParaRPr>
          </a:p>
        </p:txBody>
      </p:sp>
      <p:sp>
        <p:nvSpPr>
          <p:cNvPr id="3" name="Title 2">
            <a:extLst>
              <a:ext uri="{FF2B5EF4-FFF2-40B4-BE49-F238E27FC236}">
                <a16:creationId xmlns:a16="http://schemas.microsoft.com/office/drawing/2014/main" id="{4AD458BB-CB7B-7D21-F282-9BEFD3FCF4DB}"/>
              </a:ext>
            </a:extLst>
          </p:cNvPr>
          <p:cNvSpPr>
            <a:spLocks noGrp="1"/>
          </p:cNvSpPr>
          <p:nvPr>
            <p:ph type="title"/>
          </p:nvPr>
        </p:nvSpPr>
        <p:spPr/>
        <p:txBody>
          <a:bodyPr/>
          <a:lstStyle/>
          <a:p>
            <a:r>
              <a:rPr lang="en-US">
                <a:cs typeface="Arial"/>
              </a:rPr>
              <a:t>Rebuild OPTEE with new public key</a:t>
            </a:r>
            <a:endParaRPr lang="en-US"/>
          </a:p>
        </p:txBody>
      </p:sp>
      <p:pic>
        <p:nvPicPr>
          <p:cNvPr id="4" name="Picture 4" descr="Text&#10;&#10;Description automatically generated">
            <a:extLst>
              <a:ext uri="{FF2B5EF4-FFF2-40B4-BE49-F238E27FC236}">
                <a16:creationId xmlns:a16="http://schemas.microsoft.com/office/drawing/2014/main" id="{C89BF1D5-3560-5788-4E8F-50DDAE19010C}"/>
              </a:ext>
            </a:extLst>
          </p:cNvPr>
          <p:cNvPicPr>
            <a:picLocks noChangeAspect="1"/>
          </p:cNvPicPr>
          <p:nvPr/>
        </p:nvPicPr>
        <p:blipFill>
          <a:blip r:embed="rId2"/>
          <a:stretch>
            <a:fillRect/>
          </a:stretch>
        </p:blipFill>
        <p:spPr>
          <a:xfrm>
            <a:off x="1050099" y="5328830"/>
            <a:ext cx="10091802" cy="1356888"/>
          </a:xfrm>
          <a:prstGeom prst="rect">
            <a:avLst/>
          </a:prstGeom>
        </p:spPr>
      </p:pic>
      <p:cxnSp>
        <p:nvCxnSpPr>
          <p:cNvPr id="5" name="Straight Arrow Connector 4">
            <a:extLst>
              <a:ext uri="{FF2B5EF4-FFF2-40B4-BE49-F238E27FC236}">
                <a16:creationId xmlns:a16="http://schemas.microsoft.com/office/drawing/2014/main" id="{826D1DE4-B6F2-3516-FD22-4538D7003EFD}"/>
              </a:ext>
            </a:extLst>
          </p:cNvPr>
          <p:cNvCxnSpPr/>
          <p:nvPr/>
        </p:nvCxnSpPr>
        <p:spPr>
          <a:xfrm flipH="1">
            <a:off x="6981171" y="3642687"/>
            <a:ext cx="1237394" cy="2436013"/>
          </a:xfrm>
          <a:prstGeom prst="straightConnector1">
            <a:avLst/>
          </a:prstGeom>
          <a:ln w="57150">
            <a:solidFill>
              <a:srgbClr val="FF0000"/>
            </a:solidFill>
            <a:headEnd type="none" w="lg" len="lg"/>
            <a:tailEnd type="triangle"/>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B367BC4F-4184-ED68-1804-BE3988CAA3A5}"/>
              </a:ext>
            </a:extLst>
          </p:cNvPr>
          <p:cNvSpPr txBox="1"/>
          <p:nvPr/>
        </p:nvSpPr>
        <p:spPr>
          <a:xfrm>
            <a:off x="7703207" y="2778242"/>
            <a:ext cx="3308342" cy="92333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r>
              <a:rPr lang="en-US" b="1" dirty="0">
                <a:solidFill>
                  <a:schemeClr val="accent5">
                    <a:lumMod val="50000"/>
                  </a:schemeClr>
                </a:solidFill>
                <a:cs typeface="Arial"/>
              </a:rPr>
              <a:t>SECURITY ERROR</a:t>
            </a:r>
            <a:endParaRPr lang="en-US">
              <a:solidFill>
                <a:schemeClr val="accent5">
                  <a:lumMod val="50000"/>
                </a:schemeClr>
              </a:solidFill>
              <a:cs typeface="Arial"/>
            </a:endParaRPr>
          </a:p>
          <a:p>
            <a:r>
              <a:rPr lang="en-US" b="1" dirty="0">
                <a:solidFill>
                  <a:schemeClr val="accent5">
                    <a:lumMod val="50000"/>
                  </a:schemeClr>
                </a:solidFill>
                <a:cs typeface="Arial"/>
              </a:rPr>
              <a:t>shows public / private keys </a:t>
            </a:r>
            <a:endParaRPr lang="en-US">
              <a:solidFill>
                <a:schemeClr val="accent5">
                  <a:lumMod val="50000"/>
                </a:schemeClr>
              </a:solidFill>
              <a:cs typeface="Arial"/>
            </a:endParaRPr>
          </a:p>
          <a:p>
            <a:r>
              <a:rPr lang="en-US" b="1" dirty="0">
                <a:solidFill>
                  <a:schemeClr val="accent5">
                    <a:lumMod val="50000"/>
                  </a:schemeClr>
                </a:solidFill>
                <a:cs typeface="Arial"/>
              </a:rPr>
              <a:t>aren't aligned – As Expected</a:t>
            </a:r>
          </a:p>
        </p:txBody>
      </p:sp>
    </p:spTree>
    <p:extLst>
      <p:ext uri="{BB962C8B-B14F-4D97-AF65-F5344CB8AC3E}">
        <p14:creationId xmlns:p14="http://schemas.microsoft.com/office/powerpoint/2010/main" val="2360918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6809F0-BCCB-F1DC-E27F-CE8AC228D59C}"/>
              </a:ext>
            </a:extLst>
          </p:cNvPr>
          <p:cNvSpPr>
            <a:spLocks noGrp="1"/>
          </p:cNvSpPr>
          <p:nvPr>
            <p:ph idx="1"/>
          </p:nvPr>
        </p:nvSpPr>
        <p:spPr>
          <a:xfrm>
            <a:off x="300038" y="1484313"/>
            <a:ext cx="11612801" cy="4952977"/>
          </a:xfrm>
        </p:spPr>
        <p:txBody>
          <a:bodyPr vert="horz" lIns="91440" tIns="45720" rIns="90000" bIns="45720" rtlCol="0" anchor="t">
            <a:noAutofit/>
          </a:bodyPr>
          <a:lstStyle/>
          <a:p>
            <a:pPr marL="261620" indent="-261620"/>
            <a:r>
              <a:rPr lang="en-US" dirty="0">
                <a:cs typeface="Arial"/>
              </a:rPr>
              <a:t>Sign the TA with a newly generated key</a:t>
            </a:r>
            <a:endParaRPr lang="en-US" dirty="0"/>
          </a:p>
          <a:p>
            <a:pPr lvl="1"/>
            <a:r>
              <a:rPr lang="en-US" dirty="0">
                <a:cs typeface="Arial"/>
              </a:rPr>
              <a:t>We previously generated a private key rsa2048.pem</a:t>
            </a:r>
          </a:p>
          <a:p>
            <a:pPr lvl="1">
              <a:buClr>
                <a:srgbClr val="03234B"/>
              </a:buClr>
            </a:pPr>
            <a:r>
              <a:rPr lang="en-US" sz="1800" dirty="0">
                <a:cs typeface="Arial"/>
              </a:rPr>
              <a:t>Copy Private Key (rsa2048.pem) to the SDK for TA signing</a:t>
            </a:r>
          </a:p>
          <a:p>
            <a:pPr lvl="2"/>
            <a:r>
              <a:rPr lang="en-US" sz="1600" dirty="0" err="1">
                <a:cs typeface="Arial"/>
              </a:rPr>
              <a:t>sdk</a:t>
            </a:r>
            <a:r>
              <a:rPr lang="en-US" sz="1600" dirty="0">
                <a:cs typeface="Arial"/>
              </a:rPr>
              <a:t>/</a:t>
            </a:r>
            <a:r>
              <a:rPr lang="en-US" sz="1600" dirty="0" err="1">
                <a:cs typeface="Arial"/>
              </a:rPr>
              <a:t>sysroots</a:t>
            </a:r>
            <a:r>
              <a:rPr lang="en-US" sz="1600" dirty="0">
                <a:cs typeface="Arial"/>
              </a:rPr>
              <a:t>/cortexa7t2hf-neon-vfpv4-ostl-linux-gnueabi/</a:t>
            </a:r>
            <a:r>
              <a:rPr lang="en-US" sz="1600" dirty="0" err="1">
                <a:cs typeface="Arial"/>
              </a:rPr>
              <a:t>usr</a:t>
            </a:r>
            <a:r>
              <a:rPr lang="en-US" sz="1600" dirty="0">
                <a:cs typeface="Arial"/>
              </a:rPr>
              <a:t>/include/</a:t>
            </a:r>
            <a:r>
              <a:rPr lang="en-US" sz="1600" dirty="0" err="1">
                <a:cs typeface="Arial"/>
              </a:rPr>
              <a:t>optee</a:t>
            </a:r>
            <a:r>
              <a:rPr lang="en-US" sz="1600" dirty="0">
                <a:cs typeface="Arial"/>
              </a:rPr>
              <a:t>/export-</a:t>
            </a:r>
            <a:r>
              <a:rPr lang="en-US" sz="1600" dirty="0" err="1">
                <a:cs typeface="Arial"/>
              </a:rPr>
              <a:t>user_ta</a:t>
            </a:r>
            <a:r>
              <a:rPr lang="en-US" sz="1600" dirty="0">
                <a:cs typeface="Arial"/>
              </a:rPr>
              <a:t>/keys/</a:t>
            </a:r>
            <a:r>
              <a:rPr lang="en-US" sz="1600" dirty="0" err="1">
                <a:cs typeface="Arial"/>
              </a:rPr>
              <a:t>default_ta.pem</a:t>
            </a:r>
          </a:p>
          <a:p>
            <a:pPr lvl="1"/>
            <a:r>
              <a:rPr lang="en-US" sz="1400" dirty="0">
                <a:solidFill>
                  <a:srgbClr val="FF0000"/>
                </a:solidFill>
                <a:latin typeface="Courier"/>
                <a:cs typeface="Arial"/>
              </a:rPr>
              <a:t>make -C </a:t>
            </a:r>
            <a:r>
              <a:rPr lang="en-US" sz="1400" err="1">
                <a:solidFill>
                  <a:srgbClr val="FF0000"/>
                </a:solidFill>
                <a:latin typeface="Courier"/>
                <a:cs typeface="Arial"/>
              </a:rPr>
              <a:t>optee_examples</a:t>
            </a:r>
            <a:r>
              <a:rPr lang="en-US" sz="1400" dirty="0">
                <a:solidFill>
                  <a:srgbClr val="FF0000"/>
                </a:solidFill>
                <a:latin typeface="Courier"/>
                <a:cs typeface="Arial"/>
              </a:rPr>
              <a:t>/</a:t>
            </a:r>
            <a:r>
              <a:rPr lang="en-US" sz="1400" err="1">
                <a:solidFill>
                  <a:srgbClr val="FF0000"/>
                </a:solidFill>
                <a:latin typeface="Courier"/>
                <a:cs typeface="Arial"/>
              </a:rPr>
              <a:t>hello_world</a:t>
            </a:r>
            <a:r>
              <a:rPr lang="en-US" sz="1400" dirty="0">
                <a:solidFill>
                  <a:srgbClr val="FF0000"/>
                </a:solidFill>
                <a:latin typeface="Courier"/>
                <a:cs typeface="Arial"/>
              </a:rPr>
              <a:t> clean</a:t>
            </a:r>
          </a:p>
          <a:p>
            <a:pPr lvl="1"/>
            <a:r>
              <a:rPr lang="en-US" sz="1400" dirty="0">
                <a:solidFill>
                  <a:srgbClr val="58585A"/>
                </a:solidFill>
                <a:latin typeface="Courier"/>
                <a:cs typeface="Arial"/>
              </a:rPr>
              <a:t>make -C </a:t>
            </a:r>
            <a:r>
              <a:rPr lang="en-US" sz="1400" dirty="0" err="1">
                <a:solidFill>
                  <a:srgbClr val="58585A"/>
                </a:solidFill>
                <a:latin typeface="Courier"/>
                <a:cs typeface="Arial"/>
              </a:rPr>
              <a:t>optee_examples</a:t>
            </a:r>
            <a:r>
              <a:rPr lang="en-US" sz="1400" dirty="0">
                <a:solidFill>
                  <a:srgbClr val="58585A"/>
                </a:solidFill>
                <a:latin typeface="Courier"/>
                <a:cs typeface="Arial"/>
              </a:rPr>
              <a:t>/</a:t>
            </a:r>
            <a:r>
              <a:rPr lang="en-US" sz="1400" dirty="0" err="1">
                <a:solidFill>
                  <a:srgbClr val="58585A"/>
                </a:solidFill>
                <a:latin typeface="Courier"/>
                <a:cs typeface="Arial"/>
              </a:rPr>
              <a:t>hello_world</a:t>
            </a:r>
          </a:p>
          <a:p>
            <a:pPr lvl="1"/>
            <a:r>
              <a:rPr lang="en-US" sz="1400" dirty="0" err="1">
                <a:solidFill>
                  <a:srgbClr val="58585A"/>
                </a:solidFill>
                <a:latin typeface="Courier"/>
                <a:cs typeface="Arial"/>
              </a:rPr>
              <a:t>scp</a:t>
            </a:r>
            <a:r>
              <a:rPr lang="en-US" sz="1400" dirty="0">
                <a:solidFill>
                  <a:srgbClr val="58585A"/>
                </a:solidFill>
                <a:latin typeface="Courier"/>
                <a:cs typeface="Arial"/>
              </a:rPr>
              <a:t> </a:t>
            </a:r>
            <a:r>
              <a:rPr lang="en-US" sz="1400" dirty="0" err="1">
                <a:solidFill>
                  <a:srgbClr val="58585A"/>
                </a:solidFill>
                <a:latin typeface="Courier"/>
                <a:cs typeface="Arial"/>
              </a:rPr>
              <a:t>optee_examples</a:t>
            </a:r>
            <a:r>
              <a:rPr lang="en-US" sz="1400" dirty="0">
                <a:solidFill>
                  <a:srgbClr val="58585A"/>
                </a:solidFill>
                <a:latin typeface="Courier"/>
                <a:cs typeface="Arial"/>
              </a:rPr>
              <a:t>/</a:t>
            </a:r>
            <a:r>
              <a:rPr lang="en-US" sz="1400" dirty="0" err="1">
                <a:solidFill>
                  <a:srgbClr val="58585A"/>
                </a:solidFill>
                <a:latin typeface="Courier"/>
                <a:cs typeface="Arial"/>
              </a:rPr>
              <a:t>hello_world</a:t>
            </a:r>
            <a:r>
              <a:rPr lang="en-US" sz="1400" dirty="0">
                <a:solidFill>
                  <a:srgbClr val="58585A"/>
                </a:solidFill>
                <a:latin typeface="Courier"/>
                <a:cs typeface="Arial"/>
              </a:rPr>
              <a:t>/host/</a:t>
            </a:r>
            <a:r>
              <a:rPr lang="en-US" sz="1400" dirty="0" err="1">
                <a:solidFill>
                  <a:srgbClr val="58585A"/>
                </a:solidFill>
                <a:latin typeface="Courier"/>
                <a:cs typeface="Arial"/>
              </a:rPr>
              <a:t>optee_example_hello_world</a:t>
            </a:r>
            <a:r>
              <a:rPr lang="en-US" sz="1400" dirty="0">
                <a:solidFill>
                  <a:srgbClr val="58585A"/>
                </a:solidFill>
                <a:latin typeface="Courier"/>
                <a:cs typeface="Arial"/>
              </a:rPr>
              <a:t> root@&lt;board </a:t>
            </a:r>
            <a:r>
              <a:rPr lang="en-US" sz="1400" dirty="0" err="1">
                <a:solidFill>
                  <a:srgbClr val="58585A"/>
                </a:solidFill>
                <a:latin typeface="Courier"/>
                <a:cs typeface="Arial"/>
              </a:rPr>
              <a:t>ip</a:t>
            </a:r>
            <a:r>
              <a:rPr lang="en-US" sz="1400" dirty="0">
                <a:solidFill>
                  <a:srgbClr val="58585A"/>
                </a:solidFill>
                <a:latin typeface="Courier"/>
                <a:cs typeface="Arial"/>
              </a:rPr>
              <a:t> address&gt;:/</a:t>
            </a:r>
            <a:r>
              <a:rPr lang="en-US" sz="1400" dirty="0" err="1">
                <a:solidFill>
                  <a:srgbClr val="58585A"/>
                </a:solidFill>
                <a:latin typeface="Courier"/>
                <a:cs typeface="Arial"/>
              </a:rPr>
              <a:t>usr</a:t>
            </a:r>
            <a:r>
              <a:rPr lang="en-US" sz="1400" dirty="0">
                <a:solidFill>
                  <a:srgbClr val="58585A"/>
                </a:solidFill>
                <a:latin typeface="Courier"/>
                <a:cs typeface="Arial"/>
              </a:rPr>
              <a:t>/bin</a:t>
            </a:r>
          </a:p>
          <a:p>
            <a:pPr lvl="1"/>
            <a:r>
              <a:rPr lang="en-US" sz="1400" dirty="0" err="1">
                <a:solidFill>
                  <a:srgbClr val="58585A"/>
                </a:solidFill>
                <a:latin typeface="Courier"/>
                <a:cs typeface="Arial"/>
              </a:rPr>
              <a:t>scp</a:t>
            </a:r>
            <a:r>
              <a:rPr lang="en-US" sz="1400" dirty="0">
                <a:solidFill>
                  <a:srgbClr val="58585A"/>
                </a:solidFill>
                <a:latin typeface="Courier"/>
                <a:cs typeface="Arial"/>
              </a:rPr>
              <a:t> </a:t>
            </a:r>
            <a:r>
              <a:rPr lang="en-US" sz="1400" dirty="0" err="1">
                <a:solidFill>
                  <a:srgbClr val="58585A"/>
                </a:solidFill>
                <a:latin typeface="Courier"/>
                <a:cs typeface="Arial"/>
              </a:rPr>
              <a:t>optee_examples</a:t>
            </a:r>
            <a:r>
              <a:rPr lang="en-US" sz="1400" dirty="0">
                <a:solidFill>
                  <a:srgbClr val="58585A"/>
                </a:solidFill>
                <a:latin typeface="Courier"/>
                <a:cs typeface="Arial"/>
              </a:rPr>
              <a:t>/</a:t>
            </a:r>
            <a:r>
              <a:rPr lang="en-US" sz="1400" dirty="0" err="1">
                <a:solidFill>
                  <a:srgbClr val="58585A"/>
                </a:solidFill>
                <a:latin typeface="Courier"/>
                <a:cs typeface="Arial"/>
              </a:rPr>
              <a:t>hello_world</a:t>
            </a:r>
            <a:r>
              <a:rPr lang="en-US" sz="1400" dirty="0">
                <a:solidFill>
                  <a:srgbClr val="58585A"/>
                </a:solidFill>
                <a:latin typeface="Courier"/>
                <a:cs typeface="Arial"/>
              </a:rPr>
              <a:t>/ta/&lt;UUID&gt;.ta root@&lt;board </a:t>
            </a:r>
            <a:r>
              <a:rPr lang="en-US" sz="1400" dirty="0" err="1">
                <a:solidFill>
                  <a:srgbClr val="58585A"/>
                </a:solidFill>
                <a:latin typeface="Courier"/>
                <a:cs typeface="Arial"/>
              </a:rPr>
              <a:t>ip</a:t>
            </a:r>
            <a:r>
              <a:rPr lang="en-US" sz="1400" dirty="0">
                <a:solidFill>
                  <a:srgbClr val="58585A"/>
                </a:solidFill>
                <a:latin typeface="Courier"/>
                <a:cs typeface="Arial"/>
              </a:rPr>
              <a:t> address&gt;::/lib/</a:t>
            </a:r>
            <a:r>
              <a:rPr lang="en-US" sz="1400" dirty="0" err="1">
                <a:solidFill>
                  <a:srgbClr val="58585A"/>
                </a:solidFill>
                <a:latin typeface="Courier"/>
                <a:cs typeface="Arial"/>
              </a:rPr>
              <a:t>optee_armtz</a:t>
            </a:r>
            <a:r>
              <a:rPr lang="en-US" sz="1400" dirty="0">
                <a:solidFill>
                  <a:srgbClr val="58585A"/>
                </a:solidFill>
                <a:latin typeface="Courier"/>
                <a:cs typeface="Arial"/>
              </a:rPr>
              <a:t>/</a:t>
            </a:r>
          </a:p>
          <a:p>
            <a:pPr marL="261620" indent="-261620"/>
            <a:endParaRPr lang="en-US" sz="2200" dirty="0">
              <a:cs typeface="Arial"/>
            </a:endParaRPr>
          </a:p>
          <a:p>
            <a:pPr lvl="1"/>
            <a:endParaRPr lang="en-US" dirty="0">
              <a:cs typeface="Arial"/>
            </a:endParaRPr>
          </a:p>
          <a:p>
            <a:pPr marL="261620" indent="-261620"/>
            <a:endParaRPr lang="en-US" dirty="0">
              <a:cs typeface="Arial"/>
            </a:endParaRPr>
          </a:p>
        </p:txBody>
      </p:sp>
      <p:sp>
        <p:nvSpPr>
          <p:cNvPr id="3" name="Title 2">
            <a:extLst>
              <a:ext uri="{FF2B5EF4-FFF2-40B4-BE49-F238E27FC236}">
                <a16:creationId xmlns:a16="http://schemas.microsoft.com/office/drawing/2014/main" id="{C34191F1-351A-79D6-2505-0576E5096BC4}"/>
              </a:ext>
            </a:extLst>
          </p:cNvPr>
          <p:cNvSpPr>
            <a:spLocks noGrp="1"/>
          </p:cNvSpPr>
          <p:nvPr>
            <p:ph type="title"/>
          </p:nvPr>
        </p:nvSpPr>
        <p:spPr/>
        <p:txBody>
          <a:bodyPr/>
          <a:lstStyle/>
          <a:p>
            <a:r>
              <a:rPr lang="en-US">
                <a:cs typeface="Arial"/>
              </a:rPr>
              <a:t>Rebuild Trusted Application with New Private Key</a:t>
            </a:r>
            <a:endParaRPr lang="en-US"/>
          </a:p>
        </p:txBody>
      </p:sp>
      <p:pic>
        <p:nvPicPr>
          <p:cNvPr id="5" name="Picture 4" descr="Text&#10;&#10;Description automatically generated">
            <a:extLst>
              <a:ext uri="{FF2B5EF4-FFF2-40B4-BE49-F238E27FC236}">
                <a16:creationId xmlns:a16="http://schemas.microsoft.com/office/drawing/2014/main" id="{BEDD9481-3636-9D60-EC5F-85B43B6C16B1}"/>
              </a:ext>
            </a:extLst>
          </p:cNvPr>
          <p:cNvPicPr>
            <a:picLocks noChangeAspect="1"/>
          </p:cNvPicPr>
          <p:nvPr/>
        </p:nvPicPr>
        <p:blipFill>
          <a:blip r:embed="rId2"/>
          <a:stretch>
            <a:fillRect/>
          </a:stretch>
        </p:blipFill>
        <p:spPr>
          <a:xfrm>
            <a:off x="1174764" y="4178797"/>
            <a:ext cx="5759884" cy="2466981"/>
          </a:xfrm>
          <a:prstGeom prst="rect">
            <a:avLst/>
          </a:prstGeom>
        </p:spPr>
      </p:pic>
      <p:sp>
        <p:nvSpPr>
          <p:cNvPr id="6" name="TextBox 5">
            <a:extLst>
              <a:ext uri="{FF2B5EF4-FFF2-40B4-BE49-F238E27FC236}">
                <a16:creationId xmlns:a16="http://schemas.microsoft.com/office/drawing/2014/main" id="{A7259819-C85A-CB77-8F57-BA441817FE15}"/>
              </a:ext>
            </a:extLst>
          </p:cNvPr>
          <p:cNvSpPr txBox="1"/>
          <p:nvPr/>
        </p:nvSpPr>
        <p:spPr>
          <a:xfrm>
            <a:off x="8158216" y="4138957"/>
            <a:ext cx="285552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chemeClr val="accent5">
                    <a:lumMod val="50000"/>
                  </a:schemeClr>
                </a:solidFill>
                <a:cs typeface="Arial"/>
              </a:rPr>
              <a:t>TA Signed with our new private key is functional</a:t>
            </a:r>
          </a:p>
          <a:p>
            <a:pPr algn="ctr"/>
            <a:endParaRPr lang="en-US" b="1" dirty="0">
              <a:solidFill>
                <a:schemeClr val="accent5">
                  <a:lumMod val="50000"/>
                </a:schemeClr>
              </a:solidFill>
              <a:cs typeface="Arial"/>
            </a:endParaRPr>
          </a:p>
          <a:p>
            <a:pPr algn="ctr"/>
            <a:r>
              <a:rPr lang="en-US" b="1" dirty="0">
                <a:solidFill>
                  <a:schemeClr val="accent5">
                    <a:lumMod val="50000"/>
                  </a:schemeClr>
                </a:solidFill>
                <a:cs typeface="Arial"/>
              </a:rPr>
              <a:t>Only people with access to this Private key will be able to generate TAs with valid signature</a:t>
            </a:r>
            <a:endParaRPr lang="en-US">
              <a:solidFill>
                <a:schemeClr val="accent5">
                  <a:lumMod val="50000"/>
                </a:schemeClr>
              </a:solidFill>
            </a:endParaRPr>
          </a:p>
        </p:txBody>
      </p:sp>
      <p:cxnSp>
        <p:nvCxnSpPr>
          <p:cNvPr id="8" name="Straight Arrow Connector 7">
            <a:extLst>
              <a:ext uri="{FF2B5EF4-FFF2-40B4-BE49-F238E27FC236}">
                <a16:creationId xmlns:a16="http://schemas.microsoft.com/office/drawing/2014/main" id="{47DDC0F4-9662-8F5C-B6BB-E0C50EC7CA6D}"/>
              </a:ext>
            </a:extLst>
          </p:cNvPr>
          <p:cNvCxnSpPr/>
          <p:nvPr/>
        </p:nvCxnSpPr>
        <p:spPr>
          <a:xfrm flipH="1" flipV="1">
            <a:off x="3203829" y="4848616"/>
            <a:ext cx="5014736" cy="78584"/>
          </a:xfrm>
          <a:prstGeom prst="straightConnector1">
            <a:avLst/>
          </a:prstGeom>
          <a:ln w="57150">
            <a:solidFill>
              <a:srgbClr val="FF0000"/>
            </a:solidFill>
            <a:headEnd type="none" w="lg" len="lg"/>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46771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323F3-1189-F3EE-8DA4-1C4C9B7920DF}"/>
              </a:ext>
            </a:extLst>
          </p:cNvPr>
          <p:cNvSpPr>
            <a:spLocks noGrp="1"/>
          </p:cNvSpPr>
          <p:nvPr>
            <p:ph type="title"/>
          </p:nvPr>
        </p:nvSpPr>
        <p:spPr/>
        <p:txBody>
          <a:bodyPr/>
          <a:lstStyle/>
          <a:p>
            <a:r>
              <a:rPr lang="en-US">
                <a:cs typeface="Arial"/>
              </a:rPr>
              <a:t>References</a:t>
            </a:r>
            <a:endParaRPr lang="en-US"/>
          </a:p>
        </p:txBody>
      </p:sp>
      <p:sp>
        <p:nvSpPr>
          <p:cNvPr id="2" name="Content Placeholder 1">
            <a:extLst>
              <a:ext uri="{FF2B5EF4-FFF2-40B4-BE49-F238E27FC236}">
                <a16:creationId xmlns:a16="http://schemas.microsoft.com/office/drawing/2014/main" id="{CA79D213-01B2-EB30-9899-E90880EC0B5A}"/>
              </a:ext>
            </a:extLst>
          </p:cNvPr>
          <p:cNvSpPr>
            <a:spLocks noGrp="1"/>
          </p:cNvSpPr>
          <p:nvPr>
            <p:ph type="pic" sz="quarter" idx="10"/>
          </p:nvPr>
        </p:nvSpPr>
        <p:spPr/>
      </p:sp>
    </p:spTree>
    <p:extLst>
      <p:ext uri="{BB962C8B-B14F-4D97-AF65-F5344CB8AC3E}">
        <p14:creationId xmlns:p14="http://schemas.microsoft.com/office/powerpoint/2010/main" val="89450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CF8B-D8F4-C296-C948-747BC2D53490}"/>
              </a:ext>
            </a:extLst>
          </p:cNvPr>
          <p:cNvSpPr>
            <a:spLocks noGrp="1"/>
          </p:cNvSpPr>
          <p:nvPr>
            <p:ph type="title"/>
          </p:nvPr>
        </p:nvSpPr>
        <p:spPr/>
        <p:txBody>
          <a:bodyPr/>
          <a:lstStyle/>
          <a:p>
            <a:r>
              <a:rPr lang="en-US">
                <a:cs typeface="Arial"/>
              </a:rPr>
              <a:t>Topics</a:t>
            </a:r>
            <a:endParaRPr lang="en-US"/>
          </a:p>
        </p:txBody>
      </p:sp>
      <p:sp>
        <p:nvSpPr>
          <p:cNvPr id="4" name="Text Placeholder 7">
            <a:extLst>
              <a:ext uri="{FF2B5EF4-FFF2-40B4-BE49-F238E27FC236}">
                <a16:creationId xmlns:a16="http://schemas.microsoft.com/office/drawing/2014/main" id="{87495F2B-66FD-BEC8-CF17-B507C2D770DF}"/>
              </a:ext>
            </a:extLst>
          </p:cNvPr>
          <p:cNvSpPr txBox="1">
            <a:spLocks/>
          </p:cNvSpPr>
          <p:nvPr/>
        </p:nvSpPr>
        <p:spPr>
          <a:xfrm>
            <a:off x="434975" y="1727122"/>
            <a:ext cx="720000" cy="720000"/>
          </a:xfrm>
          <a:prstGeom prst="rect">
            <a:avLst/>
          </a:prstGeom>
          <a:solidFill>
            <a:schemeClr val="accent4"/>
          </a:solidFill>
          <a:ln>
            <a:noFill/>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cs typeface="Arial"/>
              </a:rPr>
              <a:t>1</a:t>
            </a:r>
          </a:p>
        </p:txBody>
      </p:sp>
      <p:sp>
        <p:nvSpPr>
          <p:cNvPr id="5" name="Text Placeholder 9">
            <a:extLst>
              <a:ext uri="{FF2B5EF4-FFF2-40B4-BE49-F238E27FC236}">
                <a16:creationId xmlns:a16="http://schemas.microsoft.com/office/drawing/2014/main" id="{D1E7C3EA-FC2D-5E9B-A8CD-10E1D8DF4DBF}"/>
              </a:ext>
            </a:extLst>
          </p:cNvPr>
          <p:cNvSpPr txBox="1">
            <a:spLocks/>
          </p:cNvSpPr>
          <p:nvPr/>
        </p:nvSpPr>
        <p:spPr>
          <a:xfrm>
            <a:off x="1243012" y="1727122"/>
            <a:ext cx="4741695" cy="720000"/>
          </a:xfrm>
          <a:prstGeom prst="rect">
            <a:avLst/>
          </a:prstGeom>
        </p:spPr>
        <p:txBody>
          <a:bodyPr lIns="91440" tIns="45720" rIns="91440" bIns="457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OPTEE Background Information</a:t>
            </a:r>
            <a:endParaRPr lang="en-US" dirty="0"/>
          </a:p>
        </p:txBody>
      </p:sp>
      <p:sp>
        <p:nvSpPr>
          <p:cNvPr id="6" name="Text Placeholder 7">
            <a:extLst>
              <a:ext uri="{FF2B5EF4-FFF2-40B4-BE49-F238E27FC236}">
                <a16:creationId xmlns:a16="http://schemas.microsoft.com/office/drawing/2014/main" id="{87495F2B-66FD-BEC8-CF17-B507C2D770DF}"/>
              </a:ext>
            </a:extLst>
          </p:cNvPr>
          <p:cNvSpPr txBox="1">
            <a:spLocks/>
          </p:cNvSpPr>
          <p:nvPr/>
        </p:nvSpPr>
        <p:spPr>
          <a:xfrm>
            <a:off x="442151" y="2715503"/>
            <a:ext cx="720000" cy="720000"/>
          </a:xfrm>
          <a:prstGeom prst="rect">
            <a:avLst/>
          </a:prstGeom>
          <a:solidFill>
            <a:schemeClr val="accent4"/>
          </a:solidFill>
          <a:ln>
            <a:noFill/>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2</a:t>
            </a:r>
            <a:endParaRPr lang="en-US" dirty="0">
              <a:solidFill>
                <a:schemeClr val="tx1"/>
              </a:solidFill>
            </a:endParaRPr>
          </a:p>
        </p:txBody>
      </p:sp>
      <p:sp>
        <p:nvSpPr>
          <p:cNvPr id="7" name="Text Placeholder 9">
            <a:extLst>
              <a:ext uri="{FF2B5EF4-FFF2-40B4-BE49-F238E27FC236}">
                <a16:creationId xmlns:a16="http://schemas.microsoft.com/office/drawing/2014/main" id="{D1E7C3EA-FC2D-5E9B-A8CD-10E1D8DF4DBF}"/>
              </a:ext>
            </a:extLst>
          </p:cNvPr>
          <p:cNvSpPr txBox="1">
            <a:spLocks/>
          </p:cNvSpPr>
          <p:nvPr/>
        </p:nvSpPr>
        <p:spPr>
          <a:xfrm>
            <a:off x="1250188" y="2715503"/>
            <a:ext cx="4741695" cy="720000"/>
          </a:xfrm>
          <a:prstGeom prst="rect">
            <a:avLst/>
          </a:prstGeom>
        </p:spPr>
        <p:txBody>
          <a:bodyPr lIns="91440" tIns="45720" rIns="91440" bIns="457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Building Trusted Applications</a:t>
            </a:r>
            <a:endParaRPr lang="en-US" dirty="0"/>
          </a:p>
        </p:txBody>
      </p:sp>
      <p:sp>
        <p:nvSpPr>
          <p:cNvPr id="8" name="Text Placeholder 7">
            <a:extLst>
              <a:ext uri="{FF2B5EF4-FFF2-40B4-BE49-F238E27FC236}">
                <a16:creationId xmlns:a16="http://schemas.microsoft.com/office/drawing/2014/main" id="{87495F2B-66FD-BEC8-CF17-B507C2D770DF}"/>
              </a:ext>
            </a:extLst>
          </p:cNvPr>
          <p:cNvSpPr txBox="1">
            <a:spLocks/>
          </p:cNvSpPr>
          <p:nvPr/>
        </p:nvSpPr>
        <p:spPr>
          <a:xfrm>
            <a:off x="449328" y="3693446"/>
            <a:ext cx="720000" cy="720000"/>
          </a:xfrm>
          <a:prstGeom prst="rect">
            <a:avLst/>
          </a:prstGeom>
          <a:solidFill>
            <a:schemeClr val="accent4"/>
          </a:solidFill>
          <a:ln>
            <a:noFill/>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3</a:t>
            </a:r>
          </a:p>
        </p:txBody>
      </p:sp>
      <p:sp>
        <p:nvSpPr>
          <p:cNvPr id="9" name="Text Placeholder 9">
            <a:extLst>
              <a:ext uri="{FF2B5EF4-FFF2-40B4-BE49-F238E27FC236}">
                <a16:creationId xmlns:a16="http://schemas.microsoft.com/office/drawing/2014/main" id="{D1E7C3EA-FC2D-5E9B-A8CD-10E1D8DF4DBF}"/>
              </a:ext>
            </a:extLst>
          </p:cNvPr>
          <p:cNvSpPr txBox="1">
            <a:spLocks/>
          </p:cNvSpPr>
          <p:nvPr/>
        </p:nvSpPr>
        <p:spPr>
          <a:xfrm>
            <a:off x="1257365" y="3693446"/>
            <a:ext cx="4741695" cy="720000"/>
          </a:xfrm>
          <a:prstGeom prst="rect">
            <a:avLst/>
          </a:prstGeom>
        </p:spPr>
        <p:txBody>
          <a:bodyPr lIns="91440" tIns="45720" rIns="91440" bIns="457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Security Aspects to be Aware of</a:t>
            </a:r>
            <a:endParaRPr lang="en-US" dirty="0"/>
          </a:p>
        </p:txBody>
      </p:sp>
      <p:sp>
        <p:nvSpPr>
          <p:cNvPr id="10" name="Text Placeholder 7">
            <a:extLst>
              <a:ext uri="{FF2B5EF4-FFF2-40B4-BE49-F238E27FC236}">
                <a16:creationId xmlns:a16="http://schemas.microsoft.com/office/drawing/2014/main" id="{87495F2B-66FD-BEC8-CF17-B507C2D770DF}"/>
              </a:ext>
            </a:extLst>
          </p:cNvPr>
          <p:cNvSpPr txBox="1">
            <a:spLocks/>
          </p:cNvSpPr>
          <p:nvPr/>
        </p:nvSpPr>
        <p:spPr>
          <a:xfrm>
            <a:off x="456504" y="4671389"/>
            <a:ext cx="720000" cy="720000"/>
          </a:xfrm>
          <a:prstGeom prst="rect">
            <a:avLst/>
          </a:prstGeom>
          <a:solidFill>
            <a:schemeClr val="accent4"/>
          </a:solidFill>
          <a:ln>
            <a:noFill/>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4</a:t>
            </a:r>
            <a:endParaRPr lang="en-US" dirty="0">
              <a:solidFill>
                <a:schemeClr val="tx1"/>
              </a:solidFill>
            </a:endParaRPr>
          </a:p>
        </p:txBody>
      </p:sp>
      <p:sp>
        <p:nvSpPr>
          <p:cNvPr id="11" name="Text Placeholder 9">
            <a:extLst>
              <a:ext uri="{FF2B5EF4-FFF2-40B4-BE49-F238E27FC236}">
                <a16:creationId xmlns:a16="http://schemas.microsoft.com/office/drawing/2014/main" id="{D1E7C3EA-FC2D-5E9B-A8CD-10E1D8DF4DBF}"/>
              </a:ext>
            </a:extLst>
          </p:cNvPr>
          <p:cNvSpPr txBox="1">
            <a:spLocks/>
          </p:cNvSpPr>
          <p:nvPr/>
        </p:nvSpPr>
        <p:spPr>
          <a:xfrm>
            <a:off x="1264541" y="4671389"/>
            <a:ext cx="4741695" cy="720000"/>
          </a:xfrm>
          <a:prstGeom prst="rect">
            <a:avLst/>
          </a:prstGeom>
        </p:spPr>
        <p:txBody>
          <a:bodyPr lIns="91440" tIns="45720" rIns="91440" bIns="4572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cs typeface="Arial"/>
              </a:rPr>
              <a:t>Lab Experiment</a:t>
            </a:r>
            <a:endParaRPr lang="en-US" dirty="0"/>
          </a:p>
        </p:txBody>
      </p:sp>
    </p:spTree>
    <p:extLst>
      <p:ext uri="{BB962C8B-B14F-4D97-AF65-F5344CB8AC3E}">
        <p14:creationId xmlns:p14="http://schemas.microsoft.com/office/powerpoint/2010/main" val="3464076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D515D0-E1F9-A973-B81F-B55E558AF9B0}"/>
              </a:ext>
            </a:extLst>
          </p:cNvPr>
          <p:cNvSpPr>
            <a:spLocks noGrp="1"/>
          </p:cNvSpPr>
          <p:nvPr>
            <p:ph type="title"/>
          </p:nvPr>
        </p:nvSpPr>
        <p:spPr/>
        <p:txBody>
          <a:bodyPr/>
          <a:lstStyle/>
          <a:p>
            <a:r>
              <a:rPr lang="en-US" dirty="0">
                <a:cs typeface="Arial"/>
              </a:rPr>
              <a:t>References</a:t>
            </a:r>
            <a:endParaRPr lang="en-US" dirty="0"/>
          </a:p>
        </p:txBody>
      </p:sp>
      <p:sp>
        <p:nvSpPr>
          <p:cNvPr id="5" name="Content Placeholder 4">
            <a:extLst>
              <a:ext uri="{FF2B5EF4-FFF2-40B4-BE49-F238E27FC236}">
                <a16:creationId xmlns:a16="http://schemas.microsoft.com/office/drawing/2014/main" id="{588EDA60-6723-541B-A800-DEE8C19EBE09}"/>
              </a:ext>
            </a:extLst>
          </p:cNvPr>
          <p:cNvSpPr>
            <a:spLocks noGrp="1"/>
          </p:cNvSpPr>
          <p:nvPr>
            <p:ph idx="1"/>
          </p:nvPr>
        </p:nvSpPr>
        <p:spPr/>
        <p:txBody>
          <a:bodyPr vert="horz" lIns="91440" tIns="45720" rIns="90000" bIns="45720" rtlCol="0" anchor="t">
            <a:noAutofit/>
          </a:bodyPr>
          <a:lstStyle/>
          <a:p>
            <a:pPr marL="261620" indent="-261620"/>
            <a:r>
              <a:rPr lang="en-US" dirty="0">
                <a:ea typeface="+mn-lt"/>
                <a:cs typeface="+mn-lt"/>
                <a:hlinkClick r:id="rId2"/>
              </a:rPr>
              <a:t>https://optee.readthedocs.io/en/latest/general/presentations.html</a:t>
            </a:r>
            <a:endParaRPr lang="en-US">
              <a:ea typeface="+mn-lt"/>
              <a:cs typeface="+mn-lt"/>
            </a:endParaRPr>
          </a:p>
          <a:p>
            <a:pPr marL="261620" indent="-261620"/>
            <a:r>
              <a:rPr lang="en-US" dirty="0">
                <a:ea typeface="+mn-lt"/>
                <a:cs typeface="+mn-lt"/>
                <a:hlinkClick r:id="rId3"/>
              </a:rPr>
              <a:t>https://github.com/linaro-swg/optee_examples</a:t>
            </a:r>
            <a:endParaRPr lang="en-US" dirty="0">
              <a:ea typeface="+mn-lt"/>
              <a:cs typeface="+mn-lt"/>
            </a:endParaRPr>
          </a:p>
          <a:p>
            <a:pPr marL="261620" indent="-261620"/>
            <a:r>
              <a:rPr lang="en-US" dirty="0">
                <a:ea typeface="+mn-lt"/>
                <a:cs typeface="+mn-lt"/>
                <a:hlinkClick r:id="rId4"/>
              </a:rPr>
              <a:t>https://wiki.st.com/stm32mpu/wiki/SCMI_overview</a:t>
            </a:r>
            <a:endParaRPr lang="en-US">
              <a:ea typeface="+mn-lt"/>
              <a:cs typeface="+mn-lt"/>
            </a:endParaRPr>
          </a:p>
          <a:p>
            <a:pPr marL="261620" indent="-261620"/>
            <a:r>
              <a:rPr lang="en-US" dirty="0">
                <a:solidFill>
                  <a:srgbClr val="3CB4E6"/>
                </a:solidFill>
                <a:cs typeface="Arial"/>
                <a:hlinkClick r:id="rId5"/>
              </a:rPr>
              <a:t>https://wiki.st.com/stm32mpu/wiki/How_to_develop_an_OP-TEE_Trusted_Application</a:t>
            </a:r>
          </a:p>
          <a:p>
            <a:pPr marL="261620" indent="-261620"/>
            <a:r>
              <a:rPr lang="en-US" dirty="0">
                <a:solidFill>
                  <a:srgbClr val="3CB4E6"/>
                </a:solidFill>
                <a:cs typeface="Arial"/>
                <a:hlinkClick r:id="rId6"/>
              </a:rPr>
              <a:t>https://wiki.st.com/stm32mpu/wiki/How_to_configure_OP-TEE</a:t>
            </a:r>
          </a:p>
          <a:p>
            <a:pPr marL="261620" indent="-261620"/>
            <a:endParaRPr lang="en-US" dirty="0">
              <a:solidFill>
                <a:srgbClr val="03234B"/>
              </a:solidFill>
              <a:cs typeface="Arial"/>
            </a:endParaRPr>
          </a:p>
          <a:p>
            <a:pPr marL="261620" indent="-261620"/>
            <a:endParaRPr lang="en-US" dirty="0">
              <a:solidFill>
                <a:srgbClr val="03234B"/>
              </a:solidFill>
              <a:ea typeface="+mn-lt"/>
              <a:cs typeface="+mn-lt"/>
            </a:endParaRPr>
          </a:p>
        </p:txBody>
      </p:sp>
    </p:spTree>
    <p:extLst>
      <p:ext uri="{BB962C8B-B14F-4D97-AF65-F5344CB8AC3E}">
        <p14:creationId xmlns:p14="http://schemas.microsoft.com/office/powerpoint/2010/main" val="578704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78DEF53-6BA0-4AE0-82C9-7FF45CA58409}"/>
              </a:ext>
            </a:extLst>
          </p:cNvPr>
          <p:cNvGrpSpPr/>
          <p:nvPr/>
        </p:nvGrpSpPr>
        <p:grpSpPr>
          <a:xfrm>
            <a:off x="2771951" y="4347316"/>
            <a:ext cx="6420472" cy="952500"/>
            <a:chOff x="2414184" y="4286537"/>
            <a:chExt cx="6420472" cy="952500"/>
          </a:xfrm>
        </p:grpSpPr>
        <p:sp>
          <p:nvSpPr>
            <p:cNvPr id="2" name="TextBox 1">
              <a:extLst>
                <a:ext uri="{FF2B5EF4-FFF2-40B4-BE49-F238E27FC236}">
                  <a16:creationId xmlns:a16="http://schemas.microsoft.com/office/drawing/2014/main" id="{92E95F74-78DE-4723-99D9-0EDA05B8C438}"/>
                </a:ext>
              </a:extLst>
            </p:cNvPr>
            <p:cNvSpPr txBox="1"/>
            <p:nvPr/>
          </p:nvSpPr>
          <p:spPr>
            <a:xfrm>
              <a:off x="3366684" y="4470400"/>
              <a:ext cx="5467972" cy="584775"/>
            </a:xfrm>
            <a:prstGeom prst="rect">
              <a:avLst/>
            </a:prstGeom>
            <a:noFill/>
          </p:spPr>
          <p:txBody>
            <a:bodyPr wrap="none" rtlCol="0">
              <a:spAutoFit/>
            </a:bodyPr>
            <a:lstStyle/>
            <a:p>
              <a:r>
                <a:rPr lang="en-US" sz="3200" dirty="0">
                  <a:solidFill>
                    <a:schemeClr val="bg1"/>
                  </a:solidFill>
                </a:rPr>
                <a:t>Find out more at </a:t>
              </a:r>
              <a:r>
                <a:rPr lang="en-US" sz="3200" dirty="0">
                  <a:solidFill>
                    <a:schemeClr val="accent3"/>
                  </a:solidFill>
                  <a:hlinkClick r:id="rId3"/>
                </a:rPr>
                <a:t>www.st.com</a:t>
              </a:r>
              <a:endParaRPr lang="en-US" sz="3200" dirty="0">
                <a:solidFill>
                  <a:schemeClr val="accent3"/>
                </a:solidFill>
              </a:endParaRPr>
            </a:p>
          </p:txBody>
        </p:sp>
        <p:pic>
          <p:nvPicPr>
            <p:cNvPr id="3" name="Graphic 2">
              <a:extLst>
                <a:ext uri="{FF2B5EF4-FFF2-40B4-BE49-F238E27FC236}">
                  <a16:creationId xmlns:a16="http://schemas.microsoft.com/office/drawing/2014/main" id="{294DF564-4D7F-4CB2-B602-D07487BF84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4184" y="4286537"/>
              <a:ext cx="952500" cy="952500"/>
            </a:xfrm>
            <a:prstGeom prst="rect">
              <a:avLst/>
            </a:prstGeom>
          </p:spPr>
        </p:pic>
      </p:grpSp>
      <p:grpSp>
        <p:nvGrpSpPr>
          <p:cNvPr id="12" name="Group 11">
            <a:extLst>
              <a:ext uri="{FF2B5EF4-FFF2-40B4-BE49-F238E27FC236}">
                <a16:creationId xmlns:a16="http://schemas.microsoft.com/office/drawing/2014/main" id="{2BC11AC4-D72E-45C2-987A-176079AF51FB}"/>
              </a:ext>
            </a:extLst>
          </p:cNvPr>
          <p:cNvGrpSpPr/>
          <p:nvPr/>
        </p:nvGrpSpPr>
        <p:grpSpPr>
          <a:xfrm>
            <a:off x="13050574" y="0"/>
            <a:ext cx="5935784" cy="2385268"/>
            <a:chOff x="13050574" y="0"/>
            <a:chExt cx="5935784" cy="2385268"/>
          </a:xfrm>
        </p:grpSpPr>
        <p:sp>
          <p:nvSpPr>
            <p:cNvPr id="9" name="TextBox 8">
              <a:extLst>
                <a:ext uri="{FF2B5EF4-FFF2-40B4-BE49-F238E27FC236}">
                  <a16:creationId xmlns:a16="http://schemas.microsoft.com/office/drawing/2014/main" id="{85DC11DF-C48E-453F-A1B5-A6649B8DB2FF}"/>
                </a:ext>
              </a:extLst>
            </p:cNvPr>
            <p:cNvSpPr txBox="1"/>
            <p:nvPr/>
          </p:nvSpPr>
          <p:spPr>
            <a:xfrm>
              <a:off x="13050574" y="0"/>
              <a:ext cx="5935784" cy="2385268"/>
            </a:xfrm>
            <a:prstGeom prst="rect">
              <a:avLst/>
            </a:prstGeom>
            <a:solidFill>
              <a:schemeClr val="bg1"/>
            </a:solidFill>
          </p:spPr>
          <p:txBody>
            <a:bodyPr wrap="none" lIns="1080000" rtlCol="0">
              <a:spAutoFit/>
            </a:bodyPr>
            <a:lstStyle/>
            <a:p>
              <a:r>
                <a:rPr lang="en-US" sz="2400" dirty="0"/>
                <a:t>You can personalize this </a:t>
              </a:r>
            </a:p>
            <a:p>
              <a:r>
                <a:rPr lang="en-US" sz="2400" dirty="0"/>
                <a:t>last page with a short link</a:t>
              </a:r>
            </a:p>
            <a:p>
              <a:r>
                <a:rPr lang="en-US" sz="2400" dirty="0"/>
                <a:t>(ex. </a:t>
              </a:r>
              <a:r>
                <a:rPr lang="en-US" sz="2400" dirty="0">
                  <a:solidFill>
                    <a:schemeClr val="accent3"/>
                  </a:solidFill>
                </a:rPr>
                <a:t>www.st.com/shortlink</a:t>
              </a:r>
              <a:r>
                <a:rPr lang="en-US" sz="2400" dirty="0"/>
                <a:t>)</a:t>
              </a:r>
            </a:p>
            <a:p>
              <a:pPr>
                <a:spcBef>
                  <a:spcPts val="600"/>
                </a:spcBef>
              </a:pPr>
              <a:r>
                <a:rPr lang="en-US" sz="2400" dirty="0"/>
                <a:t>You can find a complete list of </a:t>
              </a:r>
              <a:br>
                <a:rPr lang="en-US" sz="2400"/>
              </a:br>
              <a:r>
                <a:rPr lang="en-US" sz="2400" dirty="0"/>
                <a:t>st.com short links on this page:</a:t>
              </a:r>
            </a:p>
            <a:p>
              <a:r>
                <a:rPr lang="en-US" sz="2400">
                  <a:hlinkClick r:id="rId6">
                    <a:extLst>
                      <a:ext uri="{A12FA001-AC4F-418D-AE19-62706E023703}">
                        <ahyp:hlinkClr xmlns:ahyp="http://schemas.microsoft.com/office/drawing/2018/hyperlinkcolor" val="tx"/>
                      </a:ext>
                    </a:extLst>
                  </a:hlinkClick>
                </a:rPr>
                <a:t>http://seo.st.com/toolbox/shortcuts/</a:t>
              </a:r>
              <a:endParaRPr lang="en-US" sz="2400"/>
            </a:p>
          </p:txBody>
        </p:sp>
        <p:pic>
          <p:nvPicPr>
            <p:cNvPr id="11" name="Graphic 10">
              <a:extLst>
                <a:ext uri="{FF2B5EF4-FFF2-40B4-BE49-F238E27FC236}">
                  <a16:creationId xmlns:a16="http://schemas.microsoft.com/office/drawing/2014/main" id="{B17AADF4-D9A4-4FB4-955B-6A59A64BAA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192580" y="216897"/>
              <a:ext cx="770076" cy="770076"/>
            </a:xfrm>
            <a:prstGeom prst="rect">
              <a:avLst/>
            </a:prstGeom>
          </p:spPr>
        </p:pic>
      </p:grpSp>
    </p:spTree>
    <p:extLst>
      <p:ext uri="{BB962C8B-B14F-4D97-AF65-F5344CB8AC3E}">
        <p14:creationId xmlns:p14="http://schemas.microsoft.com/office/powerpoint/2010/main" val="746014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323F3-1189-F3EE-8DA4-1C4C9B7920DF}"/>
              </a:ext>
            </a:extLst>
          </p:cNvPr>
          <p:cNvSpPr>
            <a:spLocks noGrp="1"/>
          </p:cNvSpPr>
          <p:nvPr>
            <p:ph type="title"/>
          </p:nvPr>
        </p:nvSpPr>
        <p:spPr/>
        <p:txBody>
          <a:bodyPr/>
          <a:lstStyle/>
          <a:p>
            <a:r>
              <a:rPr lang="en-US">
                <a:cs typeface="Arial"/>
              </a:rPr>
              <a:t>OPTEE Background Information</a:t>
            </a:r>
            <a:endParaRPr lang="en-US"/>
          </a:p>
        </p:txBody>
      </p:sp>
      <p:sp>
        <p:nvSpPr>
          <p:cNvPr id="2" name="Content Placeholder 1">
            <a:extLst>
              <a:ext uri="{FF2B5EF4-FFF2-40B4-BE49-F238E27FC236}">
                <a16:creationId xmlns:a16="http://schemas.microsoft.com/office/drawing/2014/main" id="{CA79D213-01B2-EB30-9899-E90880EC0B5A}"/>
              </a:ext>
            </a:extLst>
          </p:cNvPr>
          <p:cNvSpPr>
            <a:spLocks noGrp="1"/>
          </p:cNvSpPr>
          <p:nvPr>
            <p:ph type="pic" sz="quarter" idx="10"/>
          </p:nvPr>
        </p:nvSpPr>
        <p:spPr/>
      </p:sp>
    </p:spTree>
    <p:extLst>
      <p:ext uri="{BB962C8B-B14F-4D97-AF65-F5344CB8AC3E}">
        <p14:creationId xmlns:p14="http://schemas.microsoft.com/office/powerpoint/2010/main" val="136846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3B7F8-D852-DC45-F26F-131FEBBF3614}"/>
              </a:ext>
            </a:extLst>
          </p:cNvPr>
          <p:cNvSpPr>
            <a:spLocks noGrp="1"/>
          </p:cNvSpPr>
          <p:nvPr>
            <p:ph idx="1"/>
          </p:nvPr>
        </p:nvSpPr>
        <p:spPr>
          <a:xfrm>
            <a:off x="300038" y="1484313"/>
            <a:ext cx="5798637" cy="4608512"/>
          </a:xfrm>
        </p:spPr>
        <p:txBody>
          <a:bodyPr vert="horz" lIns="91440" tIns="45720" rIns="90000" bIns="45720" rtlCol="0" anchor="t">
            <a:noAutofit/>
          </a:bodyPr>
          <a:lstStyle/>
          <a:p>
            <a:pPr marL="0" indent="0">
              <a:buNone/>
            </a:pPr>
            <a:r>
              <a:rPr lang="en-US" sz="1400" i="1" dirty="0">
                <a:solidFill>
                  <a:srgbClr val="58585A"/>
                </a:solidFill>
                <a:cs typeface="Arial"/>
              </a:rPr>
              <a:t>"OP-TEE is an open source project, which contains a full implementation to make up a complete Trusted Execution Environment using the ARM</a:t>
            </a:r>
            <a:r>
              <a:rPr lang="en-US" sz="700" i="1" baseline="30000" dirty="0">
                <a:solidFill>
                  <a:srgbClr val="58585A"/>
                </a:solidFill>
                <a:cs typeface="Arial"/>
              </a:rPr>
              <a:t>®</a:t>
            </a:r>
            <a:r>
              <a:rPr lang="en-US" sz="1400" i="1" dirty="0">
                <a:solidFill>
                  <a:srgbClr val="58585A"/>
                </a:solidFill>
                <a:cs typeface="Arial"/>
              </a:rPr>
              <a:t> TrustZone</a:t>
            </a:r>
            <a:r>
              <a:rPr lang="en-US" sz="700" i="1" baseline="30000" dirty="0">
                <a:solidFill>
                  <a:srgbClr val="58585A"/>
                </a:solidFill>
                <a:cs typeface="Arial"/>
              </a:rPr>
              <a:t>®</a:t>
            </a:r>
            <a:r>
              <a:rPr lang="en-US" sz="1400" i="1" dirty="0">
                <a:solidFill>
                  <a:srgbClr val="58585A"/>
                </a:solidFill>
                <a:cs typeface="Arial"/>
              </a:rPr>
              <a:t>. technology. OP-TEE meets the GlobalPlatform TEE System Architecture specification. It also provides the TEE Internal core API v1.1 as defined by the GlobalPlatform TEE Standard for the development of Trusted Applications. OP-TEE Trusted OS is accessible from the Linux based OS using the GlobalPlatform TEE </a:t>
            </a:r>
            <a:r>
              <a:rPr lang="en-US" sz="1400" i="1">
                <a:solidFill>
                  <a:srgbClr val="58585A"/>
                </a:solidFill>
                <a:cs typeface="Arial"/>
              </a:rPr>
              <a:t>Client API Specification v1.0, which also is </a:t>
            </a:r>
            <a:r>
              <a:rPr lang="en-US" sz="1400" i="1" dirty="0">
                <a:solidFill>
                  <a:srgbClr val="58585A"/>
                </a:solidFill>
                <a:cs typeface="Arial"/>
              </a:rPr>
              <a:t>used to trigger secure execution of </a:t>
            </a:r>
            <a:r>
              <a:rPr lang="en-US" sz="1400" i="1">
                <a:solidFill>
                  <a:srgbClr val="58585A"/>
                </a:solidFill>
                <a:cs typeface="Arial"/>
              </a:rPr>
              <a:t>applications within the TEE."</a:t>
            </a:r>
            <a:endParaRPr lang="en-US" sz="1400">
              <a:solidFill>
                <a:srgbClr val="58585A"/>
              </a:solidFill>
              <a:cs typeface="Arial"/>
            </a:endParaRPr>
          </a:p>
          <a:p>
            <a:pPr marL="261620" indent="-261620"/>
            <a:endParaRPr lang="en-US" sz="1800" dirty="0">
              <a:solidFill>
                <a:srgbClr val="03234B"/>
              </a:solidFill>
              <a:cs typeface="Arial"/>
            </a:endParaRPr>
          </a:p>
          <a:p>
            <a:pPr marL="261620" indent="-261620"/>
            <a:r>
              <a:rPr lang="en-US" sz="1800">
                <a:solidFill>
                  <a:srgbClr val="03234B"/>
                </a:solidFill>
                <a:cs typeface="Arial"/>
              </a:rPr>
              <a:t>BSP Component distributed with Open ST Linux</a:t>
            </a:r>
            <a:endParaRPr lang="en-US"/>
          </a:p>
          <a:p>
            <a:pPr marL="261620" indent="-261620"/>
            <a:r>
              <a:rPr lang="en-US" sz="1800">
                <a:solidFill>
                  <a:srgbClr val="03234B"/>
                </a:solidFill>
                <a:cs typeface="Arial"/>
              </a:rPr>
              <a:t>Responsible for providing a Trusted Execution Environment (TEE)</a:t>
            </a:r>
          </a:p>
        </p:txBody>
      </p:sp>
      <p:sp>
        <p:nvSpPr>
          <p:cNvPr id="3" name="Title 2">
            <a:extLst>
              <a:ext uri="{FF2B5EF4-FFF2-40B4-BE49-F238E27FC236}">
                <a16:creationId xmlns:a16="http://schemas.microsoft.com/office/drawing/2014/main" id="{85C05941-1095-5C6C-2E5F-473431686C4D}"/>
              </a:ext>
            </a:extLst>
          </p:cNvPr>
          <p:cNvSpPr>
            <a:spLocks noGrp="1"/>
          </p:cNvSpPr>
          <p:nvPr>
            <p:ph type="title"/>
          </p:nvPr>
        </p:nvSpPr>
        <p:spPr/>
        <p:txBody>
          <a:bodyPr/>
          <a:lstStyle/>
          <a:p>
            <a:r>
              <a:rPr lang="en-US" dirty="0">
                <a:cs typeface="Arial"/>
              </a:rPr>
              <a:t>What is OP-TEE</a:t>
            </a:r>
            <a:endParaRPr lang="en-US" dirty="0"/>
          </a:p>
        </p:txBody>
      </p:sp>
      <p:pic>
        <p:nvPicPr>
          <p:cNvPr id="4" name="Picture 5" descr="Graphical user interface&#10;&#10;Description automatically generated">
            <a:extLst>
              <a:ext uri="{FF2B5EF4-FFF2-40B4-BE49-F238E27FC236}">
                <a16:creationId xmlns:a16="http://schemas.microsoft.com/office/drawing/2014/main" id="{244DD9D0-B99A-5354-AE93-7C320735DD2C}"/>
              </a:ext>
            </a:extLst>
          </p:cNvPr>
          <p:cNvPicPr>
            <a:picLocks noChangeAspect="1"/>
          </p:cNvPicPr>
          <p:nvPr/>
        </p:nvPicPr>
        <p:blipFill>
          <a:blip r:embed="rId2"/>
          <a:stretch>
            <a:fillRect/>
          </a:stretch>
        </p:blipFill>
        <p:spPr>
          <a:xfrm>
            <a:off x="6352784" y="1961774"/>
            <a:ext cx="5540679" cy="3654697"/>
          </a:xfrm>
          <a:prstGeom prst="rect">
            <a:avLst/>
          </a:prstGeom>
        </p:spPr>
      </p:pic>
    </p:spTree>
    <p:extLst>
      <p:ext uri="{BB962C8B-B14F-4D97-AF65-F5344CB8AC3E}">
        <p14:creationId xmlns:p14="http://schemas.microsoft.com/office/powerpoint/2010/main" val="221486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Diagram&#10;&#10;Description automatically generated">
            <a:extLst>
              <a:ext uri="{FF2B5EF4-FFF2-40B4-BE49-F238E27FC236}">
                <a16:creationId xmlns:a16="http://schemas.microsoft.com/office/drawing/2014/main" id="{8BA7E53F-85FC-0B02-BBCC-D7020C1DFB70}"/>
              </a:ext>
            </a:extLst>
          </p:cNvPr>
          <p:cNvPicPr>
            <a:picLocks noChangeAspect="1"/>
          </p:cNvPicPr>
          <p:nvPr/>
        </p:nvPicPr>
        <p:blipFill>
          <a:blip r:embed="rId2"/>
          <a:stretch>
            <a:fillRect/>
          </a:stretch>
        </p:blipFill>
        <p:spPr>
          <a:xfrm>
            <a:off x="6749442" y="2499871"/>
            <a:ext cx="4977009" cy="3142171"/>
          </a:xfrm>
          <a:prstGeom prst="rect">
            <a:avLst/>
          </a:prstGeom>
        </p:spPr>
      </p:pic>
      <p:sp>
        <p:nvSpPr>
          <p:cNvPr id="3" name="Title 2">
            <a:extLst>
              <a:ext uri="{FF2B5EF4-FFF2-40B4-BE49-F238E27FC236}">
                <a16:creationId xmlns:a16="http://schemas.microsoft.com/office/drawing/2014/main" id="{85C05941-1095-5C6C-2E5F-473431686C4D}"/>
              </a:ext>
            </a:extLst>
          </p:cNvPr>
          <p:cNvSpPr>
            <a:spLocks noGrp="1"/>
          </p:cNvSpPr>
          <p:nvPr>
            <p:ph type="title"/>
          </p:nvPr>
        </p:nvSpPr>
        <p:spPr/>
        <p:txBody>
          <a:bodyPr/>
          <a:lstStyle/>
          <a:p>
            <a:r>
              <a:rPr lang="en-US">
                <a:cs typeface="Arial"/>
              </a:rPr>
              <a:t>OP-TEE provides</a:t>
            </a:r>
            <a:endParaRPr lang="en-US"/>
          </a:p>
        </p:txBody>
      </p:sp>
      <p:sp>
        <p:nvSpPr>
          <p:cNvPr id="6" name="Content Placeholder 5">
            <a:extLst>
              <a:ext uri="{FF2B5EF4-FFF2-40B4-BE49-F238E27FC236}">
                <a16:creationId xmlns:a16="http://schemas.microsoft.com/office/drawing/2014/main" id="{45748915-8AC8-63C3-6913-316FBDFCA49E}"/>
              </a:ext>
            </a:extLst>
          </p:cNvPr>
          <p:cNvSpPr>
            <a:spLocks noGrp="1"/>
          </p:cNvSpPr>
          <p:nvPr>
            <p:ph idx="1"/>
          </p:nvPr>
        </p:nvSpPr>
        <p:spPr/>
        <p:txBody>
          <a:bodyPr vert="horz" lIns="91440" tIns="45720" rIns="90000" bIns="45720" rtlCol="0" anchor="t">
            <a:noAutofit/>
          </a:bodyPr>
          <a:lstStyle/>
          <a:p>
            <a:pPr marL="261620" indent="-261620"/>
            <a:r>
              <a:rPr lang="en-US" dirty="0">
                <a:cs typeface="Arial"/>
              </a:rPr>
              <a:t>Framework to allow execution of trusted applications in the secure context</a:t>
            </a:r>
            <a:endParaRPr lang="en-US" dirty="0"/>
          </a:p>
          <a:p>
            <a:pPr marL="261620" indent="-261620"/>
            <a:r>
              <a:rPr lang="en-US" dirty="0">
                <a:cs typeface="Arial"/>
              </a:rPr>
              <a:t>Allows use of protected peripherals from user space without exposing the peripheral to the non-secure context</a:t>
            </a:r>
          </a:p>
          <a:p>
            <a:pPr marL="261620" indent="-261620"/>
            <a:r>
              <a:rPr lang="en-US" dirty="0">
                <a:cs typeface="Arial"/>
              </a:rPr>
              <a:t>Examples of Protected Functionality</a:t>
            </a:r>
            <a:endParaRPr lang="en-US" dirty="0"/>
          </a:p>
          <a:p>
            <a:pPr lvl="1"/>
            <a:r>
              <a:rPr lang="en-US" dirty="0">
                <a:cs typeface="Arial"/>
              </a:rPr>
              <a:t>Power Control Peripheral</a:t>
            </a:r>
          </a:p>
          <a:p>
            <a:pPr lvl="2"/>
            <a:r>
              <a:rPr lang="en-US" dirty="0">
                <a:cs typeface="Arial"/>
              </a:rPr>
              <a:t>Instantiate Low Power mode</a:t>
            </a:r>
          </a:p>
          <a:p>
            <a:pPr lvl="1"/>
            <a:r>
              <a:rPr lang="en-US" dirty="0">
                <a:cs typeface="Arial"/>
              </a:rPr>
              <a:t>Clock Control </a:t>
            </a:r>
          </a:p>
          <a:p>
            <a:pPr lvl="2"/>
            <a:r>
              <a:rPr lang="en-US" dirty="0">
                <a:cs typeface="Arial"/>
              </a:rPr>
              <a:t>Change the CPU frequency</a:t>
            </a:r>
          </a:p>
          <a:p>
            <a:pPr lvl="2"/>
            <a:r>
              <a:rPr lang="en-US" dirty="0">
                <a:cs typeface="Arial"/>
              </a:rPr>
              <a:t>Change supply clock for a peripheral</a:t>
            </a:r>
          </a:p>
          <a:p>
            <a:pPr marL="261620" indent="-261620"/>
            <a:r>
              <a:rPr lang="en-US" dirty="0">
                <a:solidFill>
                  <a:srgbClr val="03234B"/>
                </a:solidFill>
                <a:cs typeface="Arial"/>
              </a:rPr>
              <a:t>Allows Trusted Applications to be added</a:t>
            </a:r>
          </a:p>
        </p:txBody>
      </p:sp>
      <p:sp>
        <p:nvSpPr>
          <p:cNvPr id="8" name="Rectangle 7">
            <a:extLst>
              <a:ext uri="{FF2B5EF4-FFF2-40B4-BE49-F238E27FC236}">
                <a16:creationId xmlns:a16="http://schemas.microsoft.com/office/drawing/2014/main" id="{886F229A-9A24-DEC1-FB1F-EFF0B169B0D6}"/>
              </a:ext>
            </a:extLst>
          </p:cNvPr>
          <p:cNvSpPr/>
          <p:nvPr/>
        </p:nvSpPr>
        <p:spPr>
          <a:xfrm>
            <a:off x="7016663" y="3274512"/>
            <a:ext cx="851770" cy="6116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cxnSp>
        <p:nvCxnSpPr>
          <p:cNvPr id="9" name="Straight Arrow Connector 8">
            <a:extLst>
              <a:ext uri="{FF2B5EF4-FFF2-40B4-BE49-F238E27FC236}">
                <a16:creationId xmlns:a16="http://schemas.microsoft.com/office/drawing/2014/main" id="{9837206F-11B3-FF04-4534-1B69C8C2FFC3}"/>
              </a:ext>
            </a:extLst>
          </p:cNvPr>
          <p:cNvCxnSpPr/>
          <p:nvPr/>
        </p:nvCxnSpPr>
        <p:spPr>
          <a:xfrm flipV="1">
            <a:off x="5572908" y="3590665"/>
            <a:ext cx="1415441" cy="1580366"/>
          </a:xfrm>
          <a:prstGeom prst="straightConnector1">
            <a:avLst/>
          </a:prstGeom>
          <a:ln w="57150">
            <a:solidFill>
              <a:srgbClr val="FF0000"/>
            </a:solidFill>
            <a:headEnd type="none" w="lg" len="lg"/>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00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02D6F2-1E62-54B1-DB97-497179FA41B8}"/>
              </a:ext>
            </a:extLst>
          </p:cNvPr>
          <p:cNvSpPr>
            <a:spLocks noGrp="1"/>
          </p:cNvSpPr>
          <p:nvPr>
            <p:ph idx="1"/>
          </p:nvPr>
        </p:nvSpPr>
        <p:spPr/>
        <p:txBody>
          <a:bodyPr vert="horz" lIns="91440" tIns="45720" rIns="90000" bIns="45720" rtlCol="0" anchor="t">
            <a:noAutofit/>
          </a:bodyPr>
          <a:lstStyle/>
          <a:p>
            <a:pPr marL="261620" indent="-261620"/>
            <a:r>
              <a:rPr lang="en-US" dirty="0">
                <a:cs typeface="Arial"/>
              </a:rPr>
              <a:t>Allows functionality to be extended and customized as needed</a:t>
            </a:r>
          </a:p>
          <a:p>
            <a:pPr marL="261620" indent="-261620"/>
            <a:r>
              <a:rPr lang="en-US" dirty="0">
                <a:cs typeface="Arial"/>
              </a:rPr>
              <a:t>Trusted Applications execute in the TEE (Trusted Execution Environment)</a:t>
            </a:r>
          </a:p>
          <a:p>
            <a:pPr lvl="1"/>
            <a:r>
              <a:rPr lang="en-US" dirty="0">
                <a:cs typeface="Arial"/>
              </a:rPr>
              <a:t>Have access to secure peripherals that aren't available directly from User Space</a:t>
            </a:r>
          </a:p>
          <a:p>
            <a:pPr marL="261620" indent="-261620"/>
            <a:r>
              <a:rPr lang="en-US" dirty="0">
                <a:cs typeface="Arial"/>
              </a:rPr>
              <a:t>Possible Examples</a:t>
            </a:r>
            <a:endParaRPr lang="en-US" sz="1200" dirty="0">
              <a:cs typeface="Arial"/>
            </a:endParaRPr>
          </a:p>
          <a:p>
            <a:pPr lvl="1"/>
            <a:r>
              <a:rPr lang="en-US" dirty="0">
                <a:cs typeface="Arial"/>
              </a:rPr>
              <a:t>encryption and decryption using Internal Core API</a:t>
            </a:r>
          </a:p>
          <a:p>
            <a:pPr lvl="1"/>
            <a:r>
              <a:rPr lang="en-US" dirty="0">
                <a:cs typeface="Arial"/>
              </a:rPr>
              <a:t>Generates RSA key pair and encrypt a string </a:t>
            </a:r>
          </a:p>
          <a:p>
            <a:pPr lvl="1"/>
            <a:r>
              <a:rPr lang="en-US" dirty="0">
                <a:cs typeface="Arial"/>
              </a:rPr>
              <a:t>Implement secure path for proprietary encryption / decryption </a:t>
            </a:r>
          </a:p>
        </p:txBody>
      </p:sp>
      <p:sp>
        <p:nvSpPr>
          <p:cNvPr id="3" name="Title 2">
            <a:extLst>
              <a:ext uri="{FF2B5EF4-FFF2-40B4-BE49-F238E27FC236}">
                <a16:creationId xmlns:a16="http://schemas.microsoft.com/office/drawing/2014/main" id="{8332BE40-2A7E-3E8B-3934-4B03B5D09B5F}"/>
              </a:ext>
            </a:extLst>
          </p:cNvPr>
          <p:cNvSpPr>
            <a:spLocks noGrp="1"/>
          </p:cNvSpPr>
          <p:nvPr>
            <p:ph type="title"/>
          </p:nvPr>
        </p:nvSpPr>
        <p:spPr/>
        <p:txBody>
          <a:bodyPr/>
          <a:lstStyle/>
          <a:p>
            <a:r>
              <a:rPr lang="en-US">
                <a:cs typeface="Arial"/>
              </a:rPr>
              <a:t>Trusted Application</a:t>
            </a:r>
            <a:endParaRPr lang="en-US"/>
          </a:p>
        </p:txBody>
      </p:sp>
    </p:spTree>
    <p:extLst>
      <p:ext uri="{BB962C8B-B14F-4D97-AF65-F5344CB8AC3E}">
        <p14:creationId xmlns:p14="http://schemas.microsoft.com/office/powerpoint/2010/main" val="242719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323F3-1189-F3EE-8DA4-1C4C9B7920DF}"/>
              </a:ext>
            </a:extLst>
          </p:cNvPr>
          <p:cNvSpPr>
            <a:spLocks noGrp="1"/>
          </p:cNvSpPr>
          <p:nvPr>
            <p:ph type="title"/>
          </p:nvPr>
        </p:nvSpPr>
        <p:spPr/>
        <p:txBody>
          <a:bodyPr/>
          <a:lstStyle/>
          <a:p>
            <a:r>
              <a:rPr lang="en-US">
                <a:cs typeface="Arial"/>
              </a:rPr>
              <a:t>Building A Trusted Application</a:t>
            </a:r>
            <a:endParaRPr lang="en-US"/>
          </a:p>
        </p:txBody>
      </p:sp>
      <p:sp>
        <p:nvSpPr>
          <p:cNvPr id="2" name="Content Placeholder 1">
            <a:extLst>
              <a:ext uri="{FF2B5EF4-FFF2-40B4-BE49-F238E27FC236}">
                <a16:creationId xmlns:a16="http://schemas.microsoft.com/office/drawing/2014/main" id="{CA79D213-01B2-EB30-9899-E90880EC0B5A}"/>
              </a:ext>
            </a:extLst>
          </p:cNvPr>
          <p:cNvSpPr>
            <a:spLocks noGrp="1"/>
          </p:cNvSpPr>
          <p:nvPr>
            <p:ph type="pic" sz="quarter" idx="10"/>
          </p:nvPr>
        </p:nvSpPr>
        <p:spPr/>
      </p:sp>
    </p:spTree>
    <p:extLst>
      <p:ext uri="{BB962C8B-B14F-4D97-AF65-F5344CB8AC3E}">
        <p14:creationId xmlns:p14="http://schemas.microsoft.com/office/powerpoint/2010/main" val="395816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C05941-1095-5C6C-2E5F-473431686C4D}"/>
              </a:ext>
            </a:extLst>
          </p:cNvPr>
          <p:cNvSpPr>
            <a:spLocks noGrp="1"/>
          </p:cNvSpPr>
          <p:nvPr>
            <p:ph type="title"/>
          </p:nvPr>
        </p:nvSpPr>
        <p:spPr/>
        <p:txBody>
          <a:bodyPr/>
          <a:lstStyle/>
          <a:p>
            <a:r>
              <a:rPr lang="en-US" dirty="0">
                <a:cs typeface="Arial"/>
              </a:rPr>
              <a:t>OP-TEE Examples Collection</a:t>
            </a:r>
            <a:endParaRPr lang="en-US" dirty="0"/>
          </a:p>
        </p:txBody>
      </p:sp>
      <p:sp>
        <p:nvSpPr>
          <p:cNvPr id="7" name="Content Placeholder 6">
            <a:extLst>
              <a:ext uri="{FF2B5EF4-FFF2-40B4-BE49-F238E27FC236}">
                <a16:creationId xmlns:a16="http://schemas.microsoft.com/office/drawing/2014/main" id="{7A7A8B1A-C3FD-FE47-3F81-5087E6114050}"/>
              </a:ext>
            </a:extLst>
          </p:cNvPr>
          <p:cNvSpPr>
            <a:spLocks noGrp="1"/>
          </p:cNvSpPr>
          <p:nvPr>
            <p:ph idx="1"/>
          </p:nvPr>
        </p:nvSpPr>
        <p:spPr/>
        <p:txBody>
          <a:bodyPr vert="horz" lIns="91440" tIns="45720" rIns="90000" bIns="45720" rtlCol="0" anchor="t">
            <a:noAutofit/>
          </a:bodyPr>
          <a:lstStyle/>
          <a:p>
            <a:pPr marL="261620" indent="-261620"/>
            <a:r>
              <a:rPr lang="en-US">
                <a:cs typeface="Arial"/>
              </a:rPr>
              <a:t>A Set of examples are provided by Linaro Security Working Group</a:t>
            </a:r>
          </a:p>
          <a:p>
            <a:pPr lvl="1"/>
            <a:r>
              <a:rPr lang="en-US" dirty="0">
                <a:solidFill>
                  <a:srgbClr val="008000"/>
                </a:solidFill>
                <a:cs typeface="Arial"/>
                <a:hlinkClick r:id="rId2">
                  <a:extLst>
                    <a:ext uri="{A12FA001-AC4F-418D-AE19-62706E023703}">
                      <ahyp:hlinkClr xmlns:ahyp="http://schemas.microsoft.com/office/drawing/2018/hyperlinkcolor" val="tx"/>
                    </a:ext>
                  </a:extLst>
                </a:hlinkClick>
              </a:rPr>
              <a:t>https://github.com/linaro-swg/optee_examples</a:t>
            </a:r>
          </a:p>
          <a:p>
            <a:pPr lvl="1"/>
            <a:r>
              <a:rPr lang="en-US" sz="1800">
                <a:solidFill>
                  <a:srgbClr val="03234B"/>
                </a:solidFill>
                <a:cs typeface="Arial"/>
              </a:rPr>
              <a:t>Provides sample code for host and Trusted Application that can be used directly in the OP-TEE project</a:t>
            </a:r>
          </a:p>
          <a:p>
            <a:pPr marL="261620" indent="-261620"/>
            <a:r>
              <a:rPr lang="en-US" sz="2200">
                <a:solidFill>
                  <a:srgbClr val="03234B"/>
                </a:solidFill>
                <a:latin typeface="Arial"/>
                <a:cs typeface="Arial"/>
              </a:rPr>
              <a:t>Each example results in two binary files</a:t>
            </a:r>
            <a:endParaRPr lang="en-US" sz="2200" dirty="0">
              <a:solidFill>
                <a:srgbClr val="03234B"/>
              </a:solidFill>
              <a:latin typeface="Arial"/>
              <a:cs typeface="Arial"/>
            </a:endParaRPr>
          </a:p>
          <a:p>
            <a:pPr lvl="1"/>
            <a:r>
              <a:rPr lang="en-US" sz="1800">
                <a:solidFill>
                  <a:srgbClr val="03234B"/>
                </a:solidFill>
                <a:latin typeface="Arial"/>
                <a:cs typeface="Arial"/>
              </a:rPr>
              <a:t>Optee_application_name</a:t>
            </a:r>
            <a:endParaRPr lang="en-US" sz="1800" dirty="0">
              <a:solidFill>
                <a:srgbClr val="03234B"/>
              </a:solidFill>
              <a:latin typeface="Arial"/>
              <a:cs typeface="Arial"/>
            </a:endParaRPr>
          </a:p>
          <a:p>
            <a:pPr lvl="2"/>
            <a:r>
              <a:rPr lang="en-US" sz="1600">
                <a:solidFill>
                  <a:srgbClr val="03234B"/>
                </a:solidFill>
                <a:latin typeface="Arial"/>
                <a:cs typeface="Arial"/>
              </a:rPr>
              <a:t>Executable to run in user space </a:t>
            </a:r>
            <a:endParaRPr lang="en-US" sz="1600" dirty="0">
              <a:solidFill>
                <a:srgbClr val="03234B"/>
              </a:solidFill>
              <a:latin typeface="Arial"/>
              <a:cs typeface="Arial"/>
            </a:endParaRPr>
          </a:p>
          <a:p>
            <a:pPr lvl="2"/>
            <a:r>
              <a:rPr lang="en-US" sz="1600">
                <a:solidFill>
                  <a:srgbClr val="03234B"/>
                </a:solidFill>
                <a:latin typeface="Arial"/>
                <a:cs typeface="Arial"/>
              </a:rPr>
              <a:t>can be placed in /usr/bin</a:t>
            </a:r>
          </a:p>
          <a:p>
            <a:pPr lvl="1"/>
            <a:r>
              <a:rPr lang="en-US" sz="1800">
                <a:solidFill>
                  <a:srgbClr val="03234B"/>
                </a:solidFill>
                <a:latin typeface="Arial"/>
                <a:cs typeface="Arial"/>
              </a:rPr>
              <a:t>&lt; UUID &gt;.ta </a:t>
            </a:r>
            <a:endParaRPr lang="en-US" sz="1800" dirty="0">
              <a:solidFill>
                <a:srgbClr val="03234B"/>
              </a:solidFill>
              <a:latin typeface="Arial"/>
              <a:cs typeface="Arial"/>
            </a:endParaRPr>
          </a:p>
          <a:p>
            <a:pPr lvl="2"/>
            <a:r>
              <a:rPr lang="en-US" sz="1600">
                <a:solidFill>
                  <a:srgbClr val="03234B"/>
                </a:solidFill>
                <a:latin typeface="Arial"/>
                <a:cs typeface="Arial"/>
              </a:rPr>
              <a:t>Trusted Portion of the application that will be executed in the secure context</a:t>
            </a:r>
            <a:endParaRPr lang="en-US" sz="1600" dirty="0">
              <a:solidFill>
                <a:srgbClr val="03234B"/>
              </a:solidFill>
              <a:latin typeface="Arial"/>
              <a:cs typeface="Arial"/>
            </a:endParaRPr>
          </a:p>
          <a:p>
            <a:pPr lvl="2"/>
            <a:r>
              <a:rPr lang="en-US" sz="1600">
                <a:solidFill>
                  <a:srgbClr val="03234B"/>
                </a:solidFill>
                <a:latin typeface="Arial"/>
                <a:cs typeface="Arial"/>
              </a:rPr>
              <a:t>Must be placed in /lib/optee_armtz/ </a:t>
            </a:r>
            <a:endParaRPr lang="en-US" sz="1600" dirty="0">
              <a:solidFill>
                <a:srgbClr val="03234B"/>
              </a:solidFill>
              <a:latin typeface="Arial"/>
              <a:cs typeface="Arial"/>
            </a:endParaRPr>
          </a:p>
          <a:p>
            <a:pPr marL="261620" indent="-261620"/>
            <a:endParaRPr lang="en-US" sz="2200" dirty="0">
              <a:solidFill>
                <a:srgbClr val="58585A"/>
              </a:solidFill>
              <a:latin typeface="Courier"/>
              <a:cs typeface="Arial"/>
            </a:endParaRPr>
          </a:p>
        </p:txBody>
      </p:sp>
    </p:spTree>
    <p:extLst>
      <p:ext uri="{BB962C8B-B14F-4D97-AF65-F5344CB8AC3E}">
        <p14:creationId xmlns:p14="http://schemas.microsoft.com/office/powerpoint/2010/main" val="2259577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2D5AC3B-B3B7-3552-A8E6-4AA6ABDEA858}"/>
              </a:ext>
            </a:extLst>
          </p:cNvPr>
          <p:cNvPicPr>
            <a:picLocks noChangeAspect="1"/>
          </p:cNvPicPr>
          <p:nvPr/>
        </p:nvPicPr>
        <p:blipFill>
          <a:blip r:embed="rId2"/>
          <a:stretch>
            <a:fillRect/>
          </a:stretch>
        </p:blipFill>
        <p:spPr>
          <a:xfrm>
            <a:off x="5535984" y="1744385"/>
            <a:ext cx="6594952" cy="4465564"/>
          </a:xfrm>
          <a:prstGeom prst="rect">
            <a:avLst/>
          </a:prstGeom>
        </p:spPr>
      </p:pic>
      <p:sp>
        <p:nvSpPr>
          <p:cNvPr id="2" name="Content Placeholder 1">
            <a:extLst>
              <a:ext uri="{FF2B5EF4-FFF2-40B4-BE49-F238E27FC236}">
                <a16:creationId xmlns:a16="http://schemas.microsoft.com/office/drawing/2014/main" id="{55D82658-138A-DD90-0B0C-5353D4F5080B}"/>
              </a:ext>
            </a:extLst>
          </p:cNvPr>
          <p:cNvSpPr>
            <a:spLocks noGrp="1"/>
          </p:cNvSpPr>
          <p:nvPr>
            <p:ph idx="1"/>
          </p:nvPr>
        </p:nvSpPr>
        <p:spPr/>
        <p:txBody>
          <a:bodyPr vert="horz" lIns="91440" tIns="45720" rIns="90000" bIns="45720" rtlCol="0" anchor="t">
            <a:noAutofit/>
          </a:bodyPr>
          <a:lstStyle/>
          <a:p>
            <a:pPr marL="261620" indent="-261620"/>
            <a:r>
              <a:rPr lang="en-US">
                <a:cs typeface="Arial"/>
              </a:rPr>
              <a:t>A1 – User Space request for service</a:t>
            </a:r>
          </a:p>
          <a:p>
            <a:pPr marL="261620" indent="-261620"/>
            <a:r>
              <a:rPr lang="en-US">
                <a:cs typeface="Arial"/>
              </a:rPr>
              <a:t>A2 – TEE Driver translate to Kernel</a:t>
            </a:r>
            <a:endParaRPr lang="en-US" dirty="0">
              <a:cs typeface="Arial"/>
            </a:endParaRPr>
          </a:p>
          <a:p>
            <a:pPr marL="261620" indent="-261620"/>
            <a:r>
              <a:rPr lang="en-US">
                <a:cs typeface="Arial"/>
              </a:rPr>
              <a:t>A3 – Kernel call into the op-tee core</a:t>
            </a:r>
            <a:endParaRPr lang="en-US" dirty="0">
              <a:cs typeface="Arial"/>
            </a:endParaRPr>
          </a:p>
          <a:p>
            <a:pPr marL="261620" indent="-261620"/>
            <a:r>
              <a:rPr lang="en-US">
                <a:cs typeface="Arial"/>
              </a:rPr>
              <a:t>If the Trusted App is not loaded</a:t>
            </a:r>
          </a:p>
          <a:p>
            <a:pPr lvl="1"/>
            <a:r>
              <a:rPr lang="en-US">
                <a:cs typeface="Arial"/>
              </a:rPr>
              <a:t>B1 – optee core requests TA load from kernel</a:t>
            </a:r>
          </a:p>
          <a:p>
            <a:pPr marL="261620" indent="-261620"/>
            <a:r>
              <a:rPr lang="en-US">
                <a:cs typeface="Arial"/>
              </a:rPr>
              <a:t>Else (trusted app is loaded)</a:t>
            </a:r>
            <a:endParaRPr lang="en-US" dirty="0">
              <a:cs typeface="Arial"/>
            </a:endParaRPr>
          </a:p>
          <a:p>
            <a:pPr lvl="1"/>
            <a:r>
              <a:rPr lang="en-US">
                <a:cs typeface="Arial"/>
              </a:rPr>
              <a:t>A4 – core calls into the trusted app</a:t>
            </a:r>
            <a:endParaRPr lang="en-US" dirty="0">
              <a:cs typeface="Arial"/>
            </a:endParaRPr>
          </a:p>
          <a:p>
            <a:pPr marL="261620" indent="-261620"/>
            <a:endParaRPr lang="en-US" dirty="0">
              <a:cs typeface="Arial"/>
            </a:endParaRPr>
          </a:p>
          <a:p>
            <a:pPr marL="261620" indent="-261620"/>
            <a:r>
              <a:rPr lang="en-US">
                <a:cs typeface="Arial"/>
              </a:rPr>
              <a:t>Trusted Apps can also initiate calls </a:t>
            </a:r>
            <a:endParaRPr lang="en-US" dirty="0">
              <a:cs typeface="Arial"/>
            </a:endParaRPr>
          </a:p>
          <a:p>
            <a:pPr lvl="1"/>
            <a:r>
              <a:rPr lang="en-US">
                <a:cs typeface="Arial"/>
              </a:rPr>
              <a:t>C1 – from trusted app into (C2) optee core</a:t>
            </a:r>
            <a:endParaRPr lang="en-US" dirty="0">
              <a:cs typeface="Arial"/>
            </a:endParaRPr>
          </a:p>
        </p:txBody>
      </p:sp>
      <p:sp>
        <p:nvSpPr>
          <p:cNvPr id="3" name="Title 2">
            <a:extLst>
              <a:ext uri="{FF2B5EF4-FFF2-40B4-BE49-F238E27FC236}">
                <a16:creationId xmlns:a16="http://schemas.microsoft.com/office/drawing/2014/main" id="{E68570B1-B1E9-0F79-6C3E-93CAB042BAF9}"/>
              </a:ext>
            </a:extLst>
          </p:cNvPr>
          <p:cNvSpPr>
            <a:spLocks noGrp="1"/>
          </p:cNvSpPr>
          <p:nvPr>
            <p:ph type="title"/>
          </p:nvPr>
        </p:nvSpPr>
        <p:spPr/>
        <p:txBody>
          <a:bodyPr/>
          <a:lstStyle/>
          <a:p>
            <a:r>
              <a:rPr lang="en-US">
                <a:cs typeface="Arial"/>
              </a:rPr>
              <a:t>Operational Flow for Trusted Application</a:t>
            </a:r>
            <a:endParaRPr lang="en-US"/>
          </a:p>
        </p:txBody>
      </p:sp>
    </p:spTree>
    <p:extLst>
      <p:ext uri="{BB962C8B-B14F-4D97-AF65-F5344CB8AC3E}">
        <p14:creationId xmlns:p14="http://schemas.microsoft.com/office/powerpoint/2010/main" val="3932874719"/>
      </p:ext>
    </p:extLst>
  </p:cSld>
  <p:clrMapOvr>
    <a:masterClrMapping/>
  </p:clrMapOvr>
</p:sld>
</file>

<file path=ppt/theme/theme1.xml><?xml version="1.0" encoding="utf-8"?>
<a:theme xmlns:a="http://schemas.openxmlformats.org/drawingml/2006/main" name="ST PowerPoint Template 16x9">
  <a:themeElements>
    <a:clrScheme name="STMicroelectronics 2021">
      <a:dk1>
        <a:srgbClr val="03234B"/>
      </a:dk1>
      <a:lt1>
        <a:srgbClr val="FFFFFF"/>
      </a:lt1>
      <a:dk2>
        <a:srgbClr val="464650"/>
      </a:dk2>
      <a:lt2>
        <a:srgbClr val="E8E8E9"/>
      </a:lt2>
      <a:accent1>
        <a:srgbClr val="03234B"/>
      </a:accent1>
      <a:accent2>
        <a:srgbClr val="E6007E"/>
      </a:accent2>
      <a:accent3>
        <a:srgbClr val="3CB4E6"/>
      </a:accent3>
      <a:accent4>
        <a:srgbClr val="FFD200"/>
      </a:accent4>
      <a:accent5>
        <a:srgbClr val="49B170"/>
      </a:accent5>
      <a:accent6>
        <a:srgbClr val="8C0078"/>
      </a:accent6>
      <a:hlink>
        <a:srgbClr val="3CB4E6"/>
      </a:hlink>
      <a:folHlink>
        <a:srgbClr val="3CB4E6"/>
      </a:folHlink>
    </a:clrScheme>
    <a:fontScheme name="ST BRAND 201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buClr>
            <a:schemeClr val="bg1"/>
          </a:buCl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2225">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defPPr>
      </a:lstStyle>
    </a:txDef>
  </a:objectDefaults>
  <a:extraClrSchemeLst/>
  <a:extLst>
    <a:ext uri="{05A4C25C-085E-4340-85A3-A5531E510DB2}">
      <thm15:themeFamily xmlns:thm15="http://schemas.microsoft.com/office/thememl/2012/main" name="ST_Template_[16-9].potx" id="{CD5ACC94-6E44-41CD-AD84-5EC23CEA07C9}" vid="{AE223C04-3F7D-4337-AA9C-E9D20F57FF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Application>Microsoft Office PowerPoint</Application>
  <PresentationFormat>Widescreen</PresentationFormat>
  <Slides>21</Slides>
  <Notes>2</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ST PowerPoint Template 16x9</vt:lpstr>
      <vt:lpstr>OPTEE – Introduction to Trusted Applications</vt:lpstr>
      <vt:lpstr>Topics</vt:lpstr>
      <vt:lpstr>OPTEE Background Information</vt:lpstr>
      <vt:lpstr>What is OP-TEE</vt:lpstr>
      <vt:lpstr>OP-TEE provides</vt:lpstr>
      <vt:lpstr>Trusted Application</vt:lpstr>
      <vt:lpstr>Building A Trusted Application</vt:lpstr>
      <vt:lpstr>OP-TEE Examples Collection</vt:lpstr>
      <vt:lpstr>Operational Flow for Trusted Application</vt:lpstr>
      <vt:lpstr>Building Locally – SDK</vt:lpstr>
      <vt:lpstr>Security Aspects</vt:lpstr>
      <vt:lpstr>Top Level</vt:lpstr>
      <vt:lpstr>Security – Default Key</vt:lpstr>
      <vt:lpstr>Security - Generating a key for Experimentation</vt:lpstr>
      <vt:lpstr>Hands On Experiment</vt:lpstr>
      <vt:lpstr>Build With Default Key</vt:lpstr>
      <vt:lpstr>Rebuild OPTEE with new public key</vt:lpstr>
      <vt:lpstr>Rebuild Trusted Application with New Private Key</vt:lpstr>
      <vt:lpstr>References</vt:lpstr>
      <vt:lpstr>References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multiple lines</dc:title>
  <dc:creator>Peter LEMASTERS</dc:creator>
  <cp:keywords>Template v1.19</cp:keywords>
  <cp:revision>2083</cp:revision>
  <dcterms:created xsi:type="dcterms:W3CDTF">2022-04-19T13:36:01Z</dcterms:created>
  <dcterms:modified xsi:type="dcterms:W3CDTF">2023-05-19T13:36:00Z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f8c7287-838c-46dd-b281-b1140229e67a_Enabled">
    <vt:lpwstr>true</vt:lpwstr>
  </property>
  <property fmtid="{D5CDD505-2E9C-101B-9397-08002B2CF9AE}" pid="3" name="MSIP_Label_cf8c7287-838c-46dd-b281-b1140229e67a_SetDate">
    <vt:lpwstr>2022-04-19T13:37:05Z</vt:lpwstr>
  </property>
  <property fmtid="{D5CDD505-2E9C-101B-9397-08002B2CF9AE}" pid="4" name="MSIP_Label_cf8c7287-838c-46dd-b281-b1140229e67a_Method">
    <vt:lpwstr>Privileged</vt:lpwstr>
  </property>
  <property fmtid="{D5CDD505-2E9C-101B-9397-08002B2CF9AE}" pid="5" name="MSIP_Label_cf8c7287-838c-46dd-b281-b1140229e67a_Name">
    <vt:lpwstr>cf8c7287-838c-46dd-b281-b1140229e67a</vt:lpwstr>
  </property>
  <property fmtid="{D5CDD505-2E9C-101B-9397-08002B2CF9AE}" pid="6" name="MSIP_Label_cf8c7287-838c-46dd-b281-b1140229e67a_SiteId">
    <vt:lpwstr>75e027c9-20d5-47d5-b82f-77d7cd041e8f</vt:lpwstr>
  </property>
  <property fmtid="{D5CDD505-2E9C-101B-9397-08002B2CF9AE}" pid="7" name="MSIP_Label_cf8c7287-838c-46dd-b281-b1140229e67a_ActionId">
    <vt:lpwstr>950c2c03-48b4-4af4-addd-3eef7a0d137f</vt:lpwstr>
  </property>
  <property fmtid="{D5CDD505-2E9C-101B-9397-08002B2CF9AE}" pid="8" name="MSIP_Label_cf8c7287-838c-46dd-b281-b1140229e67a_ContentBits">
    <vt:lpwstr>0</vt:lpwstr>
  </property>
</Properties>
</file>