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4" r:id="rId3"/>
    <p:sldId id="269" r:id="rId4"/>
    <p:sldId id="263" r:id="rId5"/>
    <p:sldId id="270" r:id="rId6"/>
    <p:sldId id="272" r:id="rId7"/>
    <p:sldId id="273" r:id="rId8"/>
    <p:sldId id="274" r:id="rId9"/>
    <p:sldId id="271" r:id="rId10"/>
    <p:sldId id="278" r:id="rId11"/>
    <p:sldId id="279" r:id="rId12"/>
    <p:sldId id="280" r:id="rId13"/>
    <p:sldId id="282" r:id="rId14"/>
    <p:sldId id="281" r:id="rId15"/>
    <p:sldId id="283" r:id="rId16"/>
    <p:sldId id="275" r:id="rId17"/>
    <p:sldId id="276" r:id="rId18"/>
    <p:sldId id="277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B94E-1D3E-DC2E-EF25-D4613A6F13A7}" v="273" dt="2023-01-03T20:56:45.512"/>
    <p1510:client id="{8DC8E258-D4CD-BE45-1632-9107999DB44A}" v="1611" dt="2023-01-05T20:15:39.367"/>
    <p1510:client id="{AC36EAD0-8434-6CCF-72FE-00365F1ADE5D}" v="170" dt="2022-12-13T20:00:33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EMASTERS" userId="S::peter.lemasters@st.com::c4f65040-d94c-4135-980f-f5d3609d8bb8" providerId="AD" clId="Web-{20E3B94E-1D3E-DC2E-EF25-D4613A6F13A7}"/>
    <pc:docChg chg="addSld delSld modSld">
      <pc:chgData name="Peter LEMASTERS" userId="S::peter.lemasters@st.com::c4f65040-d94c-4135-980f-f5d3609d8bb8" providerId="AD" clId="Web-{20E3B94E-1D3E-DC2E-EF25-D4613A6F13A7}" dt="2023-01-03T20:56:45.512" v="255" actId="20577"/>
      <pc:docMkLst>
        <pc:docMk/>
      </pc:docMkLst>
      <pc:sldChg chg="modSp">
        <pc:chgData name="Peter LEMASTERS" userId="S::peter.lemasters@st.com::c4f65040-d94c-4135-980f-f5d3609d8bb8" providerId="AD" clId="Web-{20E3B94E-1D3E-DC2E-EF25-D4613A6F13A7}" dt="2023-01-03T20:32:13.902" v="32" actId="20577"/>
        <pc:sldMkLst>
          <pc:docMk/>
          <pc:sldMk cId="1434785534" sldId="263"/>
        </pc:sldMkLst>
        <pc:spChg chg="mod">
          <ac:chgData name="Peter LEMASTERS" userId="S::peter.lemasters@st.com::c4f65040-d94c-4135-980f-f5d3609d8bb8" providerId="AD" clId="Web-{20E3B94E-1D3E-DC2E-EF25-D4613A6F13A7}" dt="2023-01-03T20:32:13.902" v="32" actId="20577"/>
          <ac:spMkLst>
            <pc:docMk/>
            <pc:sldMk cId="1434785534" sldId="263"/>
            <ac:spMk id="2" creationId="{A8E50B10-1E78-42AD-B41B-13C0928212FA}"/>
          </ac:spMkLst>
        </pc:spChg>
      </pc:sldChg>
      <pc:sldChg chg="delSp modSp">
        <pc:chgData name="Peter LEMASTERS" userId="S::peter.lemasters@st.com::c4f65040-d94c-4135-980f-f5d3609d8bb8" providerId="AD" clId="Web-{20E3B94E-1D3E-DC2E-EF25-D4613A6F13A7}" dt="2023-01-03T20:36:57.911" v="55" actId="20577"/>
        <pc:sldMkLst>
          <pc:docMk/>
          <pc:sldMk cId="182865774" sldId="264"/>
        </pc:sldMkLst>
        <pc:spChg chg="mod">
          <ac:chgData name="Peter LEMASTERS" userId="S::peter.lemasters@st.com::c4f65040-d94c-4135-980f-f5d3609d8bb8" providerId="AD" clId="Web-{20E3B94E-1D3E-DC2E-EF25-D4613A6F13A7}" dt="2023-01-03T20:31:36.026" v="1" actId="20577"/>
          <ac:spMkLst>
            <pc:docMk/>
            <pc:sldMk cId="182865774" sldId="264"/>
            <ac:spMk id="5" creationId="{60B1C4EC-C1AE-45C4-9805-9470169BAE59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1:36.182" v="5" actId="20577"/>
          <ac:spMkLst>
            <pc:docMk/>
            <pc:sldMk cId="182865774" sldId="264"/>
            <ac:spMk id="7" creationId="{2DE921C9-74DA-4BBF-87C2-76A93C5F41B6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1:36.292" v="8" actId="20577"/>
          <ac:spMkLst>
            <pc:docMk/>
            <pc:sldMk cId="182865774" sldId="264"/>
            <ac:spMk id="9" creationId="{98F038D1-E42A-459B-95E3-3EE53CE9A226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1:36.339" v="9" actId="20577"/>
          <ac:spMkLst>
            <pc:docMk/>
            <pc:sldMk cId="182865774" sldId="264"/>
            <ac:spMk id="11" creationId="{6DD35855-2D04-4B4D-AAB0-973645DF755D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6:56.724" v="47" actId="20577"/>
          <ac:spMkLst>
            <pc:docMk/>
            <pc:sldMk cId="182865774" sldId="264"/>
            <ac:spMk id="13" creationId="{309F0DC1-BBC9-454E-B502-EACF0ACF1C31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1:37.073" v="12" actId="20577"/>
          <ac:spMkLst>
            <pc:docMk/>
            <pc:sldMk cId="182865774" sldId="264"/>
            <ac:spMk id="15" creationId="{03FFF692-95F0-4B31-AD30-F8B77D566840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36:57.911" v="55" actId="20577"/>
          <ac:spMkLst>
            <pc:docMk/>
            <pc:sldMk cId="182865774" sldId="264"/>
            <ac:spMk id="17" creationId="{7F295C3D-48DA-40B6-B675-58A5B1A7D337}"/>
          </ac:spMkLst>
        </pc:spChg>
        <pc:spChg chg="del">
          <ac:chgData name="Peter LEMASTERS" userId="S::peter.lemasters@st.com::c4f65040-d94c-4135-980f-f5d3609d8bb8" providerId="AD" clId="Web-{20E3B94E-1D3E-DC2E-EF25-D4613A6F13A7}" dt="2023-01-03T20:31:37.354" v="18"/>
          <ac:spMkLst>
            <pc:docMk/>
            <pc:sldMk cId="182865774" sldId="264"/>
            <ac:spMk id="18" creationId="{42E9F6AD-CD2D-425E-B1A5-A8E1A88ACBDB}"/>
          </ac:spMkLst>
        </pc:spChg>
        <pc:spChg chg="del mod">
          <ac:chgData name="Peter LEMASTERS" userId="S::peter.lemasters@st.com::c4f65040-d94c-4135-980f-f5d3609d8bb8" providerId="AD" clId="Web-{20E3B94E-1D3E-DC2E-EF25-D4613A6F13A7}" dt="2023-01-03T20:31:37.276" v="17"/>
          <ac:spMkLst>
            <pc:docMk/>
            <pc:sldMk cId="182865774" sldId="264"/>
            <ac:spMk id="19" creationId="{AF551C63-D48A-4783-A1AA-C57761C809D1}"/>
          </ac:spMkLst>
        </pc:spChg>
      </pc:sldChg>
      <pc:sldChg chg="del">
        <pc:chgData name="Peter LEMASTERS" userId="S::peter.lemasters@st.com::c4f65040-d94c-4135-980f-f5d3609d8bb8" providerId="AD" clId="Web-{20E3B94E-1D3E-DC2E-EF25-D4613A6F13A7}" dt="2023-01-03T20:31:37.370" v="19"/>
        <pc:sldMkLst>
          <pc:docMk/>
          <pc:sldMk cId="3892910529" sldId="270"/>
        </pc:sldMkLst>
      </pc:sldChg>
      <pc:sldChg chg="modSp new">
        <pc:chgData name="Peter LEMASTERS" userId="S::peter.lemasters@st.com::c4f65040-d94c-4135-980f-f5d3609d8bb8" providerId="AD" clId="Web-{20E3B94E-1D3E-DC2E-EF25-D4613A6F13A7}" dt="2023-01-03T20:33:16.670" v="35" actId="20577"/>
        <pc:sldMkLst>
          <pc:docMk/>
          <pc:sldMk cId="4173297482" sldId="270"/>
        </pc:sldMkLst>
        <pc:spChg chg="mod">
          <ac:chgData name="Peter LEMASTERS" userId="S::peter.lemasters@st.com::c4f65040-d94c-4135-980f-f5d3609d8bb8" providerId="AD" clId="Web-{20E3B94E-1D3E-DC2E-EF25-D4613A6F13A7}" dt="2023-01-03T20:33:16.670" v="35" actId="20577"/>
          <ac:spMkLst>
            <pc:docMk/>
            <pc:sldMk cId="4173297482" sldId="270"/>
            <ac:spMk id="2" creationId="{3F796497-E1B5-EE02-6D46-448563D272A7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36:57.646" v="53" actId="20577"/>
        <pc:sldMkLst>
          <pc:docMk/>
          <pc:sldMk cId="3453558678" sldId="271"/>
        </pc:sldMkLst>
        <pc:spChg chg="mod">
          <ac:chgData name="Peter LEMASTERS" userId="S::peter.lemasters@st.com::c4f65040-d94c-4135-980f-f5d3609d8bb8" providerId="AD" clId="Web-{20E3B94E-1D3E-DC2E-EF25-D4613A6F13A7}" dt="2023-01-03T20:36:57.646" v="53" actId="20577"/>
          <ac:spMkLst>
            <pc:docMk/>
            <pc:sldMk cId="3453558678" sldId="271"/>
            <ac:spMk id="2" creationId="{CB5E5618-4714-D06E-05CD-3424A9DFA5B4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33:45.421" v="41" actId="20577"/>
        <pc:sldMkLst>
          <pc:docMk/>
          <pc:sldMk cId="3851917890" sldId="272"/>
        </pc:sldMkLst>
        <pc:spChg chg="mod">
          <ac:chgData name="Peter LEMASTERS" userId="S::peter.lemasters@st.com::c4f65040-d94c-4135-980f-f5d3609d8bb8" providerId="AD" clId="Web-{20E3B94E-1D3E-DC2E-EF25-D4613A6F13A7}" dt="2023-01-03T20:33:45.421" v="41" actId="20577"/>
          <ac:spMkLst>
            <pc:docMk/>
            <pc:sldMk cId="3851917890" sldId="272"/>
            <ac:spMk id="2" creationId="{2450F10C-061A-1BF5-CD79-C16FDE728FB2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36:56.693" v="46" actId="20577"/>
        <pc:sldMkLst>
          <pc:docMk/>
          <pc:sldMk cId="1046697169" sldId="273"/>
        </pc:sldMkLst>
        <pc:spChg chg="mod">
          <ac:chgData name="Peter LEMASTERS" userId="S::peter.lemasters@st.com::c4f65040-d94c-4135-980f-f5d3609d8bb8" providerId="AD" clId="Web-{20E3B94E-1D3E-DC2E-EF25-D4613A6F13A7}" dt="2023-01-03T20:36:56.693" v="46" actId="20577"/>
          <ac:spMkLst>
            <pc:docMk/>
            <pc:sldMk cId="1046697169" sldId="273"/>
            <ac:spMk id="2" creationId="{DA618BD4-6186-AD52-52E7-3FEAE47571C3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36:56.802" v="49" actId="20577"/>
        <pc:sldMkLst>
          <pc:docMk/>
          <pc:sldMk cId="3679639132" sldId="274"/>
        </pc:sldMkLst>
        <pc:spChg chg="mod">
          <ac:chgData name="Peter LEMASTERS" userId="S::peter.lemasters@st.com::c4f65040-d94c-4135-980f-f5d3609d8bb8" providerId="AD" clId="Web-{20E3B94E-1D3E-DC2E-EF25-D4613A6F13A7}" dt="2023-01-03T20:36:56.802" v="49" actId="20577"/>
          <ac:spMkLst>
            <pc:docMk/>
            <pc:sldMk cId="3679639132" sldId="274"/>
            <ac:spMk id="2" creationId="{F4CF9BA4-AABC-9284-5C59-C6F588D05700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37:22.646" v="57" actId="20577"/>
        <pc:sldMkLst>
          <pc:docMk/>
          <pc:sldMk cId="1814120538" sldId="275"/>
        </pc:sldMkLst>
        <pc:spChg chg="mod">
          <ac:chgData name="Peter LEMASTERS" userId="S::peter.lemasters@st.com::c4f65040-d94c-4135-980f-f5d3609d8bb8" providerId="AD" clId="Web-{20E3B94E-1D3E-DC2E-EF25-D4613A6F13A7}" dt="2023-01-03T20:37:22.646" v="57" actId="20577"/>
          <ac:spMkLst>
            <pc:docMk/>
            <pc:sldMk cId="1814120538" sldId="275"/>
            <ac:spMk id="2" creationId="{014F4F18-366F-CFBA-F9F9-CF50392A87C0}"/>
          </ac:spMkLst>
        </pc:spChg>
      </pc:sldChg>
      <pc:sldChg chg="modSp new mod modClrScheme chgLayout">
        <pc:chgData name="Peter LEMASTERS" userId="S::peter.lemasters@st.com::c4f65040-d94c-4135-980f-f5d3609d8bb8" providerId="AD" clId="Web-{20E3B94E-1D3E-DC2E-EF25-D4613A6F13A7}" dt="2023-01-03T20:49:24.326" v="173" actId="20577"/>
        <pc:sldMkLst>
          <pc:docMk/>
          <pc:sldMk cId="3353666660" sldId="276"/>
        </pc:sldMkLst>
        <pc:spChg chg="mod ord">
          <ac:chgData name="Peter LEMASTERS" userId="S::peter.lemasters@st.com::c4f65040-d94c-4135-980f-f5d3609d8bb8" providerId="AD" clId="Web-{20E3B94E-1D3E-DC2E-EF25-D4613A6F13A7}" dt="2023-01-03T20:49:24.326" v="173" actId="20577"/>
          <ac:spMkLst>
            <pc:docMk/>
            <pc:sldMk cId="3353666660" sldId="276"/>
            <ac:spMk id="2" creationId="{60A97C04-FD29-FE03-2665-EF9492715421}"/>
          </ac:spMkLst>
        </pc:spChg>
        <pc:spChg chg="mod ord">
          <ac:chgData name="Peter LEMASTERS" userId="S::peter.lemasters@st.com::c4f65040-d94c-4135-980f-f5d3609d8bb8" providerId="AD" clId="Web-{20E3B94E-1D3E-DC2E-EF25-D4613A6F13A7}" dt="2023-01-03T20:49:15.732" v="168" actId="20577"/>
          <ac:spMkLst>
            <pc:docMk/>
            <pc:sldMk cId="3353666660" sldId="276"/>
            <ac:spMk id="3" creationId="{980C71E9-82F7-2C49-82DB-1A0F62B4E5E2}"/>
          </ac:spMkLst>
        </pc:spChg>
      </pc:sldChg>
      <pc:sldChg chg="modSp new">
        <pc:chgData name="Peter LEMASTERS" userId="S::peter.lemasters@st.com::c4f65040-d94c-4135-980f-f5d3609d8bb8" providerId="AD" clId="Web-{20E3B94E-1D3E-DC2E-EF25-D4613A6F13A7}" dt="2023-01-03T20:56:45.512" v="255" actId="20577"/>
        <pc:sldMkLst>
          <pc:docMk/>
          <pc:sldMk cId="2111316228" sldId="277"/>
        </pc:sldMkLst>
        <pc:spChg chg="mod">
          <ac:chgData name="Peter LEMASTERS" userId="S::peter.lemasters@st.com::c4f65040-d94c-4135-980f-f5d3609d8bb8" providerId="AD" clId="Web-{20E3B94E-1D3E-DC2E-EF25-D4613A6F13A7}" dt="2023-01-03T20:56:45.512" v="255" actId="20577"/>
          <ac:spMkLst>
            <pc:docMk/>
            <pc:sldMk cId="2111316228" sldId="277"/>
            <ac:spMk id="2" creationId="{2053763D-4B88-BD3A-D0D6-43CE4D46025B}"/>
          </ac:spMkLst>
        </pc:spChg>
        <pc:spChg chg="mod">
          <ac:chgData name="Peter LEMASTERS" userId="S::peter.lemasters@st.com::c4f65040-d94c-4135-980f-f5d3609d8bb8" providerId="AD" clId="Web-{20E3B94E-1D3E-DC2E-EF25-D4613A6F13A7}" dt="2023-01-03T20:49:30.482" v="175" actId="20577"/>
          <ac:spMkLst>
            <pc:docMk/>
            <pc:sldMk cId="2111316228" sldId="277"/>
            <ac:spMk id="3" creationId="{211D887D-4C8C-B952-BACC-587330C5604A}"/>
          </ac:spMkLst>
        </pc:spChg>
      </pc:sldChg>
    </pc:docChg>
  </pc:docChgLst>
  <pc:docChgLst>
    <pc:chgData name="Peter LEMASTERS" userId="S::peter.lemasters@st.com::c4f65040-d94c-4135-980f-f5d3609d8bb8" providerId="AD" clId="Web-{AC36EAD0-8434-6CCF-72FE-00365F1ADE5D}"/>
    <pc:docChg chg="addSld delSld modSld">
      <pc:chgData name="Peter LEMASTERS" userId="S::peter.lemasters@st.com::c4f65040-d94c-4135-980f-f5d3609d8bb8" providerId="AD" clId="Web-{AC36EAD0-8434-6CCF-72FE-00365F1ADE5D}" dt="2022-12-13T20:00:33.724" v="165" actId="20577"/>
      <pc:docMkLst>
        <pc:docMk/>
      </pc:docMkLst>
      <pc:sldChg chg="addSp delSp modSp del">
        <pc:chgData name="Peter LEMASTERS" userId="S::peter.lemasters@st.com::c4f65040-d94c-4135-980f-f5d3609d8bb8" providerId="AD" clId="Web-{AC36EAD0-8434-6CCF-72FE-00365F1ADE5D}" dt="2022-12-13T19:59:09.737" v="91"/>
        <pc:sldMkLst>
          <pc:docMk/>
          <pc:sldMk cId="3623676272" sldId="266"/>
        </pc:sldMkLst>
        <pc:spChg chg="mod">
          <ac:chgData name="Peter LEMASTERS" userId="S::peter.lemasters@st.com::c4f65040-d94c-4135-980f-f5d3609d8bb8" providerId="AD" clId="Web-{AC36EAD0-8434-6CCF-72FE-00365F1ADE5D}" dt="2022-12-13T19:46:01.479" v="8" actId="20577"/>
          <ac:spMkLst>
            <pc:docMk/>
            <pc:sldMk cId="3623676272" sldId="266"/>
            <ac:spMk id="3" creationId="{A9783DC7-CDCE-49DA-BAA3-66FE9ABFBA6E}"/>
          </ac:spMkLst>
        </pc:spChg>
        <pc:spChg chg="add del mod">
          <ac:chgData name="Peter LEMASTERS" userId="S::peter.lemasters@st.com::c4f65040-d94c-4135-980f-f5d3609d8bb8" providerId="AD" clId="Web-{AC36EAD0-8434-6CCF-72FE-00365F1ADE5D}" dt="2022-12-13T19:58:20.064" v="78" actId="1076"/>
          <ac:spMkLst>
            <pc:docMk/>
            <pc:sldMk cId="3623676272" sldId="266"/>
            <ac:spMk id="4" creationId="{BD914A99-7044-46AB-819C-A2F7A31BB4FB}"/>
          </ac:spMkLst>
        </pc:spChg>
        <pc:graphicFrameChg chg="add del mod ord modGraphic">
          <ac:chgData name="Peter LEMASTERS" userId="S::peter.lemasters@st.com::c4f65040-d94c-4135-980f-f5d3609d8bb8" providerId="AD" clId="Web-{AC36EAD0-8434-6CCF-72FE-00365F1ADE5D}" dt="2022-12-13T19:46:06.698" v="10"/>
          <ac:graphicFrameMkLst>
            <pc:docMk/>
            <pc:sldMk cId="3623676272" sldId="266"/>
            <ac:graphicFrameMk id="5" creationId="{B0D60A12-BBC5-E7CB-3834-D5A1289F0202}"/>
          </ac:graphicFrameMkLst>
        </pc:graphicFrameChg>
      </pc:sldChg>
      <pc:sldChg chg="addSp delSp modSp new mod modClrScheme chgLayout">
        <pc:chgData name="Peter LEMASTERS" userId="S::peter.lemasters@st.com::c4f65040-d94c-4135-980f-f5d3609d8bb8" providerId="AD" clId="Web-{AC36EAD0-8434-6CCF-72FE-00365F1ADE5D}" dt="2022-12-13T20:00:33.724" v="165" actId="20577"/>
        <pc:sldMkLst>
          <pc:docMk/>
          <pc:sldMk cId="597832152" sldId="269"/>
        </pc:sldMkLst>
        <pc:spChg chg="del mod">
          <ac:chgData name="Peter LEMASTERS" userId="S::peter.lemasters@st.com::c4f65040-d94c-4135-980f-f5d3609d8bb8" providerId="AD" clId="Web-{AC36EAD0-8434-6CCF-72FE-00365F1ADE5D}" dt="2022-12-13T19:59:50.976" v="108"/>
          <ac:spMkLst>
            <pc:docMk/>
            <pc:sldMk cId="597832152" sldId="269"/>
            <ac:spMk id="2" creationId="{8AE9ED60-EA5E-50D7-56AA-D1C91D3789B0}"/>
          </ac:spMkLst>
        </pc:spChg>
        <pc:spChg chg="mod ord">
          <ac:chgData name="Peter LEMASTERS" userId="S::peter.lemasters@st.com::c4f65040-d94c-4135-980f-f5d3609d8bb8" providerId="AD" clId="Web-{AC36EAD0-8434-6CCF-72FE-00365F1ADE5D}" dt="2022-12-13T19:59:54.551" v="109"/>
          <ac:spMkLst>
            <pc:docMk/>
            <pc:sldMk cId="597832152" sldId="269"/>
            <ac:spMk id="3" creationId="{AAA84B37-6209-1E1A-8990-83F7F0E80788}"/>
          </ac:spMkLst>
        </pc:spChg>
        <pc:spChg chg="add mod ord">
          <ac:chgData name="Peter LEMASTERS" userId="S::peter.lemasters@st.com::c4f65040-d94c-4135-980f-f5d3609d8bb8" providerId="AD" clId="Web-{AC36EAD0-8434-6CCF-72FE-00365F1ADE5D}" dt="2022-12-13T20:00:33.724" v="165" actId="20577"/>
          <ac:spMkLst>
            <pc:docMk/>
            <pc:sldMk cId="597832152" sldId="269"/>
            <ac:spMk id="4" creationId="{7B4F166A-DEFF-E2C4-EC60-616758E001AF}"/>
          </ac:spMkLst>
        </pc:spChg>
      </pc:sldChg>
      <pc:sldChg chg="modSp new">
        <pc:chgData name="Peter LEMASTERS" userId="S::peter.lemasters@st.com::c4f65040-d94c-4135-980f-f5d3609d8bb8" providerId="AD" clId="Web-{AC36EAD0-8434-6CCF-72FE-00365F1ADE5D}" dt="2022-12-13T19:59:06.034" v="90" actId="20577"/>
        <pc:sldMkLst>
          <pc:docMk/>
          <pc:sldMk cId="3892910529" sldId="270"/>
        </pc:sldMkLst>
        <pc:spChg chg="mod">
          <ac:chgData name="Peter LEMASTERS" userId="S::peter.lemasters@st.com::c4f65040-d94c-4135-980f-f5d3609d8bb8" providerId="AD" clId="Web-{AC36EAD0-8434-6CCF-72FE-00365F1ADE5D}" dt="2022-12-13T19:58:58.393" v="82" actId="20577"/>
          <ac:spMkLst>
            <pc:docMk/>
            <pc:sldMk cId="3892910529" sldId="270"/>
            <ac:spMk id="2" creationId="{3150EDCF-F4C1-D3A1-6951-62DE9C84D8B7}"/>
          </ac:spMkLst>
        </pc:spChg>
        <pc:spChg chg="mod">
          <ac:chgData name="Peter LEMASTERS" userId="S::peter.lemasters@st.com::c4f65040-d94c-4135-980f-f5d3609d8bb8" providerId="AD" clId="Web-{AC36EAD0-8434-6CCF-72FE-00365F1ADE5D}" dt="2022-12-13T19:59:06.034" v="90" actId="20577"/>
          <ac:spMkLst>
            <pc:docMk/>
            <pc:sldMk cId="3892910529" sldId="270"/>
            <ac:spMk id="3" creationId="{9825DFC3-35A7-3DDC-2619-D03838C12D0B}"/>
          </ac:spMkLst>
        </pc:spChg>
      </pc:sldChg>
    </pc:docChg>
  </pc:docChgLst>
  <pc:docChgLst>
    <pc:chgData name="Peter LEMASTERS" userId="S::peter.lemasters@st.com::c4f65040-d94c-4135-980f-f5d3609d8bb8" providerId="AD" clId="Web-{8DC8E258-D4CD-BE45-1632-9107999DB44A}"/>
    <pc:docChg chg="addSld modSld">
      <pc:chgData name="Peter LEMASTERS" userId="S::peter.lemasters@st.com::c4f65040-d94c-4135-980f-f5d3609d8bb8" providerId="AD" clId="Web-{8DC8E258-D4CD-BE45-1632-9107999DB44A}" dt="2023-01-05T20:15:39.367" v="1500" actId="1076"/>
      <pc:docMkLst>
        <pc:docMk/>
      </pc:docMkLst>
      <pc:sldChg chg="modSp new mod modClrScheme chgLayout">
        <pc:chgData name="Peter LEMASTERS" userId="S::peter.lemasters@st.com::c4f65040-d94c-4135-980f-f5d3609d8bb8" providerId="AD" clId="Web-{8DC8E258-D4CD-BE45-1632-9107999DB44A}" dt="2023-01-04T17:41:41" v="43" actId="20577"/>
        <pc:sldMkLst>
          <pc:docMk/>
          <pc:sldMk cId="2646270617" sldId="278"/>
        </pc:sldMkLst>
        <pc:spChg chg="mod ord">
          <ac:chgData name="Peter LEMASTERS" userId="S::peter.lemasters@st.com::c4f65040-d94c-4135-980f-f5d3609d8bb8" providerId="AD" clId="Web-{8DC8E258-D4CD-BE45-1632-9107999DB44A}" dt="2023-01-04T17:41:41" v="43" actId="20577"/>
          <ac:spMkLst>
            <pc:docMk/>
            <pc:sldMk cId="2646270617" sldId="278"/>
            <ac:spMk id="2" creationId="{844AF52C-218E-9216-C058-0CDA24A9984C}"/>
          </ac:spMkLst>
        </pc:spChg>
        <pc:spChg chg="mod ord">
          <ac:chgData name="Peter LEMASTERS" userId="S::peter.lemasters@st.com::c4f65040-d94c-4135-980f-f5d3609d8bb8" providerId="AD" clId="Web-{8DC8E258-D4CD-BE45-1632-9107999DB44A}" dt="2023-01-04T17:39:09.167" v="34" actId="20577"/>
          <ac:spMkLst>
            <pc:docMk/>
            <pc:sldMk cId="2646270617" sldId="278"/>
            <ac:spMk id="3" creationId="{3F3B442A-887A-3F71-6392-1423FD0C440E}"/>
          </ac:spMkLst>
        </pc:spChg>
      </pc:sldChg>
      <pc:sldChg chg="addSp modSp new">
        <pc:chgData name="Peter LEMASTERS" userId="S::peter.lemasters@st.com::c4f65040-d94c-4135-980f-f5d3609d8bb8" providerId="AD" clId="Web-{8DC8E258-D4CD-BE45-1632-9107999DB44A}" dt="2023-01-05T19:30:47.113" v="1312" actId="20577"/>
        <pc:sldMkLst>
          <pc:docMk/>
          <pc:sldMk cId="2473727556" sldId="279"/>
        </pc:sldMkLst>
        <pc:spChg chg="mod">
          <ac:chgData name="Peter LEMASTERS" userId="S::peter.lemasters@st.com::c4f65040-d94c-4135-980f-f5d3609d8bb8" providerId="AD" clId="Web-{8DC8E258-D4CD-BE45-1632-9107999DB44A}" dt="2023-01-04T17:50:17.407" v="272" actId="20577"/>
          <ac:spMkLst>
            <pc:docMk/>
            <pc:sldMk cId="2473727556" sldId="279"/>
            <ac:spMk id="2" creationId="{D16C487E-1E92-F1E5-5549-D1DBA79781D7}"/>
          </ac:spMkLst>
        </pc:spChg>
        <pc:spChg chg="mod">
          <ac:chgData name="Peter LEMASTERS" userId="S::peter.lemasters@st.com::c4f65040-d94c-4135-980f-f5d3609d8bb8" providerId="AD" clId="Web-{8DC8E258-D4CD-BE45-1632-9107999DB44A}" dt="2023-01-04T17:41:56.485" v="54" actId="20577"/>
          <ac:spMkLst>
            <pc:docMk/>
            <pc:sldMk cId="2473727556" sldId="279"/>
            <ac:spMk id="3" creationId="{F63E8FD6-943E-B7BE-D36D-A3058E72EF8D}"/>
          </ac:spMkLst>
        </pc:spChg>
        <pc:spChg chg="add mod">
          <ac:chgData name="Peter LEMASTERS" userId="S::peter.lemasters@st.com::c4f65040-d94c-4135-980f-f5d3609d8bb8" providerId="AD" clId="Web-{8DC8E258-D4CD-BE45-1632-9107999DB44A}" dt="2023-01-05T19:30:47.113" v="1312" actId="20577"/>
          <ac:spMkLst>
            <pc:docMk/>
            <pc:sldMk cId="2473727556" sldId="279"/>
            <ac:spMk id="4" creationId="{0E8BEB69-6062-4377-7617-C27B09161A8E}"/>
          </ac:spMkLst>
        </pc:spChg>
      </pc:sldChg>
      <pc:sldChg chg="addSp modSp new">
        <pc:chgData name="Peter LEMASTERS" userId="S::peter.lemasters@st.com::c4f65040-d94c-4135-980f-f5d3609d8bb8" providerId="AD" clId="Web-{8DC8E258-D4CD-BE45-1632-9107999DB44A}" dt="2023-01-05T16:11:52.010" v="684" actId="20577"/>
        <pc:sldMkLst>
          <pc:docMk/>
          <pc:sldMk cId="3358925993" sldId="280"/>
        </pc:sldMkLst>
        <pc:spChg chg="mod">
          <ac:chgData name="Peter LEMASTERS" userId="S::peter.lemasters@st.com::c4f65040-d94c-4135-980f-f5d3609d8bb8" providerId="AD" clId="Web-{8DC8E258-D4CD-BE45-1632-9107999DB44A}" dt="2023-01-05T16:11:52.010" v="684" actId="20577"/>
          <ac:spMkLst>
            <pc:docMk/>
            <pc:sldMk cId="3358925993" sldId="280"/>
            <ac:spMk id="2" creationId="{4940FA6A-85FC-B02C-7482-8B5A216D2A16}"/>
          </ac:spMkLst>
        </pc:spChg>
        <pc:spChg chg="mod">
          <ac:chgData name="Peter LEMASTERS" userId="S::peter.lemasters@st.com::c4f65040-d94c-4135-980f-f5d3609d8bb8" providerId="AD" clId="Web-{8DC8E258-D4CD-BE45-1632-9107999DB44A}" dt="2023-01-04T17:41:50.985" v="51" actId="20577"/>
          <ac:spMkLst>
            <pc:docMk/>
            <pc:sldMk cId="3358925993" sldId="280"/>
            <ac:spMk id="3" creationId="{969F2291-E716-3127-A03F-8B2191CC039B}"/>
          </ac:spMkLst>
        </pc:spChg>
        <pc:spChg chg="add mod">
          <ac:chgData name="Peter LEMASTERS" userId="S::peter.lemasters@st.com::c4f65040-d94c-4135-980f-f5d3609d8bb8" providerId="AD" clId="Web-{8DC8E258-D4CD-BE45-1632-9107999DB44A}" dt="2023-01-05T15:44:57.405" v="455" actId="1076"/>
          <ac:spMkLst>
            <pc:docMk/>
            <pc:sldMk cId="3358925993" sldId="280"/>
            <ac:spMk id="4" creationId="{80A97621-F3EF-588F-6630-FB9316AEF572}"/>
          </ac:spMkLst>
        </pc:spChg>
        <pc:spChg chg="add mod">
          <ac:chgData name="Peter LEMASTERS" userId="S::peter.lemasters@st.com::c4f65040-d94c-4135-980f-f5d3609d8bb8" providerId="AD" clId="Web-{8DC8E258-D4CD-BE45-1632-9107999DB44A}" dt="2023-01-05T15:46:37.487" v="472" actId="20577"/>
          <ac:spMkLst>
            <pc:docMk/>
            <pc:sldMk cId="3358925993" sldId="280"/>
            <ac:spMk id="5" creationId="{F660D029-9483-A47B-DCCB-025E3C86B95F}"/>
          </ac:spMkLst>
        </pc:spChg>
      </pc:sldChg>
      <pc:sldChg chg="modSp new">
        <pc:chgData name="Peter LEMASTERS" userId="S::peter.lemasters@st.com::c4f65040-d94c-4135-980f-f5d3609d8bb8" providerId="AD" clId="Web-{8DC8E258-D4CD-BE45-1632-9107999DB44A}" dt="2023-01-05T19:39:24.257" v="1356" actId="20577"/>
        <pc:sldMkLst>
          <pc:docMk/>
          <pc:sldMk cId="4125510853" sldId="281"/>
        </pc:sldMkLst>
        <pc:spChg chg="mod">
          <ac:chgData name="Peter LEMASTERS" userId="S::peter.lemasters@st.com::c4f65040-d94c-4135-980f-f5d3609d8bb8" providerId="AD" clId="Web-{8DC8E258-D4CD-BE45-1632-9107999DB44A}" dt="2023-01-05T19:39:24.257" v="1356" actId="20577"/>
          <ac:spMkLst>
            <pc:docMk/>
            <pc:sldMk cId="4125510853" sldId="281"/>
            <ac:spMk id="2" creationId="{A2213F49-0492-C69F-C7F5-CD2BB2E37740}"/>
          </ac:spMkLst>
        </pc:spChg>
        <pc:spChg chg="mod">
          <ac:chgData name="Peter LEMASTERS" userId="S::peter.lemasters@st.com::c4f65040-d94c-4135-980f-f5d3609d8bb8" providerId="AD" clId="Web-{8DC8E258-D4CD-BE45-1632-9107999DB44A}" dt="2023-01-05T19:24:02.958" v="1098" actId="20577"/>
          <ac:spMkLst>
            <pc:docMk/>
            <pc:sldMk cId="4125510853" sldId="281"/>
            <ac:spMk id="3" creationId="{B017A30D-AD8E-DBBE-6C1E-1B556B8382F9}"/>
          </ac:spMkLst>
        </pc:spChg>
      </pc:sldChg>
      <pc:sldChg chg="modSp new">
        <pc:chgData name="Peter LEMASTERS" userId="S::peter.lemasters@st.com::c4f65040-d94c-4135-980f-f5d3609d8bb8" providerId="AD" clId="Web-{8DC8E258-D4CD-BE45-1632-9107999DB44A}" dt="2023-01-05T19:38:12.582" v="1337" actId="20577"/>
        <pc:sldMkLst>
          <pc:docMk/>
          <pc:sldMk cId="914018436" sldId="282"/>
        </pc:sldMkLst>
        <pc:spChg chg="mod">
          <ac:chgData name="Peter LEMASTERS" userId="S::peter.lemasters@st.com::c4f65040-d94c-4135-980f-f5d3609d8bb8" providerId="AD" clId="Web-{8DC8E258-D4CD-BE45-1632-9107999DB44A}" dt="2023-01-05T19:38:12.582" v="1337" actId="20577"/>
          <ac:spMkLst>
            <pc:docMk/>
            <pc:sldMk cId="914018436" sldId="282"/>
            <ac:spMk id="2" creationId="{A8D836B6-235F-A014-77F6-2B86D73A4736}"/>
          </ac:spMkLst>
        </pc:spChg>
        <pc:spChg chg="mod">
          <ac:chgData name="Peter LEMASTERS" userId="S::peter.lemasters@st.com::c4f65040-d94c-4135-980f-f5d3609d8bb8" providerId="AD" clId="Web-{8DC8E258-D4CD-BE45-1632-9107999DB44A}" dt="2023-01-05T19:23:45.411" v="1095" actId="20577"/>
          <ac:spMkLst>
            <pc:docMk/>
            <pc:sldMk cId="914018436" sldId="282"/>
            <ac:spMk id="3" creationId="{FE4CC559-C940-63F4-73B8-304AA1353F00}"/>
          </ac:spMkLst>
        </pc:spChg>
      </pc:sldChg>
      <pc:sldChg chg="addSp modSp new">
        <pc:chgData name="Peter LEMASTERS" userId="S::peter.lemasters@st.com::c4f65040-d94c-4135-980f-f5d3609d8bb8" providerId="AD" clId="Web-{8DC8E258-D4CD-BE45-1632-9107999DB44A}" dt="2023-01-05T20:15:39.367" v="1500" actId="1076"/>
        <pc:sldMkLst>
          <pc:docMk/>
          <pc:sldMk cId="2858556532" sldId="283"/>
        </pc:sldMkLst>
        <pc:spChg chg="mod">
          <ac:chgData name="Peter LEMASTERS" userId="S::peter.lemasters@st.com::c4f65040-d94c-4135-980f-f5d3609d8bb8" providerId="AD" clId="Web-{8DC8E258-D4CD-BE45-1632-9107999DB44A}" dt="2023-01-05T19:41:24.917" v="1496" actId="20577"/>
          <ac:spMkLst>
            <pc:docMk/>
            <pc:sldMk cId="2858556532" sldId="283"/>
            <ac:spMk id="2" creationId="{013390D6-6319-13C9-9784-EDF17A307047}"/>
          </ac:spMkLst>
        </pc:spChg>
        <pc:spChg chg="mod">
          <ac:chgData name="Peter LEMASTERS" userId="S::peter.lemasters@st.com::c4f65040-d94c-4135-980f-f5d3609d8bb8" providerId="AD" clId="Web-{8DC8E258-D4CD-BE45-1632-9107999DB44A}" dt="2023-01-05T19:39:58.164" v="1367" actId="20577"/>
          <ac:spMkLst>
            <pc:docMk/>
            <pc:sldMk cId="2858556532" sldId="283"/>
            <ac:spMk id="3" creationId="{E69A5B3E-86BA-2A24-4DC3-206C94F6337F}"/>
          </ac:spMkLst>
        </pc:spChg>
        <pc:picChg chg="add mod">
          <ac:chgData name="Peter LEMASTERS" userId="S::peter.lemasters@st.com::c4f65040-d94c-4135-980f-f5d3609d8bb8" providerId="AD" clId="Web-{8DC8E258-D4CD-BE45-1632-9107999DB44A}" dt="2023-01-05T20:15:39.367" v="1500" actId="1076"/>
          <ac:picMkLst>
            <pc:docMk/>
            <pc:sldMk cId="2858556532" sldId="283"/>
            <ac:picMk id="4" creationId="{022CDE5B-75D1-BE2B-E4DE-B4F10F3D99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1/5/2023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-boot.readthedocs.io/en/latest/develop/driver-model/design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://www.st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eo.st.com/toolbox/shortcuts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brandportal.s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on multiple lines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276D4D-2034-4759-9C10-3041BC9860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B442A-887A-3F71-6392-1423FD0C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ea typeface="+mn-lt"/>
                <a:cs typeface="+mn-lt"/>
                <a:hlinkClick r:id="rId2"/>
              </a:rPr>
              <a:t>https://u-boot.readthedocs.io/en/latest/develop/driver-model/design.html</a:t>
            </a:r>
            <a:endParaRPr lang="en-US">
              <a:ea typeface="+mn-lt"/>
              <a:cs typeface="+mn-lt"/>
            </a:endParaRPr>
          </a:p>
          <a:p>
            <a:pPr marL="261620" indent="-261620"/>
            <a:r>
              <a:rPr lang="en-US" b="1" dirty="0" err="1">
                <a:ea typeface="+mn-lt"/>
                <a:cs typeface="+mn-lt"/>
              </a:rPr>
              <a:t>Uclass</a:t>
            </a:r>
            <a:endParaRPr lang="en-US" dirty="0" err="1">
              <a:cs typeface="Arial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 group of devices which operate in the same way. A </a:t>
            </a:r>
            <a:r>
              <a:rPr lang="en-US" dirty="0" err="1">
                <a:ea typeface="+mn-lt"/>
                <a:cs typeface="+mn-lt"/>
              </a:rPr>
              <a:t>uclass</a:t>
            </a:r>
            <a:r>
              <a:rPr lang="en-US" dirty="0">
                <a:ea typeface="+mn-lt"/>
                <a:cs typeface="+mn-lt"/>
              </a:rPr>
              <a:t> provides a way of accessing individual devices within the group, but always using the same interface. For example a GPIO </a:t>
            </a:r>
            <a:r>
              <a:rPr lang="en-US" dirty="0" err="1">
                <a:ea typeface="+mn-lt"/>
                <a:cs typeface="+mn-lt"/>
              </a:rPr>
              <a:t>uclass</a:t>
            </a:r>
            <a:r>
              <a:rPr lang="en-US" dirty="0">
                <a:ea typeface="+mn-lt"/>
                <a:cs typeface="+mn-lt"/>
              </a:rPr>
              <a:t> provides operations for get/set value. An I2C </a:t>
            </a:r>
            <a:r>
              <a:rPr lang="en-US" dirty="0" err="1">
                <a:ea typeface="+mn-lt"/>
                <a:cs typeface="+mn-lt"/>
              </a:rPr>
              <a:t>uclass</a:t>
            </a:r>
            <a:r>
              <a:rPr lang="en-US" dirty="0">
                <a:ea typeface="+mn-lt"/>
                <a:cs typeface="+mn-lt"/>
              </a:rPr>
              <a:t> may have 10 I2C ports, 4 with one driver, and 6 with another.</a:t>
            </a:r>
            <a:endParaRPr lang="en-US" dirty="0">
              <a:cs typeface="Arial"/>
            </a:endParaRPr>
          </a:p>
          <a:p>
            <a:pPr marL="261620" indent="-261620"/>
            <a:r>
              <a:rPr lang="en-US" b="1" dirty="0">
                <a:ea typeface="+mn-lt"/>
                <a:cs typeface="+mn-lt"/>
              </a:rPr>
              <a:t>Driver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some code which talks to a peripheral and presents a higher-level interface to it.</a:t>
            </a:r>
            <a:endParaRPr lang="en-US">
              <a:cs typeface="Arial"/>
            </a:endParaRPr>
          </a:p>
          <a:p>
            <a:pPr marL="261620" indent="-261620"/>
            <a:r>
              <a:rPr lang="en-US" b="1" dirty="0">
                <a:ea typeface="+mn-lt"/>
                <a:cs typeface="+mn-lt"/>
              </a:rPr>
              <a:t>Device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an instance of a driver, tied to a particular port or peripheral.</a:t>
            </a:r>
            <a:endParaRPr lang="en-US">
              <a:cs typeface="Arial"/>
            </a:endParaRPr>
          </a:p>
          <a:p>
            <a:pPr marL="261620" indent="-261620"/>
            <a:endParaRPr lang="en-US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F52C-218E-9216-C058-0CDA24A9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UBoot</a:t>
            </a:r>
            <a:r>
              <a:rPr lang="en-US" dirty="0">
                <a:cs typeface="Arial"/>
              </a:rPr>
              <a:t> Driver Model 1/3</a:t>
            </a:r>
          </a:p>
        </p:txBody>
      </p:sp>
    </p:spTree>
    <p:extLst>
      <p:ext uri="{BB962C8B-B14F-4D97-AF65-F5344CB8AC3E}">
        <p14:creationId xmlns:p14="http://schemas.microsoft.com/office/powerpoint/2010/main" val="264627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6C487E-1E92-F1E5-5549-D1DBA797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cs typeface="Arial"/>
              </a:rPr>
              <a:t>UCLASS for specific busses are defined in the root of the bus directory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I2C</a:t>
            </a:r>
          </a:p>
          <a:p>
            <a:pPr lvl="2"/>
            <a:r>
              <a:rPr lang="en-US" dirty="0">
                <a:cs typeface="Arial"/>
              </a:rPr>
              <a:t>drivers/i2c/i2c-uclass.c</a:t>
            </a:r>
          </a:p>
          <a:p>
            <a:pPr lvl="1"/>
            <a:r>
              <a:rPr lang="en-US" dirty="0">
                <a:cs typeface="Arial"/>
              </a:rPr>
              <a:t>SPI</a:t>
            </a:r>
          </a:p>
          <a:p>
            <a:pPr lvl="2"/>
            <a:r>
              <a:rPr lang="en-US" dirty="0">
                <a:cs typeface="Arial"/>
              </a:rPr>
              <a:t>drivers/</a:t>
            </a:r>
            <a:r>
              <a:rPr lang="en-US" dirty="0" err="1">
                <a:cs typeface="Arial"/>
              </a:rPr>
              <a:t>spi</a:t>
            </a:r>
            <a:r>
              <a:rPr lang="en-US" dirty="0">
                <a:cs typeface="Arial"/>
              </a:rPr>
              <a:t>/</a:t>
            </a:r>
            <a:r>
              <a:rPr lang="en-US" dirty="0" err="1">
                <a:cs typeface="Arial"/>
              </a:rPr>
              <a:t>spi-uclass.c</a:t>
            </a:r>
            <a:endParaRPr lang="en-US" dirty="0">
              <a:cs typeface="Arial"/>
            </a:endParaRPr>
          </a:p>
          <a:p>
            <a:pPr marL="261620" indent="-261620"/>
            <a:r>
              <a:rPr lang="en-US" dirty="0">
                <a:cs typeface="Arial"/>
              </a:rPr>
              <a:t>Device driver specific implementations are also found in the bus directory</a:t>
            </a:r>
          </a:p>
          <a:p>
            <a:pPr lvl="1"/>
            <a:r>
              <a:rPr lang="en-US" dirty="0">
                <a:ea typeface="+mn-lt"/>
                <a:cs typeface="+mn-lt"/>
              </a:rPr>
              <a:t>Will reference the UCLASS the driver belongs to in the DRIVER definition</a:t>
            </a:r>
          </a:p>
          <a:p>
            <a:pPr lvl="1"/>
            <a:r>
              <a:rPr lang="en-US" dirty="0">
                <a:cs typeface="Arial"/>
              </a:rPr>
              <a:t>SPI</a:t>
            </a:r>
            <a:endParaRPr lang="en-US" dirty="0"/>
          </a:p>
          <a:p>
            <a:pPr lvl="2"/>
            <a:r>
              <a:rPr lang="en-US" dirty="0">
                <a:cs typeface="Arial"/>
              </a:rPr>
              <a:t>Drivers/</a:t>
            </a:r>
            <a:r>
              <a:rPr lang="en-US" dirty="0" err="1">
                <a:cs typeface="Arial"/>
              </a:rPr>
              <a:t>spi</a:t>
            </a:r>
            <a:r>
              <a:rPr lang="en-US" dirty="0">
                <a:cs typeface="Arial"/>
              </a:rPr>
              <a:t>/stm32_spi.c</a:t>
            </a:r>
          </a:p>
          <a:p>
            <a:pPr lvl="1"/>
            <a:r>
              <a:rPr lang="en-US" dirty="0">
                <a:cs typeface="Arial"/>
              </a:rPr>
              <a:t>Also provides PROBE and REMOVE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E8FD6-943E-B7BE-D36D-A3058E72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UBoot</a:t>
            </a:r>
            <a:r>
              <a:rPr lang="en-US" dirty="0">
                <a:ea typeface="+mj-lt"/>
                <a:cs typeface="+mj-lt"/>
              </a:rPr>
              <a:t> Driver Model 2/3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EB69-6062-4377-7617-C27B09161A8E}"/>
              </a:ext>
            </a:extLst>
          </p:cNvPr>
          <p:cNvSpPr txBox="1"/>
          <p:nvPr/>
        </p:nvSpPr>
        <p:spPr>
          <a:xfrm>
            <a:off x="8167352" y="4335888"/>
            <a:ext cx="410175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U_BOOT_DRIVER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(stm32_spi) = {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.name = </a:t>
            </a:r>
            <a:r>
              <a:rPr lang="en-US" sz="1400" dirty="0">
                <a:solidFill>
                  <a:srgbClr val="A31515"/>
                </a:solidFill>
                <a:latin typeface="Droid Sans Mono"/>
                <a:ea typeface="Droid Sans Mono"/>
                <a:cs typeface="Droid Sans Mono"/>
              </a:rPr>
              <a:t>"stm32_spi"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</a:t>
            </a:r>
            <a:r>
              <a:rPr lang="en-US" sz="1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.id = UCLASS_SPI,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</a:t>
            </a:r>
            <a:r>
              <a:rPr lang="en-US" sz="1400" dirty="0" err="1">
                <a:latin typeface="Droid Sans Mono"/>
                <a:ea typeface="Droid Sans Mono"/>
                <a:cs typeface="Droid Sans Mono"/>
              </a:rPr>
              <a:t>of_match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= stm32_spi_ids,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.ops = &amp;stm32_spi_ops,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</a:t>
            </a:r>
            <a:r>
              <a:rPr lang="en-US" sz="1400" dirty="0" err="1">
                <a:latin typeface="Droid Sans Mono"/>
                <a:ea typeface="Droid Sans Mono"/>
                <a:cs typeface="Droid Sans Mono"/>
              </a:rPr>
              <a:t>of_to_plat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= stm32_spi_of_to_plat,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</a:t>
            </a:r>
            <a:r>
              <a:rPr lang="en-US" sz="1400" dirty="0" err="1">
                <a:latin typeface="Droid Sans Mono"/>
                <a:ea typeface="Droid Sans Mono"/>
                <a:cs typeface="Droid Sans Mono"/>
              </a:rPr>
              <a:t>plat_auto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sizeof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struct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stm32_spi_plat),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</a:t>
            </a:r>
            <a:r>
              <a:rPr lang="en-US" sz="1400" dirty="0" err="1">
                <a:latin typeface="Droid Sans Mono"/>
                <a:ea typeface="Droid Sans Mono"/>
                <a:cs typeface="Droid Sans Mono"/>
              </a:rPr>
              <a:t>priv_auto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sizeof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struct</a:t>
            </a:r>
            <a:r>
              <a:rPr lang="en-US" sz="1400" dirty="0">
                <a:latin typeface="Droid Sans Mono"/>
                <a:ea typeface="Droid Sans Mono"/>
                <a:cs typeface="Droid Sans Mono"/>
              </a:rPr>
              <a:t> stm32_spi_priv),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.probe = stm32_spi_probe,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  .remove = stm32_spi_remove,</a:t>
            </a:r>
          </a:p>
          <a:p>
            <a:r>
              <a:rPr lang="en-US" sz="1400" dirty="0">
                <a:latin typeface="Droid Sans Mono"/>
                <a:ea typeface="Droid Sans Mono"/>
                <a:cs typeface="Droid Sa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372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40FA6A-85FC-B02C-7482-8B5A216D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cs typeface="Arial"/>
              </a:rPr>
              <a:t>The stm32_spi.c driver also specifies an ops table and a compatible string</a:t>
            </a:r>
          </a:p>
          <a:p>
            <a:pPr marL="261620" indent="-261620"/>
            <a:r>
              <a:rPr lang="en-US" dirty="0">
                <a:cs typeface="Arial"/>
              </a:rPr>
              <a:t>The Compatible string is part of the DTB and associates the driver with the device</a:t>
            </a:r>
          </a:p>
          <a:p>
            <a:pPr marL="261620" indent="-261620"/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F2291-E716-3127-A03F-8B2191CC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UBoot</a:t>
            </a:r>
            <a:r>
              <a:rPr lang="en-US" dirty="0">
                <a:ea typeface="+mj-lt"/>
                <a:cs typeface="+mj-lt"/>
              </a:rPr>
              <a:t> Driver Model 3/3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97621-F3EF-588F-6630-FB9316AEF572}"/>
              </a:ext>
            </a:extLst>
          </p:cNvPr>
          <p:cNvSpPr txBox="1"/>
          <p:nvPr/>
        </p:nvSpPr>
        <p:spPr>
          <a:xfrm>
            <a:off x="1180562" y="2683097"/>
            <a:ext cx="4099199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stm32_spi.c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static const struct </a:t>
            </a:r>
            <a:r>
              <a:rPr lang="en-US" sz="1400" dirty="0" err="1">
                <a:ea typeface="+mn-lt"/>
                <a:cs typeface="+mn-lt"/>
              </a:rPr>
              <a:t>dm_spi_ops</a:t>
            </a:r>
            <a:r>
              <a:rPr lang="en-US" sz="1400" dirty="0">
                <a:ea typeface="+mn-lt"/>
                <a:cs typeface="+mn-lt"/>
              </a:rPr>
              <a:t> stm32_spi_ops = {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.</a:t>
            </a:r>
            <a:r>
              <a:rPr lang="en-US" sz="1400" dirty="0" err="1">
                <a:ea typeface="+mn-lt"/>
                <a:cs typeface="+mn-lt"/>
              </a:rPr>
              <a:t>claim_bus</a:t>
            </a:r>
            <a:r>
              <a:rPr lang="en-US" sz="1400" dirty="0">
                <a:ea typeface="+mn-lt"/>
                <a:cs typeface="+mn-lt"/>
              </a:rPr>
              <a:t> = stm32_spi_claim_bus,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.</a:t>
            </a:r>
            <a:r>
              <a:rPr lang="en-US" sz="1400" dirty="0" err="1">
                <a:ea typeface="+mn-lt"/>
                <a:cs typeface="+mn-lt"/>
              </a:rPr>
              <a:t>release_bus</a:t>
            </a:r>
            <a:r>
              <a:rPr lang="en-US" sz="1400" dirty="0">
                <a:ea typeface="+mn-lt"/>
                <a:cs typeface="+mn-lt"/>
              </a:rPr>
              <a:t> = stm32_spi_release_bus, 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.</a:t>
            </a:r>
            <a:r>
              <a:rPr lang="en-US" sz="1400" dirty="0" err="1">
                <a:ea typeface="+mn-lt"/>
                <a:cs typeface="+mn-lt"/>
              </a:rPr>
              <a:t>set_mode</a:t>
            </a:r>
            <a:r>
              <a:rPr lang="en-US" sz="1400" dirty="0">
                <a:ea typeface="+mn-lt"/>
                <a:cs typeface="+mn-lt"/>
              </a:rPr>
              <a:t> = stm32_spi_set_mode,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.</a:t>
            </a:r>
            <a:r>
              <a:rPr lang="en-US" sz="1400" dirty="0" err="1">
                <a:ea typeface="+mn-lt"/>
                <a:cs typeface="+mn-lt"/>
              </a:rPr>
              <a:t>set_speed</a:t>
            </a:r>
            <a:r>
              <a:rPr lang="en-US" sz="1400" dirty="0">
                <a:ea typeface="+mn-lt"/>
                <a:cs typeface="+mn-lt"/>
              </a:rPr>
              <a:t> = stm32_spi_set_speed,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.xfer = stm32_spi_xfer,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};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static const struct </a:t>
            </a:r>
            <a:r>
              <a:rPr lang="en-US" sz="1400" dirty="0" err="1">
                <a:ea typeface="+mn-lt"/>
                <a:cs typeface="+mn-lt"/>
              </a:rPr>
              <a:t>udevice_id</a:t>
            </a:r>
            <a:r>
              <a:rPr lang="en-US" sz="1400" dirty="0">
                <a:ea typeface="+mn-lt"/>
                <a:cs typeface="+mn-lt"/>
              </a:rPr>
              <a:t> stm32_spi_ids[] = {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{   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.compatible = "st,stm32h7-spi"</a:t>
            </a:r>
            <a:r>
              <a:rPr lang="en-US" sz="1400" dirty="0">
                <a:ea typeface="+mn-lt"/>
                <a:cs typeface="+mn-lt"/>
              </a:rPr>
              <a:t>, },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{ }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};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0D029-9483-A47B-DCCB-025E3C86B95F}"/>
              </a:ext>
            </a:extLst>
          </p:cNvPr>
          <p:cNvSpPr txBox="1"/>
          <p:nvPr/>
        </p:nvSpPr>
        <p:spPr>
          <a:xfrm>
            <a:off x="7126309" y="2683098"/>
            <a:ext cx="4592924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stm32mp131.dtsi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spi2: spi@4000b000 {</a:t>
            </a:r>
            <a:endParaRPr lang="en-US" dirty="0">
              <a:cs typeface="Arial"/>
            </a:endParaRPr>
          </a:p>
          <a:p>
            <a:r>
              <a:rPr lang="en-US" sz="1400" dirty="0">
                <a:ea typeface="+mn-lt"/>
                <a:cs typeface="+mn-lt"/>
              </a:rPr>
              <a:t>  #address-cells = &lt;1&gt;;</a:t>
            </a:r>
          </a:p>
          <a:p>
            <a:r>
              <a:rPr lang="en-US" sz="1400" dirty="0">
                <a:ea typeface="+mn-lt"/>
                <a:cs typeface="+mn-lt"/>
              </a:rPr>
              <a:t>  #size-cells = &lt;0&gt;;</a:t>
            </a:r>
          </a:p>
          <a:p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 compatible = "st,stm32h7-spi";</a:t>
            </a:r>
          </a:p>
          <a:p>
            <a:r>
              <a:rPr lang="en-US" sz="1400" dirty="0">
                <a:ea typeface="+mn-lt"/>
                <a:cs typeface="+mn-lt"/>
              </a:rPr>
              <a:t>  reg = &lt;0x4000b000 0x400&gt;;</a:t>
            </a:r>
          </a:p>
          <a:p>
            <a:r>
              <a:rPr lang="en-US" sz="1400" dirty="0">
                <a:ea typeface="+mn-lt"/>
                <a:cs typeface="+mn-lt"/>
              </a:rPr>
              <a:t>  interrupts = &lt;GIC_SPI 37 IRQ_TYPE_LEVEL_HIGH&gt;;</a:t>
            </a:r>
          </a:p>
          <a:p>
            <a:r>
              <a:rPr lang="en-US" sz="1400" dirty="0">
                <a:ea typeface="+mn-lt"/>
                <a:cs typeface="+mn-lt"/>
              </a:rPr>
              <a:t>  clocks = &lt;&amp;</a:t>
            </a:r>
            <a:r>
              <a:rPr lang="en-US" sz="1400" dirty="0" err="1">
                <a:ea typeface="+mn-lt"/>
                <a:cs typeface="+mn-lt"/>
              </a:rPr>
              <a:t>rcc</a:t>
            </a:r>
            <a:r>
              <a:rPr lang="en-US" sz="1400" dirty="0">
                <a:ea typeface="+mn-lt"/>
                <a:cs typeface="+mn-lt"/>
              </a:rPr>
              <a:t> SPI2_K&gt;;</a:t>
            </a:r>
          </a:p>
          <a:p>
            <a:r>
              <a:rPr lang="en-US" sz="1400" dirty="0">
                <a:ea typeface="+mn-lt"/>
                <a:cs typeface="+mn-lt"/>
              </a:rPr>
              <a:t>  resets = &lt;&amp;</a:t>
            </a:r>
            <a:r>
              <a:rPr lang="en-US" sz="1400" dirty="0" err="1">
                <a:ea typeface="+mn-lt"/>
                <a:cs typeface="+mn-lt"/>
              </a:rPr>
              <a:t>rcc</a:t>
            </a:r>
            <a:r>
              <a:rPr lang="en-US" sz="1400" dirty="0">
                <a:ea typeface="+mn-lt"/>
                <a:cs typeface="+mn-lt"/>
              </a:rPr>
              <a:t> SPI2_R&gt;;</a:t>
            </a:r>
          </a:p>
          <a:p>
            <a:r>
              <a:rPr lang="en-US" sz="1400" dirty="0">
                <a:ea typeface="+mn-lt"/>
                <a:cs typeface="+mn-lt"/>
              </a:rPr>
              <a:t>  </a:t>
            </a:r>
            <a:r>
              <a:rPr lang="en-US" sz="1400" dirty="0" err="1">
                <a:ea typeface="+mn-lt"/>
                <a:cs typeface="+mn-lt"/>
              </a:rPr>
              <a:t>dmas</a:t>
            </a:r>
            <a:r>
              <a:rPr lang="en-US" sz="1400" dirty="0">
                <a:ea typeface="+mn-lt"/>
                <a:cs typeface="+mn-lt"/>
              </a:rPr>
              <a:t> = &lt;&amp;dmamux1 39 0x400 0x01&gt;,</a:t>
            </a:r>
          </a:p>
          <a:p>
            <a:r>
              <a:rPr lang="en-US" sz="1400" dirty="0">
                <a:ea typeface="+mn-lt"/>
                <a:cs typeface="+mn-lt"/>
              </a:rPr>
              <a:t>       &lt;&amp;dmamux1 40 0x400 0x01&gt;;</a:t>
            </a:r>
          </a:p>
          <a:p>
            <a:r>
              <a:rPr lang="en-US" sz="1400" dirty="0">
                <a:ea typeface="+mn-lt"/>
                <a:cs typeface="+mn-lt"/>
              </a:rPr>
              <a:t>  </a:t>
            </a:r>
            <a:r>
              <a:rPr lang="en-US" sz="1400" dirty="0" err="1">
                <a:ea typeface="+mn-lt"/>
                <a:cs typeface="+mn-lt"/>
              </a:rPr>
              <a:t>dma</a:t>
            </a:r>
            <a:r>
              <a:rPr lang="en-US" sz="1400" dirty="0">
                <a:ea typeface="+mn-lt"/>
                <a:cs typeface="+mn-lt"/>
              </a:rPr>
              <a:t>-names = "</a:t>
            </a:r>
            <a:r>
              <a:rPr lang="en-US" sz="1400" dirty="0" err="1">
                <a:ea typeface="+mn-lt"/>
                <a:cs typeface="+mn-lt"/>
              </a:rPr>
              <a:t>rx</a:t>
            </a:r>
            <a:r>
              <a:rPr lang="en-US" sz="1400" dirty="0">
                <a:ea typeface="+mn-lt"/>
                <a:cs typeface="+mn-lt"/>
              </a:rPr>
              <a:t>", "</a:t>
            </a:r>
            <a:r>
              <a:rPr lang="en-US" sz="1400" dirty="0" err="1">
                <a:ea typeface="+mn-lt"/>
                <a:cs typeface="+mn-lt"/>
              </a:rPr>
              <a:t>tx</a:t>
            </a:r>
            <a:r>
              <a:rPr lang="en-US" sz="1400" dirty="0">
                <a:ea typeface="+mn-lt"/>
                <a:cs typeface="+mn-lt"/>
              </a:rPr>
              <a:t>";</a:t>
            </a:r>
          </a:p>
          <a:p>
            <a:r>
              <a:rPr lang="en-US" sz="1400" dirty="0">
                <a:ea typeface="+mn-lt"/>
                <a:cs typeface="+mn-lt"/>
              </a:rPr>
              <a:t>  status = "disabled";</a:t>
            </a:r>
          </a:p>
          <a:p>
            <a:r>
              <a:rPr lang="en-US" sz="1400" dirty="0">
                <a:ea typeface="+mn-lt"/>
                <a:cs typeface="+mn-lt"/>
              </a:rPr>
              <a:t>};</a:t>
            </a: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9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D836B6-235F-A014-77F6-2B86D73A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ea typeface="+mn-lt"/>
                <a:cs typeface="+mn-lt"/>
              </a:rPr>
              <a:t>At launch </a:t>
            </a:r>
            <a:r>
              <a:rPr lang="en-US" dirty="0" err="1">
                <a:ea typeface="+mn-lt"/>
                <a:cs typeface="+mn-lt"/>
              </a:rPr>
              <a:t>uboot</a:t>
            </a:r>
            <a:r>
              <a:rPr lang="en-US" dirty="0">
                <a:ea typeface="+mn-lt"/>
                <a:cs typeface="+mn-lt"/>
              </a:rPr>
              <a:t> will scan the device tree for enabled devices</a:t>
            </a:r>
          </a:p>
          <a:p>
            <a:pPr lvl="1"/>
            <a:r>
              <a:rPr lang="en-US" dirty="0">
                <a:ea typeface="+mn-lt"/>
                <a:cs typeface="+mn-lt"/>
              </a:rPr>
              <a:t>Based on the "compatible" string a driver is associated with the device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cs typeface="Arial"/>
              </a:rPr>
              <a:t>Driver is bound to the device with </a:t>
            </a:r>
            <a:r>
              <a:rPr lang="en-US" dirty="0" err="1">
                <a:cs typeface="Arial"/>
              </a:rPr>
              <a:t>device_bind</a:t>
            </a:r>
            <a:r>
              <a:rPr lang="en-US" dirty="0">
                <a:cs typeface="Arial"/>
              </a:rPr>
              <a:t>() call, but the probe is not executed at this time</a:t>
            </a:r>
          </a:p>
          <a:p>
            <a:pPr lvl="2"/>
            <a:r>
              <a:rPr lang="en-US" dirty="0">
                <a:cs typeface="Arial"/>
              </a:rPr>
              <a:t>This is done for efficiency, a SPI bus might be used in test calls, but not needed for boot</a:t>
            </a:r>
          </a:p>
          <a:p>
            <a:pPr marL="261620" indent="-261620"/>
            <a:r>
              <a:rPr lang="en-US" dirty="0">
                <a:cs typeface="Arial"/>
              </a:rPr>
              <a:t>The UCLASS can either operate on a device, or all devices of the UCLASS type</a:t>
            </a:r>
          </a:p>
          <a:p>
            <a:pPr lvl="1"/>
            <a:r>
              <a:rPr lang="en-US" dirty="0">
                <a:cs typeface="Arial"/>
              </a:rPr>
              <a:t>In the case of instantiating a SPI bus we scan for the specific device in the UCLASS list</a:t>
            </a:r>
          </a:p>
          <a:p>
            <a:pPr lvl="1"/>
            <a:r>
              <a:rPr lang="en-US" dirty="0">
                <a:cs typeface="Arial"/>
              </a:rPr>
              <a:t>It is also possible to ask all devices of class UCLASS_EXAMPLE to perform a function</a:t>
            </a:r>
          </a:p>
          <a:p>
            <a:pPr marL="261620" indent="-261620"/>
            <a:r>
              <a:rPr lang="en-US" dirty="0">
                <a:cs typeface="Arial"/>
              </a:rPr>
              <a:t>Once the specific device is returned from the UCLASS scan</a:t>
            </a:r>
          </a:p>
          <a:p>
            <a:pPr lvl="1"/>
            <a:r>
              <a:rPr lang="en-US" dirty="0">
                <a:cs typeface="Arial"/>
              </a:rPr>
              <a:t>All parent devices are probed to ensure a sane environment</a:t>
            </a:r>
          </a:p>
          <a:p>
            <a:pPr lvl="1"/>
            <a:r>
              <a:rPr lang="en-US" dirty="0">
                <a:cs typeface="Arial"/>
              </a:rPr>
              <a:t>And finally – the device driver probe is called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CC559-C940-63F4-73B8-304AA13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Driver Instantiation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13F49-0492-C69F-C7F5-CD2BB2E3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cs typeface="Arial"/>
              </a:rPr>
              <a:t>Similar to the probe, when a device is being removed, all children must be removed first</a:t>
            </a:r>
          </a:p>
          <a:p>
            <a:pPr marL="261620" indent="-261620"/>
            <a:r>
              <a:rPr lang="en-US" dirty="0">
                <a:cs typeface="Arial"/>
              </a:rPr>
              <a:t>Following the removal of device's children, the device driver remove is called</a:t>
            </a:r>
          </a:p>
          <a:p>
            <a:pPr marL="261620" indent="-261620"/>
            <a:r>
              <a:rPr lang="en-US" dirty="0">
                <a:cs typeface="Arial"/>
              </a:rPr>
              <a:t>The remove function is responsible to free all memory </a:t>
            </a:r>
          </a:p>
          <a:p>
            <a:pPr marL="261620" indent="-261620"/>
            <a:r>
              <a:rPr lang="en-US">
                <a:cs typeface="Arial"/>
              </a:rPr>
              <a:t>At this point the device is marked inactive and can be unbound from the driver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7A30D-AD8E-DBBE-6C1E-1B556B83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Driver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390D6-6319-13C9-9784-EDF17A3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>
                <a:cs typeface="Arial"/>
              </a:rPr>
              <a:t>Let's call the SSPI command from uboot command prompt</a:t>
            </a:r>
          </a:p>
          <a:p>
            <a:pPr lvl="1"/>
            <a:r>
              <a:rPr lang="en-US">
                <a:cs typeface="Arial"/>
              </a:rPr>
              <a:t>At this point, uboot has already scanned the device tree and associated the ST driver to the SPI bus via the compatible strings in the driver and device declarations</a:t>
            </a:r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9A5B3E-86BA-2A24-4DC3-206C94F6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 Real Life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22CDE5B-75D1-BE2B-E4DE-B4F10F3D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77" y="2870167"/>
            <a:ext cx="7162800" cy="24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4F18-366F-CFBA-F9F9-CF50392A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cs typeface="Arial"/>
              </a:rPr>
              <a:t>uboot</a:t>
            </a:r>
            <a:r>
              <a:rPr lang="en-US" b="0">
                <a:cs typeface="Arial"/>
              </a:rPr>
              <a:t> example - adding a command to </a:t>
            </a:r>
            <a:r>
              <a:rPr lang="en-US" b="0" err="1">
                <a:cs typeface="Arial"/>
              </a:rPr>
              <a:t>uboot</a:t>
            </a:r>
            <a:endParaRPr lang="en-US" b="0" err="1">
              <a:ea typeface="+mj-lt"/>
              <a:cs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7016-A0B5-25FF-5973-113A14123E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1412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C71E9-82F7-2C49-82DB-1A0F62B4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 err="1">
                <a:cs typeface="Arial"/>
              </a:rPr>
              <a:t>OpenSTLinux</a:t>
            </a:r>
            <a:r>
              <a:rPr lang="en-US" dirty="0">
                <a:cs typeface="Arial"/>
              </a:rPr>
              <a:t> 4.1</a:t>
            </a:r>
          </a:p>
          <a:p>
            <a:pPr lvl="1"/>
            <a:r>
              <a:rPr lang="en-US" dirty="0">
                <a:cs typeface="Arial"/>
              </a:rPr>
              <a:t>u-boot-stm32mp-v2021.10-stm32mp-r2</a:t>
            </a:r>
          </a:p>
          <a:p>
            <a:pPr marL="261620" indent="-261620"/>
            <a:r>
              <a:rPr lang="en-US" dirty="0">
                <a:cs typeface="Arial"/>
              </a:rPr>
              <a:t>Configure and build the original source</a:t>
            </a:r>
          </a:p>
          <a:p>
            <a:pPr lvl="1"/>
            <a:r>
              <a:rPr lang="en-US" dirty="0">
                <a:ea typeface="+mn-lt"/>
                <a:cs typeface="+mn-lt"/>
              </a:rPr>
              <a:t>tar </a:t>
            </a:r>
            <a:r>
              <a:rPr lang="en-US" dirty="0" err="1">
                <a:ea typeface="+mn-lt"/>
                <a:cs typeface="+mn-lt"/>
              </a:rPr>
              <a:t>xf</a:t>
            </a:r>
            <a:r>
              <a:rPr lang="en-US" dirty="0">
                <a:ea typeface="+mn-lt"/>
                <a:cs typeface="+mn-lt"/>
              </a:rPr>
              <a:t> u-boot-stm32mp-v2021.10-stm32mp-r2-r0.tar.xz</a:t>
            </a:r>
          </a:p>
          <a:p>
            <a:pPr lvl="1"/>
            <a:r>
              <a:rPr lang="en-US" dirty="0">
                <a:ea typeface="+mn-lt"/>
                <a:cs typeface="+mn-lt"/>
              </a:rPr>
              <a:t>cd u-boot-stm32mp-v2021.10-stm32mp-r2/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p in `ls -1 ../*.patch`; do patch -p1 &lt; $p; done</a:t>
            </a:r>
          </a:p>
          <a:p>
            <a:pPr lvl="1"/>
            <a:r>
              <a:rPr lang="en-US" dirty="0">
                <a:ea typeface="+mn-lt"/>
                <a:cs typeface="+mn-lt"/>
              </a:rPr>
              <a:t>make stm32mp13_defconfig</a:t>
            </a:r>
          </a:p>
          <a:p>
            <a:pPr lvl="1"/>
            <a:r>
              <a:rPr lang="en-US" dirty="0">
                <a:ea typeface="+mn-lt"/>
                <a:cs typeface="+mn-lt"/>
              </a:rPr>
              <a:t>make DEVICE_TREE=stm32mp135f-dk all</a:t>
            </a:r>
          </a:p>
          <a:p>
            <a:pPr marL="261620" indent="-261620"/>
            <a:r>
              <a:rPr lang="en-US" dirty="0">
                <a:ea typeface="+mn-lt"/>
                <a:cs typeface="+mn-lt"/>
              </a:rPr>
              <a:t>Update FIP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fiptool</a:t>
            </a:r>
            <a:r>
              <a:rPr lang="en-US" dirty="0">
                <a:ea typeface="+mn-lt"/>
                <a:cs typeface="+mn-lt"/>
              </a:rPr>
              <a:t> update --</a:t>
            </a:r>
            <a:r>
              <a:rPr lang="en-US" dirty="0" err="1">
                <a:ea typeface="+mn-lt"/>
                <a:cs typeface="+mn-lt"/>
              </a:rPr>
              <a:t>nt-fw</a:t>
            </a:r>
            <a:r>
              <a:rPr lang="en-US" dirty="0">
                <a:ea typeface="+mn-lt"/>
                <a:cs typeface="+mn-lt"/>
              </a:rPr>
              <a:t> u-boot-</a:t>
            </a:r>
            <a:r>
              <a:rPr lang="en-US" dirty="0" err="1">
                <a:ea typeface="+mn-lt"/>
                <a:cs typeface="+mn-lt"/>
              </a:rPr>
              <a:t>nodtb.bin</a:t>
            </a:r>
            <a:r>
              <a:rPr lang="en-US" dirty="0">
                <a:ea typeface="+mn-lt"/>
                <a:cs typeface="+mn-lt"/>
              </a:rPr>
              <a:t> --</a:t>
            </a:r>
            <a:r>
              <a:rPr lang="en-US" dirty="0" err="1">
                <a:ea typeface="+mn-lt"/>
                <a:cs typeface="+mn-lt"/>
              </a:rPr>
              <a:t>hw</a:t>
            </a:r>
            <a:r>
              <a:rPr lang="en-US" dirty="0">
                <a:ea typeface="+mn-lt"/>
                <a:cs typeface="+mn-lt"/>
              </a:rPr>
              <a:t>-config u-</a:t>
            </a:r>
            <a:r>
              <a:rPr lang="en-US" dirty="0" err="1">
                <a:ea typeface="+mn-lt"/>
                <a:cs typeface="+mn-lt"/>
              </a:rPr>
              <a:t>boot.dtb</a:t>
            </a:r>
            <a:r>
              <a:rPr lang="en-US" dirty="0">
                <a:ea typeface="+mn-lt"/>
                <a:cs typeface="+mn-lt"/>
              </a:rPr>
              <a:t> fip-stm32mp135f-dk-optee.bin</a:t>
            </a:r>
          </a:p>
          <a:p>
            <a:pPr marL="261620" indent="-261620"/>
            <a:r>
              <a:rPr lang="en-US" dirty="0">
                <a:cs typeface="Arial"/>
              </a:rPr>
              <a:t>Program and confirm operation on the MP13 Discover board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7C04-FD29-FE03-2665-EF949271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Building the example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6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3763D-4B88-BD3A-D0D6-43CE4D46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cs typeface="Arial"/>
              </a:rPr>
              <a:t>Update </a:t>
            </a:r>
            <a:r>
              <a:rPr lang="en-US" dirty="0" err="1">
                <a:cs typeface="Arial"/>
              </a:rPr>
              <a:t>uboot</a:t>
            </a:r>
            <a:r>
              <a:rPr lang="en-US" dirty="0">
                <a:cs typeface="Arial"/>
              </a:rPr>
              <a:t> source with demo command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git apply </a:t>
            </a:r>
            <a:r>
              <a:rPr lang="en-US" dirty="0" err="1">
                <a:ea typeface="+mn-lt"/>
                <a:cs typeface="+mn-lt"/>
              </a:rPr>
              <a:t>addDemoCmd.patch</a:t>
            </a:r>
            <a:endParaRPr lang="en-US">
              <a:ea typeface="+mn-lt"/>
              <a:cs typeface="+mn-lt"/>
            </a:endParaRPr>
          </a:p>
          <a:p>
            <a:pPr marL="261620" indent="-261620"/>
            <a:r>
              <a:rPr lang="en-US" dirty="0">
                <a:cs typeface="Arial"/>
              </a:rPr>
              <a:t>Rebuild </a:t>
            </a:r>
            <a:r>
              <a:rPr lang="en-US" dirty="0" err="1">
                <a:cs typeface="Arial"/>
              </a:rPr>
              <a:t>uboot</a:t>
            </a:r>
            <a:endParaRPr lang="en-US">
              <a:cs typeface="Arial"/>
            </a:endParaRPr>
          </a:p>
          <a:p>
            <a:pPr lvl="1"/>
            <a:r>
              <a:rPr lang="en-US" dirty="0">
                <a:cs typeface="Arial"/>
              </a:rPr>
              <a:t>make DEVICE_TREE=stm32mp135f-dk all</a:t>
            </a:r>
            <a:endParaRPr lang="en-US" dirty="0">
              <a:ea typeface="+mn-lt"/>
              <a:cs typeface="+mn-lt"/>
            </a:endParaRPr>
          </a:p>
          <a:p>
            <a:pPr marL="261620" indent="-261620"/>
            <a:r>
              <a:rPr lang="en-US" dirty="0">
                <a:cs typeface="Arial"/>
              </a:rPr>
              <a:t>Update FIP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err="1">
                <a:cs typeface="Arial"/>
              </a:rPr>
              <a:t>fiptool</a:t>
            </a:r>
            <a:r>
              <a:rPr lang="en-US" dirty="0">
                <a:cs typeface="Arial"/>
              </a:rPr>
              <a:t> update --</a:t>
            </a:r>
            <a:r>
              <a:rPr lang="en-US" dirty="0" err="1">
                <a:cs typeface="Arial"/>
              </a:rPr>
              <a:t>nt-fw</a:t>
            </a:r>
            <a:r>
              <a:rPr lang="en-US" dirty="0">
                <a:cs typeface="Arial"/>
              </a:rPr>
              <a:t> u-boot-</a:t>
            </a:r>
            <a:r>
              <a:rPr lang="en-US" dirty="0" err="1">
                <a:cs typeface="Arial"/>
              </a:rPr>
              <a:t>nodtb.bin</a:t>
            </a:r>
            <a:r>
              <a:rPr lang="en-US" dirty="0">
                <a:cs typeface="Arial"/>
              </a:rPr>
              <a:t> --</a:t>
            </a:r>
            <a:r>
              <a:rPr lang="en-US" dirty="0" err="1">
                <a:cs typeface="Arial"/>
              </a:rPr>
              <a:t>hw</a:t>
            </a:r>
            <a:r>
              <a:rPr lang="en-US" dirty="0">
                <a:cs typeface="Arial"/>
              </a:rPr>
              <a:t>-config u-</a:t>
            </a:r>
            <a:r>
              <a:rPr lang="en-US" dirty="0" err="1">
                <a:cs typeface="Arial"/>
              </a:rPr>
              <a:t>boot.dtb</a:t>
            </a:r>
            <a:r>
              <a:rPr lang="en-US" dirty="0">
                <a:cs typeface="Arial"/>
              </a:rPr>
              <a:t> fip-stm32mp135f-dk-optee.bin</a:t>
            </a:r>
            <a:endParaRPr lang="en-US" dirty="0">
              <a:ea typeface="+mn-lt"/>
              <a:cs typeface="+mn-lt"/>
            </a:endParaRPr>
          </a:p>
          <a:p>
            <a:pPr marL="261620" indent="-261620"/>
            <a:r>
              <a:rPr lang="en-US" dirty="0">
                <a:ea typeface="+mn-lt"/>
                <a:cs typeface="+mn-lt"/>
              </a:rPr>
              <a:t>Program and confirm operation on the MP13 Discover board</a:t>
            </a:r>
          </a:p>
          <a:p>
            <a:pPr marL="261620" indent="-261620"/>
            <a:r>
              <a:rPr lang="en-US" dirty="0">
                <a:cs typeface="Arial"/>
              </a:rPr>
              <a:t>From the </a:t>
            </a:r>
            <a:r>
              <a:rPr lang="en-US" dirty="0" err="1">
                <a:cs typeface="Arial"/>
              </a:rPr>
              <a:t>uboot</a:t>
            </a:r>
            <a:r>
              <a:rPr lang="en-US" dirty="0">
                <a:cs typeface="Arial"/>
              </a:rPr>
              <a:t> menu there is now an additional command, "stm32demo"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D887D-4C8C-B952-BACC-587330C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the example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1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8DEF53-6BA0-4AE0-82C9-7FF45CA58409}"/>
              </a:ext>
            </a:extLst>
          </p:cNvPr>
          <p:cNvGrpSpPr/>
          <p:nvPr/>
        </p:nvGrpSpPr>
        <p:grpSpPr>
          <a:xfrm>
            <a:off x="2771951" y="4347316"/>
            <a:ext cx="6420472" cy="952500"/>
            <a:chOff x="2414184" y="4286537"/>
            <a:chExt cx="6420472" cy="9525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E95F74-78DE-4723-99D9-0EDA05B8C438}"/>
                </a:ext>
              </a:extLst>
            </p:cNvPr>
            <p:cNvSpPr txBox="1"/>
            <p:nvPr/>
          </p:nvSpPr>
          <p:spPr>
            <a:xfrm>
              <a:off x="3366684" y="4470400"/>
              <a:ext cx="54679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Find out more at </a:t>
              </a:r>
              <a:r>
                <a:rPr lang="en-US" sz="3200" dirty="0">
                  <a:solidFill>
                    <a:schemeClr val="accent3"/>
                  </a:solidFill>
                  <a:hlinkClick r:id="rId3"/>
                </a:rPr>
                <a:t>www.st.com</a:t>
              </a:r>
              <a:endParaRPr lang="en-US" sz="3200" dirty="0">
                <a:solidFill>
                  <a:schemeClr val="accent3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94DF564-4D7F-4CB2-B602-D07487BF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4184" y="4286537"/>
              <a:ext cx="952500" cy="9525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C11AC4-D72E-45C2-987A-176079AF51FB}"/>
              </a:ext>
            </a:extLst>
          </p:cNvPr>
          <p:cNvGrpSpPr/>
          <p:nvPr/>
        </p:nvGrpSpPr>
        <p:grpSpPr>
          <a:xfrm>
            <a:off x="13050574" y="0"/>
            <a:ext cx="5935784" cy="2385268"/>
            <a:chOff x="13050574" y="0"/>
            <a:chExt cx="5935784" cy="23852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DC11DF-C48E-453F-A1B5-A6649B8DB2FF}"/>
                </a:ext>
              </a:extLst>
            </p:cNvPr>
            <p:cNvSpPr txBox="1"/>
            <p:nvPr/>
          </p:nvSpPr>
          <p:spPr>
            <a:xfrm>
              <a:off x="13050574" y="0"/>
              <a:ext cx="5935784" cy="23852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0" rtlCol="0">
              <a:spAutoFit/>
            </a:bodyPr>
            <a:lstStyle/>
            <a:p>
              <a:r>
                <a:rPr lang="en-US" sz="2400" dirty="0"/>
                <a:t>You can personalize this </a:t>
              </a:r>
            </a:p>
            <a:p>
              <a:r>
                <a:rPr lang="en-US" sz="2400" dirty="0"/>
                <a:t>last page with a short link</a:t>
              </a:r>
            </a:p>
            <a:p>
              <a:r>
                <a:rPr lang="en-US" sz="2400" dirty="0"/>
                <a:t>(ex. </a:t>
              </a:r>
              <a:r>
                <a:rPr lang="en-US" sz="2400" dirty="0">
                  <a:solidFill>
                    <a:schemeClr val="accent3"/>
                  </a:solidFill>
                </a:rPr>
                <a:t>www.st.com/shortlink</a:t>
              </a:r>
              <a:r>
                <a:rPr lang="en-US" sz="2400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/>
                <a:t>You can find a complete list of </a:t>
              </a:r>
              <a:br>
                <a:rPr lang="en-US" sz="2400" dirty="0"/>
              </a:br>
              <a:r>
                <a:rPr lang="en-US" sz="2400" dirty="0"/>
                <a:t>st.com short links on this page:</a:t>
              </a:r>
            </a:p>
            <a:p>
              <a:r>
                <a:rPr lang="en-US" sz="2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http://seo.st.com/toolbox/shortcuts/</a:t>
              </a:r>
              <a:endParaRPr lang="en-US" sz="2400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17AADF4-D9A4-4FB4-955B-6A59A64BA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92580" y="216897"/>
              <a:ext cx="770076" cy="770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boot chain (mp13x) architecture, components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ea typeface="+mn-lt"/>
                <a:cs typeface="+mn-lt"/>
              </a:rPr>
              <a:t>memory mapping from TF-A, </a:t>
            </a:r>
            <a:r>
              <a:rPr lang="en-US" dirty="0" err="1">
                <a:ea typeface="+mn-lt"/>
                <a:cs typeface="+mn-lt"/>
              </a:rPr>
              <a:t>optee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uboot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ea typeface="+mn-lt"/>
                <a:cs typeface="+mn-lt"/>
              </a:rPr>
              <a:t>ST Tools required for trusted application development (stm32mp_keyGen, stm32mp_signingTool)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>
                <a:ea typeface="+mn-lt"/>
                <a:cs typeface="+mn-lt"/>
              </a:rPr>
              <a:t>optee</a:t>
            </a:r>
            <a:r>
              <a:rPr lang="en-US" dirty="0">
                <a:ea typeface="+mn-lt"/>
                <a:cs typeface="+mn-lt"/>
              </a:rPr>
              <a:t> trusted application development work flow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CF6385-36CE-45E9-B3C3-1D10A285C38C}"/>
              </a:ext>
            </a:extLst>
          </p:cNvPr>
          <p:cNvSpPr txBox="1">
            <a:spLocks/>
          </p:cNvSpPr>
          <p:nvPr/>
        </p:nvSpPr>
        <p:spPr>
          <a:xfrm>
            <a:off x="6242217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9F0DC1-BBC9-454E-B502-EACF0ACF1C31}"/>
              </a:ext>
            </a:extLst>
          </p:cNvPr>
          <p:cNvSpPr txBox="1">
            <a:spLocks/>
          </p:cNvSpPr>
          <p:nvPr/>
        </p:nvSpPr>
        <p:spPr>
          <a:xfrm>
            <a:off x="7050254" y="1727122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>
                <a:ea typeface="+mn-lt"/>
                <a:cs typeface="+mn-lt"/>
              </a:rPr>
              <a:t>optee</a:t>
            </a:r>
            <a:r>
              <a:rPr lang="en-US" dirty="0">
                <a:ea typeface="+mn-lt"/>
                <a:cs typeface="+mn-lt"/>
              </a:rPr>
              <a:t> example - hello world trusted application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F275A4-D297-47DF-BD9E-E5FFC8E7A934}"/>
              </a:ext>
            </a:extLst>
          </p:cNvPr>
          <p:cNvSpPr txBox="1">
            <a:spLocks/>
          </p:cNvSpPr>
          <p:nvPr/>
        </p:nvSpPr>
        <p:spPr>
          <a:xfrm>
            <a:off x="6242217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FFF692-95F0-4B31-AD30-F8B77D566840}"/>
              </a:ext>
            </a:extLst>
          </p:cNvPr>
          <p:cNvSpPr txBox="1">
            <a:spLocks/>
          </p:cNvSpPr>
          <p:nvPr/>
        </p:nvSpPr>
        <p:spPr>
          <a:xfrm>
            <a:off x="7050254" y="2814817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>
                <a:ea typeface="+mn-lt"/>
                <a:cs typeface="+mn-lt"/>
              </a:rPr>
              <a:t>uboot</a:t>
            </a:r>
            <a:r>
              <a:rPr lang="en-US" dirty="0">
                <a:ea typeface="+mn-lt"/>
                <a:cs typeface="+mn-lt"/>
              </a:rPr>
              <a:t> driver architecture (probe, 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, close down)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B44CBA5-3A2E-4515-BC34-9A1F231D697F}"/>
              </a:ext>
            </a:extLst>
          </p:cNvPr>
          <p:cNvSpPr txBox="1">
            <a:spLocks/>
          </p:cNvSpPr>
          <p:nvPr/>
        </p:nvSpPr>
        <p:spPr>
          <a:xfrm>
            <a:off x="6242217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F295C3D-48DA-40B6-B675-58A5B1A7D337}"/>
              </a:ext>
            </a:extLst>
          </p:cNvPr>
          <p:cNvSpPr txBox="1">
            <a:spLocks/>
          </p:cNvSpPr>
          <p:nvPr/>
        </p:nvSpPr>
        <p:spPr>
          <a:xfrm>
            <a:off x="7050254" y="3929763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>
                <a:ea typeface="+mn-lt"/>
                <a:cs typeface="+mn-lt"/>
              </a:rPr>
              <a:t>uboot</a:t>
            </a:r>
            <a:r>
              <a:rPr lang="en-US" dirty="0">
                <a:ea typeface="+mn-lt"/>
                <a:cs typeface="+mn-lt"/>
              </a:rPr>
              <a:t> example - adding a command to </a:t>
            </a:r>
            <a:r>
              <a:rPr lang="en-US" dirty="0" err="1">
                <a:ea typeface="+mn-lt"/>
                <a:cs typeface="+mn-lt"/>
              </a:rPr>
              <a:t>uboot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0139B-0BEB-449C-B1F7-80D4F54F3FC1}"/>
              </a:ext>
            </a:extLst>
          </p:cNvPr>
          <p:cNvGrpSpPr/>
          <p:nvPr/>
        </p:nvGrpSpPr>
        <p:grpSpPr>
          <a:xfrm>
            <a:off x="4688541" y="0"/>
            <a:ext cx="7503459" cy="6858000"/>
            <a:chOff x="4688541" y="0"/>
            <a:chExt cx="750345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975067-3004-4E25-8B69-CACB0B196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541" y="0"/>
              <a:ext cx="7503459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AF24E-0C24-4EB7-8B46-271260356B65}"/>
                </a:ext>
              </a:extLst>
            </p:cNvPr>
            <p:cNvSpPr/>
            <p:nvPr/>
          </p:nvSpPr>
          <p:spPr>
            <a:xfrm>
              <a:off x="11640457" y="0"/>
              <a:ext cx="551543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759B23-2AC6-4702-845A-24B397B67FAF}"/>
              </a:ext>
            </a:extLst>
          </p:cNvPr>
          <p:cNvSpPr txBox="1"/>
          <p:nvPr/>
        </p:nvSpPr>
        <p:spPr>
          <a:xfrm>
            <a:off x="188686" y="2513364"/>
            <a:ext cx="432525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/>
              <a:t>For further support in creating a PowerPoint presentation, including graphic assets, formatting tools and additional information on the ST brand</a:t>
            </a:r>
          </a:p>
          <a:p>
            <a:pPr algn="ctr">
              <a:spcBef>
                <a:spcPts val="600"/>
              </a:spcBef>
            </a:pPr>
            <a:r>
              <a:rPr lang="en-US" b="1" dirty="0"/>
              <a:t>you can visit the ST Brand Portal</a:t>
            </a:r>
            <a:br>
              <a:rPr lang="en-US" dirty="0"/>
            </a:br>
            <a:r>
              <a:rPr lang="en-US" dirty="0">
                <a:hlinkClick r:id="rId4"/>
              </a:rPr>
              <a:t>https://brandportal.st.com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7F8C3-7076-49CE-AED6-F8EE2EE4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20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825EC-7476-4B89-9697-5CAF90DEE109}"/>
              </a:ext>
            </a:extLst>
          </p:cNvPr>
          <p:cNvGrpSpPr/>
          <p:nvPr/>
        </p:nvGrpSpPr>
        <p:grpSpPr>
          <a:xfrm>
            <a:off x="13050574" y="0"/>
            <a:ext cx="4573232" cy="1200329"/>
            <a:chOff x="13050574" y="0"/>
            <a:chExt cx="4573232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E01911-0E33-4A22-9E3E-E178DA78E5EF}"/>
                </a:ext>
              </a:extLst>
            </p:cNvPr>
            <p:cNvSpPr txBox="1"/>
            <p:nvPr/>
          </p:nvSpPr>
          <p:spPr>
            <a:xfrm>
              <a:off x="13050574" y="0"/>
              <a:ext cx="457323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0" rtlCol="0">
              <a:spAutoFit/>
            </a:bodyPr>
            <a:lstStyle/>
            <a:p>
              <a:r>
                <a:rPr lang="en-US" sz="2400" dirty="0"/>
                <a:t>Please remove this page</a:t>
              </a:r>
            </a:p>
            <a:p>
              <a:r>
                <a:rPr lang="en-US" sz="2400" dirty="0"/>
                <a:t>before publishing the </a:t>
              </a:r>
            </a:p>
            <a:p>
              <a:r>
                <a:rPr lang="en-US" sz="2400" dirty="0"/>
                <a:t>presentation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53AB4E1-EA61-4358-BF4D-D7F78914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92580" y="216897"/>
              <a:ext cx="770076" cy="770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9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166A-DEFF-E2C4-EC60-616758E0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>
                <a:cs typeface="Arial"/>
              </a:rPr>
              <a:t>Focus is MP13</a:t>
            </a:r>
          </a:p>
          <a:p>
            <a:pPr marL="261620" indent="-261620"/>
            <a:r>
              <a:rPr lang="en-US" dirty="0">
                <a:cs typeface="Arial"/>
              </a:rPr>
              <a:t>Example code to be archived at </a:t>
            </a:r>
            <a:r>
              <a:rPr lang="en-US" err="1">
                <a:cs typeface="Arial"/>
              </a:rPr>
              <a:t>SolutionFactory</a:t>
            </a:r>
            <a:r>
              <a:rPr lang="en-US">
                <a:cs typeface="Arial"/>
              </a:rPr>
              <a:t> Eventually, start at my local</a:t>
            </a:r>
            <a:endParaRPr lang="en-US" dirty="0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https://wiki.st.com/stm32mpu/wiki/U-Boot_overview</a:t>
            </a:r>
            <a:endParaRPr lang="en-US" dirty="0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https://github.com/STMicroelectronics/u-boot/blob/v2021.10-stm32mp/doc/develop/commands.rst</a:t>
            </a:r>
            <a:endParaRPr lang="en-US" dirty="0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https://u-boot.readthedocs.io/en/v2021.07/develop/commands.html</a:t>
            </a:r>
            <a:endParaRPr lang="en-US" dirty="0">
              <a:cs typeface="Arial"/>
            </a:endParaRPr>
          </a:p>
          <a:p>
            <a:pPr marL="261620" indent="-261620"/>
            <a:endParaRPr lang="en-US" dirty="0">
              <a:cs typeface="Arial"/>
            </a:endParaRPr>
          </a:p>
          <a:p>
            <a:pPr marL="261620" indent="-261620"/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84B37-6209-1E1A-8990-83F7F0E8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3C701D-9ADA-4B03-AA4B-C96AF9EC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mp13x boot architecture, components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78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6497-E1B5-EE02-6D46-448563D2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cs typeface="Arial"/>
              </a:rPr>
              <a:t>memory mapping from TF-A, </a:t>
            </a:r>
            <a:r>
              <a:rPr lang="en-US" b="0" dirty="0" err="1">
                <a:cs typeface="Arial"/>
              </a:rPr>
              <a:t>optee</a:t>
            </a:r>
            <a:r>
              <a:rPr lang="en-US" b="0" dirty="0">
                <a:cs typeface="Arial"/>
              </a:rPr>
              <a:t>, </a:t>
            </a:r>
            <a:r>
              <a:rPr lang="en-US" b="0" dirty="0" err="1">
                <a:cs typeface="Arial"/>
              </a:rPr>
              <a:t>uboot</a:t>
            </a:r>
            <a:endParaRPr lang="en-US" b="0" dirty="0" err="1">
              <a:ea typeface="+mj-lt"/>
              <a:cs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6AC59-C782-5B31-A90D-140D8BE03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7329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F10C-061A-1BF5-CD79-C16FDE72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cs typeface="Arial"/>
              </a:rPr>
              <a:t>ST Tools required for trusted application development </a:t>
            </a:r>
            <a:br>
              <a:rPr lang="en-US" b="0">
                <a:cs typeface="Arial"/>
              </a:rPr>
            </a:br>
            <a:r>
              <a:rPr lang="en-US" b="0" dirty="0">
                <a:cs typeface="Arial"/>
              </a:rPr>
              <a:t>(stm32mp_keyGen, stm32mp_signingTool)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39E87-FF0A-E5CE-6C14-92E1C8F867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519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BD4-6186-AD52-52E7-3FEAE475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ea typeface="+mj-lt"/>
                <a:cs typeface="+mj-lt"/>
              </a:rPr>
              <a:t>optee</a:t>
            </a:r>
            <a:r>
              <a:rPr lang="en-US" b="0">
                <a:ea typeface="+mj-lt"/>
                <a:cs typeface="+mj-lt"/>
              </a:rPr>
              <a:t> trusted application development work flow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58791-C2A3-AA49-3D06-B806CCEC7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66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BA4-AABC-9284-5C59-C6F588D0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cs typeface="Arial"/>
              </a:rPr>
              <a:t>optee</a:t>
            </a:r>
            <a:r>
              <a:rPr lang="en-US" b="0">
                <a:cs typeface="Arial"/>
              </a:rPr>
              <a:t> example - hello world trusted application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3B55-1B07-47E3-F178-A5F574605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7963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5618-4714-D06E-05CD-3424A9DF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cs typeface="Arial"/>
              </a:rPr>
              <a:t>uboot</a:t>
            </a:r>
            <a:r>
              <a:rPr lang="en-US" b="0">
                <a:cs typeface="Arial"/>
              </a:rPr>
              <a:t> driver architecture (probe, </a:t>
            </a:r>
            <a:r>
              <a:rPr lang="en-US" b="0" err="1">
                <a:cs typeface="Arial"/>
              </a:rPr>
              <a:t>init</a:t>
            </a:r>
            <a:r>
              <a:rPr lang="en-US" b="0">
                <a:cs typeface="Arial"/>
              </a:rPr>
              <a:t>, close down)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126DC-6F82-A15F-CCFF-ED9549275A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53558678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140</Words>
  <Application>Microsoft Office PowerPoint</Application>
  <PresentationFormat>Widescreen</PresentationFormat>
  <Paragraphs>40</Paragraphs>
  <Slides>20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 PowerPoint Template 16x9</vt:lpstr>
      <vt:lpstr>Presentation title on multiple lines</vt:lpstr>
      <vt:lpstr>Agenda</vt:lpstr>
      <vt:lpstr>Guidelines</vt:lpstr>
      <vt:lpstr>mp13x boot architecture, components</vt:lpstr>
      <vt:lpstr>memory mapping from TF-A, optee, uboot</vt:lpstr>
      <vt:lpstr>ST Tools required for trusted application development  (stm32mp_keyGen, stm32mp_signingTool)</vt:lpstr>
      <vt:lpstr>optee trusted application development work flow</vt:lpstr>
      <vt:lpstr>optee example - hello world trusted application</vt:lpstr>
      <vt:lpstr>uboot driver architecture (probe, init, close down)</vt:lpstr>
      <vt:lpstr>UBoot Driver Model 1/3</vt:lpstr>
      <vt:lpstr>UBoot Driver Model 2/3</vt:lpstr>
      <vt:lpstr>UBoot Driver Model 3/3</vt:lpstr>
      <vt:lpstr>Driver Instantiation</vt:lpstr>
      <vt:lpstr>Driver Removal</vt:lpstr>
      <vt:lpstr>In Real Life</vt:lpstr>
      <vt:lpstr>uboot example - adding a command to uboot</vt:lpstr>
      <vt:lpstr>Building the example 1/2</vt:lpstr>
      <vt:lpstr>Building the example 2/2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Peter LEMASTERS</dc:creator>
  <cp:keywords>Template v1.19</cp:keywords>
  <cp:lastModifiedBy>Peter LEMASTERS</cp:lastModifiedBy>
  <cp:revision>367</cp:revision>
  <dcterms:created xsi:type="dcterms:W3CDTF">2022-04-19T13:36:01Z</dcterms:created>
  <dcterms:modified xsi:type="dcterms:W3CDTF">2023-01-05T20:15:39Z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2022-04-19T13:37:05Z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950c2c03-48b4-4af4-addd-3eef7a0d137f</vt:lpwstr>
  </property>
  <property fmtid="{D5CDD505-2E9C-101B-9397-08002B2CF9AE}" pid="8" name="MSIP_Label_cf8c7287-838c-46dd-b281-b1140229e67a_ContentBits">
    <vt:lpwstr>0</vt:lpwstr>
  </property>
</Properties>
</file>