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9" r:id="rId4"/>
    <p:sldId id="261" r:id="rId5"/>
    <p:sldId id="291" r:id="rId6"/>
    <p:sldId id="292" r:id="rId7"/>
    <p:sldId id="262" r:id="rId8"/>
    <p:sldId id="272" r:id="rId9"/>
    <p:sldId id="281" r:id="rId10"/>
    <p:sldId id="294" r:id="rId11"/>
    <p:sldId id="265" r:id="rId12"/>
    <p:sldId id="274" r:id="rId13"/>
  </p:sldIdLst>
  <p:sldSz cx="9144000" cy="5143500" type="screen16x9"/>
  <p:notesSz cx="6858000" cy="9144000"/>
  <p:embeddedFontLst>
    <p:embeddedFont>
      <p:font typeface="Unna"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C548F-D7B3-4C8E-B829-74264D09690D}">
  <a:tblStyle styleId="{28AC548F-D7B3-4C8E-B829-74264D0969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cSldViewPr>
  </p:slideViewPr>
  <p:notesTextViewPr>
    <p:cViewPr>
      <p:scale>
        <a:sx n="1" d="1"/>
        <a:sy n="1" d="1"/>
      </p:scale>
      <p:origin x="0" y="0"/>
    </p:cViewPr>
  </p:notesTextViewPr>
  <p:sorterViewPr>
    <p:cViewPr varScale="1">
      <p:scale>
        <a:sx n="100" d="100"/>
        <a:sy n="100" d="100"/>
      </p:scale>
      <p:origin x="0" y="-80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4c6d2e9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4c6d2e9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ec3bb0cf0f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ec3bb0cf0f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47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608d55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608d55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ec409ac894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ec409ac894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b4c6d2e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b4c6d2e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74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c409ac894_0_1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c409ac894_0_1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90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b4c6d2e9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b4c6d2e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ec3bb0cf0f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ec3bb0cf0f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ec3bb0cf0f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ec3bb0cf0f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0" name="Google Shape;10;p2"/>
          <p:cNvPicPr preferRelativeResize="0"/>
          <p:nvPr/>
        </p:nvPicPr>
        <p:blipFill>
          <a:blip r:embed="rId3">
            <a:alphaModFix/>
          </a:blip>
          <a:stretch>
            <a:fillRect/>
          </a:stretch>
        </p:blipFill>
        <p:spPr>
          <a:xfrm>
            <a:off x="-36599" y="-36550"/>
            <a:ext cx="9217198" cy="5216599"/>
          </a:xfrm>
          <a:prstGeom prst="rect">
            <a:avLst/>
          </a:prstGeom>
          <a:noFill/>
          <a:ln>
            <a:noFill/>
          </a:ln>
        </p:spPr>
      </p:pic>
      <p:sp>
        <p:nvSpPr>
          <p:cNvPr id="11" name="Google Shape;11;p2"/>
          <p:cNvSpPr txBox="1">
            <a:spLocks noGrp="1"/>
          </p:cNvSpPr>
          <p:nvPr>
            <p:ph type="ctrTitle"/>
          </p:nvPr>
        </p:nvSpPr>
        <p:spPr>
          <a:xfrm>
            <a:off x="1834500" y="1097773"/>
            <a:ext cx="5475000" cy="2255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a:endParaRPr/>
          </a:p>
        </p:txBody>
      </p:sp>
      <p:sp>
        <p:nvSpPr>
          <p:cNvPr id="12" name="Google Shape;12;p2"/>
          <p:cNvSpPr txBox="1">
            <a:spLocks noGrp="1"/>
          </p:cNvSpPr>
          <p:nvPr>
            <p:ph type="subTitle" idx="1"/>
          </p:nvPr>
        </p:nvSpPr>
        <p:spPr>
          <a:xfrm>
            <a:off x="2272200" y="3614587"/>
            <a:ext cx="45996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2">
    <p:bg>
      <p:bgPr>
        <a:solidFill>
          <a:schemeClr val="dk1"/>
        </a:solid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95" name="Google Shape;95;p16"/>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96" name="Google Shape;96;p16"/>
          <p:cNvSpPr txBox="1">
            <a:spLocks noGrp="1"/>
          </p:cNvSpPr>
          <p:nvPr>
            <p:ph type="title" hasCustomPrompt="1"/>
          </p:nvPr>
        </p:nvSpPr>
        <p:spPr>
          <a:xfrm>
            <a:off x="2485200" y="135607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7" name="Google Shape;97;p16"/>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98" name="Google Shape;98;p16"/>
          <p:cNvSpPr txBox="1">
            <a:spLocks noGrp="1"/>
          </p:cNvSpPr>
          <p:nvPr>
            <p:ph type="title" idx="2" hasCustomPrompt="1"/>
          </p:nvPr>
        </p:nvSpPr>
        <p:spPr>
          <a:xfrm>
            <a:off x="2485200" y="2742425"/>
            <a:ext cx="4173600" cy="751800"/>
          </a:xfrm>
          <a:prstGeom prst="rect">
            <a:avLst/>
          </a:prstGeom>
        </p:spPr>
        <p:txBody>
          <a:bodyPr spcFirstLastPara="1" wrap="square" lIns="91425" tIns="91425" rIns="91425" bIns="91425" anchor="b" anchorCtr="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a:r>
              <a:t>xx%</a:t>
            </a:r>
          </a:p>
        </p:txBody>
      </p:sp>
      <p:sp>
        <p:nvSpPr>
          <p:cNvPr id="99" name="Google Shape;99;p16"/>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_1_1_1_1">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16" name="Google Shape;116;p20"/>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17" name="Google Shape;117;p20"/>
          <p:cNvSpPr txBox="1">
            <a:spLocks noGrp="1"/>
          </p:cNvSpPr>
          <p:nvPr>
            <p:ph type="title"/>
          </p:nvPr>
        </p:nvSpPr>
        <p:spPr>
          <a:xfrm>
            <a:off x="2694275" y="1034825"/>
            <a:ext cx="37554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8" name="Google Shape;118;p20"/>
          <p:cNvSpPr txBox="1">
            <a:spLocks noGrp="1"/>
          </p:cNvSpPr>
          <p:nvPr>
            <p:ph type="subTitle" idx="1"/>
          </p:nvPr>
        </p:nvSpPr>
        <p:spPr>
          <a:xfrm>
            <a:off x="2276400" y="1968625"/>
            <a:ext cx="4591200" cy="219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a:buChar char="●"/>
              <a:defRPr sz="1600"/>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endParaRPr/>
          </a:p>
        </p:txBody>
      </p:sp>
      <p:pic>
        <p:nvPicPr>
          <p:cNvPr id="119" name="Google Shape;119;p20"/>
          <p:cNvPicPr preferRelativeResize="0"/>
          <p:nvPr/>
        </p:nvPicPr>
        <p:blipFill>
          <a:blip r:embed="rId2">
            <a:alphaModFix/>
          </a:blip>
          <a:stretch>
            <a:fillRect/>
          </a:stretch>
        </p:blipFill>
        <p:spPr>
          <a:xfrm>
            <a:off x="-27538" y="-28787"/>
            <a:ext cx="9199075" cy="52010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bg>
      <p:bgPr>
        <a:solidFill>
          <a:schemeClr val="dk1"/>
        </a:solidFill>
        <a:effectLst/>
      </p:bgPr>
    </p:bg>
    <p:spTree>
      <p:nvGrpSpPr>
        <p:cNvPr id="1" name="Shape 204"/>
        <p:cNvGrpSpPr/>
        <p:nvPr/>
      </p:nvGrpSpPr>
      <p:grpSpPr>
        <a:xfrm>
          <a:off x="0" y="0"/>
          <a:ext cx="0" cy="0"/>
          <a:chOff x="0" y="0"/>
          <a:chExt cx="0" cy="0"/>
        </a:xfrm>
      </p:grpSpPr>
      <p:pic>
        <p:nvPicPr>
          <p:cNvPr id="205" name="Google Shape;205;p32"/>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06" name="Google Shape;206;p32"/>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15" name="Google Shape;15;p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16" name="Google Shape;16;p3"/>
          <p:cNvSpPr txBox="1">
            <a:spLocks noGrp="1"/>
          </p:cNvSpPr>
          <p:nvPr>
            <p:ph type="title"/>
          </p:nvPr>
        </p:nvSpPr>
        <p:spPr>
          <a:xfrm>
            <a:off x="2197650" y="2078738"/>
            <a:ext cx="4748700" cy="8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7" name="Google Shape;17;p3"/>
          <p:cNvSpPr txBox="1">
            <a:spLocks noGrp="1"/>
          </p:cNvSpPr>
          <p:nvPr>
            <p:ph type="subTitle" idx="1"/>
          </p:nvPr>
        </p:nvSpPr>
        <p:spPr>
          <a:xfrm>
            <a:off x="3044400" y="3178125"/>
            <a:ext cx="30552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197650" y="1282513"/>
            <a:ext cx="4748700" cy="831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21" name="Google Shape;21;p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22" name="Google Shape;22;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713250" y="1297400"/>
            <a:ext cx="7717500" cy="3327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3" name="Google Shape;43;p8"/>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4" name="Google Shape;44;p8"/>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lvl1pPr lvl="0">
              <a:lnSpc>
                <a:spcPct val="75000"/>
              </a:lnSpc>
              <a:spcBef>
                <a:spcPts val="0"/>
              </a:spcBef>
              <a:spcAft>
                <a:spcPts val="0"/>
              </a:spcAft>
              <a:buSzPts val="7200"/>
              <a:buNone/>
              <a:defRPr sz="8000"/>
            </a:lvl1pPr>
            <a:lvl2pPr lvl="1">
              <a:lnSpc>
                <a:spcPct val="75000"/>
              </a:lnSpc>
              <a:spcBef>
                <a:spcPts val="0"/>
              </a:spcBef>
              <a:spcAft>
                <a:spcPts val="0"/>
              </a:spcAft>
              <a:buSzPts val="7200"/>
              <a:buNone/>
              <a:defRPr sz="7200"/>
            </a:lvl2pPr>
            <a:lvl3pPr lvl="2">
              <a:lnSpc>
                <a:spcPct val="75000"/>
              </a:lnSpc>
              <a:spcBef>
                <a:spcPts val="0"/>
              </a:spcBef>
              <a:spcAft>
                <a:spcPts val="0"/>
              </a:spcAft>
              <a:buSzPts val="7200"/>
              <a:buNone/>
              <a:defRPr sz="7200"/>
            </a:lvl3pPr>
            <a:lvl4pPr lvl="3">
              <a:lnSpc>
                <a:spcPct val="75000"/>
              </a:lnSpc>
              <a:spcBef>
                <a:spcPts val="0"/>
              </a:spcBef>
              <a:spcAft>
                <a:spcPts val="0"/>
              </a:spcAft>
              <a:buSzPts val="7200"/>
              <a:buNone/>
              <a:defRPr sz="7200"/>
            </a:lvl4pPr>
            <a:lvl5pPr lvl="4">
              <a:lnSpc>
                <a:spcPct val="75000"/>
              </a:lnSpc>
              <a:spcBef>
                <a:spcPts val="0"/>
              </a:spcBef>
              <a:spcAft>
                <a:spcPts val="0"/>
              </a:spcAft>
              <a:buSzPts val="7200"/>
              <a:buNone/>
              <a:defRPr sz="7200"/>
            </a:lvl5pPr>
            <a:lvl6pPr lvl="5">
              <a:lnSpc>
                <a:spcPct val="75000"/>
              </a:lnSpc>
              <a:spcBef>
                <a:spcPts val="0"/>
              </a:spcBef>
              <a:spcAft>
                <a:spcPts val="0"/>
              </a:spcAft>
              <a:buSzPts val="7200"/>
              <a:buNone/>
              <a:defRPr sz="7200"/>
            </a:lvl6pPr>
            <a:lvl7pPr lvl="6">
              <a:lnSpc>
                <a:spcPct val="75000"/>
              </a:lnSpc>
              <a:spcBef>
                <a:spcPts val="0"/>
              </a:spcBef>
              <a:spcAft>
                <a:spcPts val="0"/>
              </a:spcAft>
              <a:buSzPts val="7200"/>
              <a:buNone/>
              <a:defRPr sz="7200"/>
            </a:lvl7pPr>
            <a:lvl8pPr lvl="7">
              <a:lnSpc>
                <a:spcPct val="75000"/>
              </a:lnSpc>
              <a:spcBef>
                <a:spcPts val="0"/>
              </a:spcBef>
              <a:spcAft>
                <a:spcPts val="0"/>
              </a:spcAft>
              <a:buSzPts val="7200"/>
              <a:buNone/>
              <a:defRPr sz="7200"/>
            </a:lvl8pPr>
            <a:lvl9pPr lvl="8">
              <a:lnSpc>
                <a:spcPct val="75000"/>
              </a:lnSpc>
              <a:spcBef>
                <a:spcPts val="0"/>
              </a:spcBef>
              <a:spcAft>
                <a:spcPts val="0"/>
              </a:spcAft>
              <a:buSzPts val="7200"/>
              <a:buNone/>
              <a:defRPr sz="7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47" name="Google Shape;47;p9"/>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48" name="Google Shape;48;p9"/>
          <p:cNvSpPr txBox="1">
            <a:spLocks noGrp="1"/>
          </p:cNvSpPr>
          <p:nvPr>
            <p:ph type="title"/>
          </p:nvPr>
        </p:nvSpPr>
        <p:spPr>
          <a:xfrm>
            <a:off x="713250" y="1895350"/>
            <a:ext cx="3834900" cy="693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4300"/>
            </a:lvl1pPr>
            <a:lvl2pPr lvl="1" algn="l">
              <a:spcBef>
                <a:spcPts val="0"/>
              </a:spcBef>
              <a:spcAft>
                <a:spcPts val="0"/>
              </a:spcAft>
              <a:buSzPts val="4300"/>
              <a:buNone/>
              <a:defRPr sz="4300"/>
            </a:lvl2pPr>
            <a:lvl3pPr lvl="2" algn="l">
              <a:spcBef>
                <a:spcPts val="0"/>
              </a:spcBef>
              <a:spcAft>
                <a:spcPts val="0"/>
              </a:spcAft>
              <a:buSzPts val="4300"/>
              <a:buNone/>
              <a:defRPr sz="4300"/>
            </a:lvl3pPr>
            <a:lvl4pPr lvl="3" algn="l">
              <a:spcBef>
                <a:spcPts val="0"/>
              </a:spcBef>
              <a:spcAft>
                <a:spcPts val="0"/>
              </a:spcAft>
              <a:buSzPts val="4300"/>
              <a:buNone/>
              <a:defRPr sz="4300"/>
            </a:lvl4pPr>
            <a:lvl5pPr lvl="4" algn="l">
              <a:spcBef>
                <a:spcPts val="0"/>
              </a:spcBef>
              <a:spcAft>
                <a:spcPts val="0"/>
              </a:spcAft>
              <a:buSzPts val="4300"/>
              <a:buNone/>
              <a:defRPr sz="4300"/>
            </a:lvl5pPr>
            <a:lvl6pPr lvl="5" algn="l">
              <a:spcBef>
                <a:spcPts val="0"/>
              </a:spcBef>
              <a:spcAft>
                <a:spcPts val="0"/>
              </a:spcAft>
              <a:buSzPts val="4300"/>
              <a:buNone/>
              <a:defRPr sz="4300"/>
            </a:lvl6pPr>
            <a:lvl7pPr lvl="6" algn="l">
              <a:spcBef>
                <a:spcPts val="0"/>
              </a:spcBef>
              <a:spcAft>
                <a:spcPts val="0"/>
              </a:spcAft>
              <a:buSzPts val="4300"/>
              <a:buNone/>
              <a:defRPr sz="4300"/>
            </a:lvl7pPr>
            <a:lvl8pPr lvl="7" algn="l">
              <a:spcBef>
                <a:spcPts val="0"/>
              </a:spcBef>
              <a:spcAft>
                <a:spcPts val="0"/>
              </a:spcAft>
              <a:buSzPts val="4300"/>
              <a:buNone/>
              <a:defRPr sz="4300"/>
            </a:lvl8pPr>
            <a:lvl9pPr lvl="8" algn="l">
              <a:spcBef>
                <a:spcPts val="0"/>
              </a:spcBef>
              <a:spcAft>
                <a:spcPts val="0"/>
              </a:spcAft>
              <a:buSzPts val="4300"/>
              <a:buNone/>
              <a:defRPr sz="4300"/>
            </a:lvl9pPr>
          </a:lstStyle>
          <a:p>
            <a:endParaRPr/>
          </a:p>
        </p:txBody>
      </p:sp>
      <p:sp>
        <p:nvSpPr>
          <p:cNvPr id="49" name="Google Shape;49;p9"/>
          <p:cNvSpPr txBox="1">
            <a:spLocks noGrp="1"/>
          </p:cNvSpPr>
          <p:nvPr>
            <p:ph type="subTitle" idx="1"/>
          </p:nvPr>
        </p:nvSpPr>
        <p:spPr>
          <a:xfrm>
            <a:off x="713250" y="2836050"/>
            <a:ext cx="38349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blip>
          <a:stretch>
            <a:fillRect/>
          </a:stretch>
        </p:blipFill>
        <p:spPr>
          <a:xfrm>
            <a:off x="-27538" y="-28787"/>
            <a:ext cx="9199075" cy="5201074"/>
          </a:xfrm>
          <a:prstGeom prst="rect">
            <a:avLst/>
          </a:prstGeom>
          <a:noFill/>
          <a:ln>
            <a:noFill/>
          </a:ln>
        </p:spPr>
      </p:pic>
      <p:sp>
        <p:nvSpPr>
          <p:cNvPr id="56" name="Google Shape;56;p11"/>
          <p:cNvSpPr txBox="1">
            <a:spLocks noGrp="1"/>
          </p:cNvSpPr>
          <p:nvPr>
            <p:ph type="title" hasCustomPrompt="1"/>
          </p:nvPr>
        </p:nvSpPr>
        <p:spPr>
          <a:xfrm>
            <a:off x="2015400" y="1749638"/>
            <a:ext cx="5113200" cy="12153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7" name="Google Shape;57;p1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pic>
        <p:nvPicPr>
          <p:cNvPr id="58" name="Google Shape;58;p11"/>
          <p:cNvPicPr preferRelativeResize="0"/>
          <p:nvPr/>
        </p:nvPicPr>
        <p:blipFill rotWithShape="1">
          <a:blip r:embed="rId3">
            <a:alphaModFix/>
          </a:blip>
          <a:srcRect/>
          <a:stretch/>
        </p:blipFill>
        <p:spPr>
          <a:xfrm>
            <a:off x="-36599" y="-36550"/>
            <a:ext cx="9217198" cy="5216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62" name="Google Shape;62;p13"/>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63" name="Google Shape;63;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713225"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5" name="Google Shape;65;p13"/>
          <p:cNvSpPr txBox="1">
            <a:spLocks noGrp="1"/>
          </p:cNvSpPr>
          <p:nvPr>
            <p:ph type="subTitle" idx="2"/>
          </p:nvPr>
        </p:nvSpPr>
        <p:spPr>
          <a:xfrm>
            <a:off x="713225"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713225"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67" name="Google Shape;67;p13"/>
          <p:cNvSpPr txBox="1">
            <a:spLocks noGrp="1"/>
          </p:cNvSpPr>
          <p:nvPr>
            <p:ph type="subTitle" idx="4"/>
          </p:nvPr>
        </p:nvSpPr>
        <p:spPr>
          <a:xfrm>
            <a:off x="713225"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68" name="Google Shape;68;p13"/>
          <p:cNvSpPr txBox="1">
            <a:spLocks noGrp="1"/>
          </p:cNvSpPr>
          <p:nvPr>
            <p:ph type="subTitle" idx="5"/>
          </p:nvPr>
        </p:nvSpPr>
        <p:spPr>
          <a:xfrm>
            <a:off x="713225"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713225"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0" name="Google Shape;70;p13"/>
          <p:cNvSpPr txBox="1">
            <a:spLocks noGrp="1"/>
          </p:cNvSpPr>
          <p:nvPr>
            <p:ph type="subTitle" idx="7"/>
          </p:nvPr>
        </p:nvSpPr>
        <p:spPr>
          <a:xfrm>
            <a:off x="6237400"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1" name="Google Shape;71;p13"/>
          <p:cNvSpPr txBox="1">
            <a:spLocks noGrp="1"/>
          </p:cNvSpPr>
          <p:nvPr>
            <p:ph type="subTitle" idx="8"/>
          </p:nvPr>
        </p:nvSpPr>
        <p:spPr>
          <a:xfrm>
            <a:off x="6237400"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6237400"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3" name="Google Shape;73;p13"/>
          <p:cNvSpPr txBox="1">
            <a:spLocks noGrp="1"/>
          </p:cNvSpPr>
          <p:nvPr>
            <p:ph type="subTitle" idx="13"/>
          </p:nvPr>
        </p:nvSpPr>
        <p:spPr>
          <a:xfrm>
            <a:off x="6237400"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6237400"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6237400"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6" name="Google Shape;76;p13"/>
          <p:cNvSpPr txBox="1">
            <a:spLocks noGrp="1"/>
          </p:cNvSpPr>
          <p:nvPr>
            <p:ph type="subTitle" idx="16"/>
          </p:nvPr>
        </p:nvSpPr>
        <p:spPr>
          <a:xfrm>
            <a:off x="3475313" y="193200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3475313" y="234047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3475313" y="140740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
        <p:nvSpPr>
          <p:cNvPr id="79" name="Google Shape;79;p13"/>
          <p:cNvSpPr txBox="1">
            <a:spLocks noGrp="1"/>
          </p:cNvSpPr>
          <p:nvPr>
            <p:ph type="subTitle" idx="19"/>
          </p:nvPr>
        </p:nvSpPr>
        <p:spPr>
          <a:xfrm>
            <a:off x="3475313" y="3664450"/>
            <a:ext cx="2399400" cy="3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latin typeface="Unna"/>
                <a:ea typeface="Unna"/>
                <a:cs typeface="Unna"/>
                <a:sym typeface="Unna"/>
              </a:defRPr>
            </a:lvl1pPr>
            <a:lvl2pPr lvl="1" rtl="0">
              <a:lnSpc>
                <a:spcPct val="100000"/>
              </a:lnSpc>
              <a:spcBef>
                <a:spcPts val="0"/>
              </a:spcBef>
              <a:spcAft>
                <a:spcPts val="0"/>
              </a:spcAft>
              <a:buSzPts val="2400"/>
              <a:buFont typeface="Unna"/>
              <a:buNone/>
              <a:defRPr sz="2400">
                <a:latin typeface="Unna"/>
                <a:ea typeface="Unna"/>
                <a:cs typeface="Unna"/>
                <a:sym typeface="Unna"/>
              </a:defRPr>
            </a:lvl2pPr>
            <a:lvl3pPr lvl="2" rtl="0">
              <a:lnSpc>
                <a:spcPct val="100000"/>
              </a:lnSpc>
              <a:spcBef>
                <a:spcPts val="0"/>
              </a:spcBef>
              <a:spcAft>
                <a:spcPts val="0"/>
              </a:spcAft>
              <a:buSzPts val="2400"/>
              <a:buFont typeface="Unna"/>
              <a:buNone/>
              <a:defRPr sz="2400">
                <a:latin typeface="Unna"/>
                <a:ea typeface="Unna"/>
                <a:cs typeface="Unna"/>
                <a:sym typeface="Unna"/>
              </a:defRPr>
            </a:lvl3pPr>
            <a:lvl4pPr lvl="3" rtl="0">
              <a:lnSpc>
                <a:spcPct val="100000"/>
              </a:lnSpc>
              <a:spcBef>
                <a:spcPts val="0"/>
              </a:spcBef>
              <a:spcAft>
                <a:spcPts val="0"/>
              </a:spcAft>
              <a:buSzPts val="2400"/>
              <a:buFont typeface="Unna"/>
              <a:buNone/>
              <a:defRPr sz="2400">
                <a:latin typeface="Unna"/>
                <a:ea typeface="Unna"/>
                <a:cs typeface="Unna"/>
                <a:sym typeface="Unna"/>
              </a:defRPr>
            </a:lvl4pPr>
            <a:lvl5pPr lvl="4" rtl="0">
              <a:lnSpc>
                <a:spcPct val="100000"/>
              </a:lnSpc>
              <a:spcBef>
                <a:spcPts val="0"/>
              </a:spcBef>
              <a:spcAft>
                <a:spcPts val="0"/>
              </a:spcAft>
              <a:buSzPts val="2400"/>
              <a:buFont typeface="Unna"/>
              <a:buNone/>
              <a:defRPr sz="2400">
                <a:latin typeface="Unna"/>
                <a:ea typeface="Unna"/>
                <a:cs typeface="Unna"/>
                <a:sym typeface="Unna"/>
              </a:defRPr>
            </a:lvl5pPr>
            <a:lvl6pPr lvl="5" rtl="0">
              <a:lnSpc>
                <a:spcPct val="100000"/>
              </a:lnSpc>
              <a:spcBef>
                <a:spcPts val="0"/>
              </a:spcBef>
              <a:spcAft>
                <a:spcPts val="0"/>
              </a:spcAft>
              <a:buSzPts val="2400"/>
              <a:buFont typeface="Unna"/>
              <a:buNone/>
              <a:defRPr sz="2400">
                <a:latin typeface="Unna"/>
                <a:ea typeface="Unna"/>
                <a:cs typeface="Unna"/>
                <a:sym typeface="Unna"/>
              </a:defRPr>
            </a:lvl6pPr>
            <a:lvl7pPr lvl="6" rtl="0">
              <a:lnSpc>
                <a:spcPct val="100000"/>
              </a:lnSpc>
              <a:spcBef>
                <a:spcPts val="0"/>
              </a:spcBef>
              <a:spcAft>
                <a:spcPts val="0"/>
              </a:spcAft>
              <a:buSzPts val="2400"/>
              <a:buFont typeface="Unna"/>
              <a:buNone/>
              <a:defRPr sz="2400">
                <a:latin typeface="Unna"/>
                <a:ea typeface="Unna"/>
                <a:cs typeface="Unna"/>
                <a:sym typeface="Unna"/>
              </a:defRPr>
            </a:lvl7pPr>
            <a:lvl8pPr lvl="7" rtl="0">
              <a:lnSpc>
                <a:spcPct val="100000"/>
              </a:lnSpc>
              <a:spcBef>
                <a:spcPts val="0"/>
              </a:spcBef>
              <a:spcAft>
                <a:spcPts val="0"/>
              </a:spcAft>
              <a:buSzPts val="2400"/>
              <a:buFont typeface="Unna"/>
              <a:buNone/>
              <a:defRPr sz="2400">
                <a:latin typeface="Unna"/>
                <a:ea typeface="Unna"/>
                <a:cs typeface="Unna"/>
                <a:sym typeface="Unna"/>
              </a:defRPr>
            </a:lvl8pPr>
            <a:lvl9pPr lvl="8" rtl="0">
              <a:lnSpc>
                <a:spcPct val="100000"/>
              </a:lnSpc>
              <a:spcBef>
                <a:spcPts val="0"/>
              </a:spcBef>
              <a:spcAft>
                <a:spcPts val="0"/>
              </a:spcAft>
              <a:buSzPts val="2400"/>
              <a:buFont typeface="Unna"/>
              <a:buNone/>
              <a:defRPr sz="24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3475313" y="4072925"/>
            <a:ext cx="2399400" cy="5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3475313" y="3139850"/>
            <a:ext cx="2399400" cy="478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3800">
                <a:solidFill>
                  <a:schemeClr val="dk2"/>
                </a:solidFill>
              </a:defRPr>
            </a:lvl1pPr>
            <a:lvl2pPr lvl="1" algn="l" rtl="0">
              <a:spcBef>
                <a:spcPts val="0"/>
              </a:spcBef>
              <a:spcAft>
                <a:spcPts val="0"/>
              </a:spcAft>
              <a:buClr>
                <a:schemeClr val="dk2"/>
              </a:buClr>
              <a:buSzPts val="3800"/>
              <a:buNone/>
              <a:defRPr sz="3800">
                <a:solidFill>
                  <a:schemeClr val="dk2"/>
                </a:solidFill>
              </a:defRPr>
            </a:lvl2pPr>
            <a:lvl3pPr lvl="2" algn="l" rtl="0">
              <a:spcBef>
                <a:spcPts val="0"/>
              </a:spcBef>
              <a:spcAft>
                <a:spcPts val="0"/>
              </a:spcAft>
              <a:buClr>
                <a:schemeClr val="dk2"/>
              </a:buClr>
              <a:buSzPts val="3800"/>
              <a:buNone/>
              <a:defRPr sz="3800">
                <a:solidFill>
                  <a:schemeClr val="dk2"/>
                </a:solidFill>
              </a:defRPr>
            </a:lvl3pPr>
            <a:lvl4pPr lvl="3" algn="l" rtl="0">
              <a:spcBef>
                <a:spcPts val="0"/>
              </a:spcBef>
              <a:spcAft>
                <a:spcPts val="0"/>
              </a:spcAft>
              <a:buClr>
                <a:schemeClr val="dk2"/>
              </a:buClr>
              <a:buSzPts val="3800"/>
              <a:buNone/>
              <a:defRPr sz="3800">
                <a:solidFill>
                  <a:schemeClr val="dk2"/>
                </a:solidFill>
              </a:defRPr>
            </a:lvl4pPr>
            <a:lvl5pPr lvl="4" algn="l" rtl="0">
              <a:spcBef>
                <a:spcPts val="0"/>
              </a:spcBef>
              <a:spcAft>
                <a:spcPts val="0"/>
              </a:spcAft>
              <a:buClr>
                <a:schemeClr val="dk2"/>
              </a:buClr>
              <a:buSzPts val="3800"/>
              <a:buNone/>
              <a:defRPr sz="3800">
                <a:solidFill>
                  <a:schemeClr val="dk2"/>
                </a:solidFill>
              </a:defRPr>
            </a:lvl5pPr>
            <a:lvl6pPr lvl="5" algn="l" rtl="0">
              <a:spcBef>
                <a:spcPts val="0"/>
              </a:spcBef>
              <a:spcAft>
                <a:spcPts val="0"/>
              </a:spcAft>
              <a:buClr>
                <a:schemeClr val="dk2"/>
              </a:buClr>
              <a:buSzPts val="3800"/>
              <a:buNone/>
              <a:defRPr sz="3800">
                <a:solidFill>
                  <a:schemeClr val="dk2"/>
                </a:solidFill>
              </a:defRPr>
            </a:lvl6pPr>
            <a:lvl7pPr lvl="6" algn="l" rtl="0">
              <a:spcBef>
                <a:spcPts val="0"/>
              </a:spcBef>
              <a:spcAft>
                <a:spcPts val="0"/>
              </a:spcAft>
              <a:buClr>
                <a:schemeClr val="dk2"/>
              </a:buClr>
              <a:buSzPts val="3800"/>
              <a:buNone/>
              <a:defRPr sz="3800">
                <a:solidFill>
                  <a:schemeClr val="dk2"/>
                </a:solidFill>
              </a:defRPr>
            </a:lvl7pPr>
            <a:lvl8pPr lvl="7" algn="l" rtl="0">
              <a:spcBef>
                <a:spcPts val="0"/>
              </a:spcBef>
              <a:spcAft>
                <a:spcPts val="0"/>
              </a:spcAft>
              <a:buClr>
                <a:schemeClr val="dk2"/>
              </a:buClr>
              <a:buSzPts val="3800"/>
              <a:buNone/>
              <a:defRPr sz="3800">
                <a:solidFill>
                  <a:schemeClr val="dk2"/>
                </a:solidFill>
              </a:defRPr>
            </a:lvl8pPr>
            <a:lvl9pPr lvl="8" algn="l" rtl="0">
              <a:spcBef>
                <a:spcPts val="0"/>
              </a:spcBef>
              <a:spcAft>
                <a:spcPts val="0"/>
              </a:spcAft>
              <a:buClr>
                <a:schemeClr val="dk2"/>
              </a:buClr>
              <a:buSzPts val="3800"/>
              <a:buNone/>
              <a:defRPr sz="3800">
                <a:solidFill>
                  <a:schemeClr val="dk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27538" y="-28787"/>
            <a:ext cx="9199075" cy="5201074"/>
          </a:xfrm>
          <a:prstGeom prst="rect">
            <a:avLst/>
          </a:prstGeom>
          <a:noFill/>
          <a:ln>
            <a:noFill/>
          </a:ln>
        </p:spPr>
      </p:pic>
      <p:pic>
        <p:nvPicPr>
          <p:cNvPr id="84" name="Google Shape;84;p14"/>
          <p:cNvPicPr preferRelativeResize="0"/>
          <p:nvPr/>
        </p:nvPicPr>
        <p:blipFill rotWithShape="1">
          <a:blip r:embed="rId3">
            <a:alphaModFix/>
          </a:blip>
          <a:srcRect/>
          <a:stretch/>
        </p:blipFill>
        <p:spPr>
          <a:xfrm>
            <a:off x="-36599" y="-36550"/>
            <a:ext cx="9217198" cy="5216599"/>
          </a:xfrm>
          <a:prstGeom prst="rect">
            <a:avLst/>
          </a:prstGeom>
          <a:noFill/>
          <a:ln>
            <a:noFill/>
          </a:ln>
        </p:spPr>
      </p:pic>
      <p:sp>
        <p:nvSpPr>
          <p:cNvPr id="85" name="Google Shape;85;p14"/>
          <p:cNvSpPr txBox="1">
            <a:spLocks noGrp="1"/>
          </p:cNvSpPr>
          <p:nvPr>
            <p:ph type="title"/>
          </p:nvPr>
        </p:nvSpPr>
        <p:spPr>
          <a:xfrm>
            <a:off x="3152100" y="3110800"/>
            <a:ext cx="2839800" cy="33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6" name="Google Shape;86;p1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1pPr>
            <a:lvl2pPr lvl="1"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2pPr>
            <a:lvl3pPr lvl="2"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3pPr>
            <a:lvl4pPr lvl="3"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4pPr>
            <a:lvl5pPr lvl="4"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5pPr>
            <a:lvl6pPr lvl="5"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6pPr>
            <a:lvl7pPr lvl="6"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7pPr>
            <a:lvl8pPr lvl="7"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8pPr>
            <a:lvl9pPr lvl="8" algn="ctr">
              <a:spcBef>
                <a:spcPts val="0"/>
              </a:spcBef>
              <a:spcAft>
                <a:spcPts val="0"/>
              </a:spcAft>
              <a:buClr>
                <a:schemeClr val="dk1"/>
              </a:buClr>
              <a:buSzPts val="3300"/>
              <a:buFont typeface="Unna"/>
              <a:buNone/>
              <a:defRPr sz="3300">
                <a:solidFill>
                  <a:schemeClr val="dk1"/>
                </a:solidFill>
                <a:latin typeface="Unna"/>
                <a:ea typeface="Unna"/>
                <a:cs typeface="Unna"/>
                <a:sym typeface="Unn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59" r:id="rId8"/>
    <p:sldLayoutId id="2147483660" r:id="rId9"/>
    <p:sldLayoutId id="2147483662" r:id="rId10"/>
    <p:sldLayoutId id="2147483666"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aptain_(association_football)" TargetMode="External"/><Relationship Id="rId13" Type="http://schemas.openxmlformats.org/officeDocument/2006/relationships/image" Target="../media/image14.jpg"/><Relationship Id="rId3" Type="http://schemas.openxmlformats.org/officeDocument/2006/relationships/image" Target="../media/image13.jpg"/><Relationship Id="rId7" Type="http://schemas.openxmlformats.org/officeDocument/2006/relationships/hyperlink" Target="https://en.wikipedia.org/wiki/Al_Nassr_FC" TargetMode="External"/><Relationship Id="rId12" Type="http://schemas.openxmlformats.org/officeDocument/2006/relationships/hyperlink" Target="https://en.wikipedia.org/wiki/FIFA_World_Cup_records_and_statistics#Goalsco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Saudi_Professional_League" TargetMode="External"/><Relationship Id="rId11" Type="http://schemas.openxmlformats.org/officeDocument/2006/relationships/hyperlink" Target="https://en.wikipedia.org/wiki/List_of_footballers_with_500_or_more_goals" TargetMode="External"/><Relationship Id="rId5" Type="http://schemas.openxmlformats.org/officeDocument/2006/relationships/hyperlink" Target="https://en.wikipedia.org/wiki/Forward_(association_football)" TargetMode="External"/><Relationship Id="rId10" Type="http://schemas.openxmlformats.org/officeDocument/2006/relationships/hyperlink" Target="https://en.wikipedia.org/wiki/List_of_men's_footballers_with_the_most_official_appearances" TargetMode="External"/><Relationship Id="rId4" Type="http://schemas.openxmlformats.org/officeDocument/2006/relationships/hyperlink" Target="https://en.wikipedia.org/wiki/Association_football" TargetMode="External"/><Relationship Id="rId9" Type="http://schemas.openxmlformats.org/officeDocument/2006/relationships/hyperlink" Target="https://en.wikipedia.org/wiki/Portugal_national_football_tea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dependent.ie/sport/soccer/other-soccer/ronaldos-mother-reveals-she-tried-to-abort-her-son-30441371.html"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en.as.com/en/2020/02/06/soccer/1580991985_08https:/en.as.com/en/2020/02/06/soccer/1580991985_081497.html1497.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allon_d'Or"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en.wikipedia.org/wiki/Juventus_F.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cxnSp>
        <p:nvCxnSpPr>
          <p:cNvPr id="215" name="Google Shape;215;p35"/>
          <p:cNvCxnSpPr/>
          <p:nvPr/>
        </p:nvCxnSpPr>
        <p:spPr>
          <a:xfrm>
            <a:off x="2403000" y="3434126"/>
            <a:ext cx="4338000" cy="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5"/>
          <p:cNvSpPr txBox="1">
            <a:spLocks noGrp="1"/>
          </p:cNvSpPr>
          <p:nvPr>
            <p:ph type="ctrTitle"/>
          </p:nvPr>
        </p:nvSpPr>
        <p:spPr>
          <a:xfrm>
            <a:off x="2177400" y="1359187"/>
            <a:ext cx="5475000" cy="22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2"/>
                </a:solidFill>
              </a:rPr>
              <a:t>Cristiano</a:t>
            </a:r>
            <a:r>
              <a:rPr lang="en" dirty="0" smtClean="0"/>
              <a:t> </a:t>
            </a:r>
            <a:br>
              <a:rPr lang="en" dirty="0" smtClean="0"/>
            </a:br>
            <a:r>
              <a:rPr lang="en" dirty="0"/>
              <a:t>	</a:t>
            </a:r>
            <a:r>
              <a:rPr lang="en" dirty="0" smtClean="0"/>
              <a:t>	Ronaldo</a:t>
            </a:r>
            <a:endParaRPr dirty="0"/>
          </a:p>
        </p:txBody>
      </p:sp>
      <p:sp>
        <p:nvSpPr>
          <p:cNvPr id="217" name="Google Shape;217;p35"/>
          <p:cNvSpPr txBox="1">
            <a:spLocks noGrp="1"/>
          </p:cNvSpPr>
          <p:nvPr>
            <p:ph type="subTitle" idx="1"/>
          </p:nvPr>
        </p:nvSpPr>
        <p:spPr>
          <a:xfrm>
            <a:off x="2760577" y="3614587"/>
            <a:ext cx="4599600" cy="37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-Made by Zainab.P (VII-B)</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2"/>
        <p:cNvGrpSpPr/>
        <p:nvPr/>
      </p:nvGrpSpPr>
      <p:grpSpPr>
        <a:xfrm>
          <a:off x="0" y="0"/>
          <a:ext cx="0" cy="0"/>
          <a:chOff x="0" y="0"/>
          <a:chExt cx="0" cy="0"/>
        </a:xfrm>
      </p:grpSpPr>
      <p:sp>
        <p:nvSpPr>
          <p:cNvPr id="563" name="Google Shape;563;p60"/>
          <p:cNvSpPr txBox="1">
            <a:spLocks noGrp="1"/>
          </p:cNvSpPr>
          <p:nvPr>
            <p:ph type="title"/>
          </p:nvPr>
        </p:nvSpPr>
        <p:spPr>
          <a:xfrm>
            <a:off x="2485200" y="1356075"/>
            <a:ext cx="4173600" cy="7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6</a:t>
            </a:r>
            <a:endParaRPr sz="6000" dirty="0"/>
          </a:p>
        </p:txBody>
      </p:sp>
      <p:sp>
        <p:nvSpPr>
          <p:cNvPr id="564" name="Google Shape;564;p60"/>
          <p:cNvSpPr txBox="1">
            <a:spLocks noGrp="1"/>
          </p:cNvSpPr>
          <p:nvPr>
            <p:ph type="subTitle" idx="1"/>
          </p:nvPr>
        </p:nvSpPr>
        <p:spPr>
          <a:xfrm>
            <a:off x="2485200" y="2121775"/>
            <a:ext cx="4173600" cy="279300"/>
          </a:xfrm>
          <a:prstGeom prst="rect">
            <a:avLst/>
          </a:prstGeom>
        </p:spPr>
        <p:txBody>
          <a:bodyPr spcFirstLastPara="1" wrap="square" lIns="91425" tIns="91425" rIns="91425" bIns="91425" anchor="ctr" anchorCtr="0">
            <a:noAutofit/>
          </a:bodyPr>
          <a:lstStyle/>
          <a:p>
            <a:pPr marL="0" lvl="0" indent="0"/>
            <a:r>
              <a:rPr lang="en-US" dirty="0" err="1"/>
              <a:t>Ballon</a:t>
            </a:r>
            <a:r>
              <a:rPr lang="en-US" dirty="0"/>
              <a:t> d'Or</a:t>
            </a:r>
          </a:p>
        </p:txBody>
      </p:sp>
      <p:sp>
        <p:nvSpPr>
          <p:cNvPr id="565" name="Google Shape;565;p60"/>
          <p:cNvSpPr txBox="1">
            <a:spLocks noGrp="1"/>
          </p:cNvSpPr>
          <p:nvPr>
            <p:ph type="title" idx="2"/>
          </p:nvPr>
        </p:nvSpPr>
        <p:spPr>
          <a:xfrm>
            <a:off x="2485200" y="2742425"/>
            <a:ext cx="4173600" cy="7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smtClean="0"/>
              <a:t>32</a:t>
            </a:r>
            <a:endParaRPr sz="6000" dirty="0"/>
          </a:p>
        </p:txBody>
      </p:sp>
      <p:sp>
        <p:nvSpPr>
          <p:cNvPr id="566" name="Google Shape;566;p60"/>
          <p:cNvSpPr txBox="1">
            <a:spLocks noGrp="1"/>
          </p:cNvSpPr>
          <p:nvPr>
            <p:ph type="subTitle" idx="3"/>
          </p:nvPr>
        </p:nvSpPr>
        <p:spPr>
          <a:xfrm>
            <a:off x="2485200" y="3508125"/>
            <a:ext cx="4173600" cy="279300"/>
          </a:xfrm>
          <a:prstGeom prst="rect">
            <a:avLst/>
          </a:prstGeom>
        </p:spPr>
        <p:txBody>
          <a:bodyPr spcFirstLastPara="1" wrap="square" lIns="91425" tIns="91425" rIns="91425" bIns="91425" anchor="ctr" anchorCtr="0">
            <a:noAutofit/>
          </a:bodyPr>
          <a:lstStyle/>
          <a:p>
            <a:pPr marL="0" indent="0"/>
            <a:r>
              <a:rPr lang="en-US" dirty="0"/>
              <a:t>Total Trophies</a:t>
            </a:r>
          </a:p>
        </p:txBody>
      </p:sp>
    </p:spTree>
    <p:extLst>
      <p:ext uri="{BB962C8B-B14F-4D97-AF65-F5344CB8AC3E}">
        <p14:creationId xmlns:p14="http://schemas.microsoft.com/office/powerpoint/2010/main" val="3898385095"/>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cxnSp>
        <p:nvCxnSpPr>
          <p:cNvPr id="321" name="Google Shape;321;p44"/>
          <p:cNvCxnSpPr/>
          <p:nvPr/>
        </p:nvCxnSpPr>
        <p:spPr>
          <a:xfrm>
            <a:off x="2013450" y="2872025"/>
            <a:ext cx="5117100" cy="0"/>
          </a:xfrm>
          <a:prstGeom prst="straightConnector1">
            <a:avLst/>
          </a:prstGeom>
          <a:noFill/>
          <a:ln w="9525" cap="flat" cmpd="sng">
            <a:solidFill>
              <a:schemeClr val="dk2"/>
            </a:solidFill>
            <a:prstDash val="solid"/>
            <a:round/>
            <a:headEnd type="none" w="med" len="med"/>
            <a:tailEnd type="none" w="med" len="med"/>
          </a:ln>
        </p:spPr>
      </p:cxnSp>
      <p:sp>
        <p:nvSpPr>
          <p:cNvPr id="322" name="Google Shape;322;p44"/>
          <p:cNvSpPr txBox="1">
            <a:spLocks noGrp="1"/>
          </p:cNvSpPr>
          <p:nvPr>
            <p:ph type="title"/>
          </p:nvPr>
        </p:nvSpPr>
        <p:spPr>
          <a:xfrm>
            <a:off x="3152100" y="3110800"/>
            <a:ext cx="2839800" cy="334500"/>
          </a:xfrm>
          <a:prstGeom prst="rect">
            <a:avLst/>
          </a:prstGeom>
        </p:spPr>
        <p:txBody>
          <a:bodyPr spcFirstLastPara="1" wrap="square" lIns="91425" tIns="91425" rIns="91425" bIns="91425" anchor="ctr" anchorCtr="0">
            <a:noAutofit/>
          </a:bodyPr>
          <a:lstStyle/>
          <a:p>
            <a:pPr lvl="0"/>
            <a:r>
              <a:rPr lang="en" dirty="0" smtClean="0"/>
              <a:t>—</a:t>
            </a:r>
            <a:r>
              <a:rPr lang="en-US" b="1" dirty="0"/>
              <a:t>Cristiano </a:t>
            </a:r>
            <a:r>
              <a:rPr lang="en" b="1" dirty="0" smtClean="0">
                <a:solidFill>
                  <a:schemeClr val="dk2"/>
                </a:solidFill>
              </a:rPr>
              <a:t>Ronaldo</a:t>
            </a:r>
            <a:endParaRPr b="1" dirty="0">
              <a:solidFill>
                <a:schemeClr val="dk2"/>
              </a:solidFill>
            </a:endParaRPr>
          </a:p>
        </p:txBody>
      </p:sp>
      <p:sp>
        <p:nvSpPr>
          <p:cNvPr id="323" name="Google Shape;323;p44"/>
          <p:cNvSpPr txBox="1">
            <a:spLocks noGrp="1"/>
          </p:cNvSpPr>
          <p:nvPr>
            <p:ph type="subTitle" idx="1"/>
          </p:nvPr>
        </p:nvSpPr>
        <p:spPr>
          <a:xfrm>
            <a:off x="1805400" y="1607700"/>
            <a:ext cx="5533200" cy="1204200"/>
          </a:xfrm>
          <a:prstGeom prst="rect">
            <a:avLst/>
          </a:prstGeom>
        </p:spPr>
        <p:txBody>
          <a:bodyPr spcFirstLastPara="1" wrap="square" lIns="91425" tIns="91425" rIns="91425" bIns="91425" anchor="ctr" anchorCtr="0">
            <a:noAutofit/>
          </a:bodyPr>
          <a:lstStyle/>
          <a:p>
            <a:pPr marL="0" lvl="0" indent="0"/>
            <a:r>
              <a:rPr lang="en-US" dirty="0"/>
              <a:t>“If you think you’re perfect already, then you never will be.”</a:t>
            </a:r>
            <a:endParaRPr dirty="0"/>
          </a:p>
        </p:txBody>
      </p:sp>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backgroundRemoval t="0" b="100000" l="19398" r="81271">
                        <a14:foregroundMark x1="43144" y1="27976" x2="43144" y2="27976"/>
                        <a14:foregroundMark x1="43144" y1="23214" x2="43144" y2="23214"/>
                        <a14:foregroundMark x1="43144" y1="16667" x2="43144" y2="16667"/>
                        <a14:foregroundMark x1="44147" y1="14286" x2="44147" y2="14286"/>
                        <a14:foregroundMark x1="47826" y1="7143" x2="47826" y2="7143"/>
                        <a14:foregroundMark x1="50502" y1="6548" x2="50502" y2="6548"/>
                        <a14:foregroundMark x1="55518" y1="9524" x2="55518" y2="9524"/>
                        <a14:foregroundMark x1="59532" y1="21429" x2="59532" y2="21429"/>
                        <a14:foregroundMark x1="59532" y1="28571" x2="59532" y2="28571"/>
                        <a14:foregroundMark x1="57525" y1="46429" x2="57525" y2="46429"/>
                        <a14:foregroundMark x1="52508" y1="75595" x2="52508" y2="75595"/>
                        <a14:foregroundMark x1="49833" y1="67262" x2="49833" y2="67262"/>
                        <a14:foregroundMark x1="57191" y1="14881" x2="57191" y2="14881"/>
                        <a14:foregroundMark x1="53177" y1="8929" x2="53177" y2="8929"/>
                        <a14:foregroundMark x1="53846" y1="7738" x2="53846" y2="7738"/>
                      </a14:backgroundRemoval>
                    </a14:imgEffect>
                  </a14:imgLayer>
                </a14:imgProps>
              </a:ext>
              <a:ext uri="{28A0092B-C50C-407E-A947-70E740481C1C}">
                <a14:useLocalDpi xmlns:a14="http://schemas.microsoft.com/office/drawing/2010/main" val="0"/>
              </a:ext>
            </a:extLst>
          </a:blip>
          <a:stretch>
            <a:fillRect/>
          </a:stretch>
        </p:blipFill>
        <p:spPr>
          <a:xfrm>
            <a:off x="59727" y="1084789"/>
            <a:ext cx="3199348" cy="179762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3"/>
          <p:cNvSpPr txBox="1">
            <a:spLocks noGrp="1"/>
          </p:cNvSpPr>
          <p:nvPr>
            <p:ph type="title"/>
          </p:nvPr>
        </p:nvSpPr>
        <p:spPr>
          <a:xfrm>
            <a:off x="2280750" y="1762800"/>
            <a:ext cx="4582500" cy="16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THANK 			   </a:t>
            </a:r>
            <a:r>
              <a:rPr lang="en" dirty="0" smtClean="0">
                <a:solidFill>
                  <a:schemeClr val="dk2"/>
                </a:solidFill>
              </a:rPr>
              <a:t>YOU</a:t>
            </a:r>
            <a:endParaRPr dirty="0">
              <a:solidFill>
                <a:schemeClr val="dk2"/>
              </a:solidFill>
            </a:endParaRPr>
          </a:p>
        </p:txBody>
      </p:sp>
      <p:cxnSp>
        <p:nvCxnSpPr>
          <p:cNvPr id="477" name="Google Shape;477;p53"/>
          <p:cNvCxnSpPr/>
          <p:nvPr/>
        </p:nvCxnSpPr>
        <p:spPr>
          <a:xfrm rot="10800000">
            <a:off x="3407250" y="3526975"/>
            <a:ext cx="232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1"/>
        <p:cNvGrpSpPr/>
        <p:nvPr/>
      </p:nvGrpSpPr>
      <p:grpSpPr>
        <a:xfrm>
          <a:off x="0" y="0"/>
          <a:ext cx="0" cy="0"/>
          <a:chOff x="0" y="0"/>
          <a:chExt cx="0" cy="0"/>
        </a:xfrm>
      </p:grpSpPr>
      <p:cxnSp>
        <p:nvCxnSpPr>
          <p:cNvPr id="222" name="Google Shape;222;p36"/>
          <p:cNvCxnSpPr/>
          <p:nvPr/>
        </p:nvCxnSpPr>
        <p:spPr>
          <a:xfrm>
            <a:off x="2479650" y="1058650"/>
            <a:ext cx="4184700" cy="0"/>
          </a:xfrm>
          <a:prstGeom prst="straightConnector1">
            <a:avLst/>
          </a:prstGeom>
          <a:noFill/>
          <a:ln w="9525" cap="flat" cmpd="sng">
            <a:solidFill>
              <a:schemeClr val="dk2"/>
            </a:solidFill>
            <a:prstDash val="solid"/>
            <a:round/>
            <a:headEnd type="none" w="med" len="med"/>
            <a:tailEnd type="none" w="med" len="med"/>
          </a:ln>
        </p:spPr>
      </p:cxnSp>
      <p:sp>
        <p:nvSpPr>
          <p:cNvPr id="223" name="Google Shape;223;p36"/>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Brief </a:t>
            </a:r>
            <a:endParaRPr dirty="0"/>
          </a:p>
        </p:txBody>
      </p:sp>
      <p:sp>
        <p:nvSpPr>
          <p:cNvPr id="224" name="Google Shape;224;p36"/>
          <p:cNvSpPr txBox="1">
            <a:spLocks noGrp="1"/>
          </p:cNvSpPr>
          <p:nvPr>
            <p:ph type="body" idx="1"/>
          </p:nvPr>
        </p:nvSpPr>
        <p:spPr>
          <a:xfrm>
            <a:off x="4177546" y="1297400"/>
            <a:ext cx="4966454" cy="3327900"/>
          </a:xfrm>
          <a:prstGeom prst="rect">
            <a:avLst/>
          </a:prstGeom>
        </p:spPr>
        <p:txBody>
          <a:bodyPr spcFirstLastPara="1" wrap="square" lIns="91425" tIns="91425" rIns="91425" bIns="91425" anchor="ctr" anchorCtr="0">
            <a:noAutofit/>
          </a:bodyPr>
          <a:lstStyle/>
          <a:p>
            <a:pPr marL="0" lvl="0" indent="0">
              <a:buNone/>
            </a:pPr>
            <a:r>
              <a:rPr lang="en-US" dirty="0" smtClean="0"/>
              <a:t>Often called as the </a:t>
            </a:r>
            <a:r>
              <a:rPr lang="en-US" dirty="0" smtClean="0"/>
              <a:t>G.O.A.T</a:t>
            </a:r>
            <a:r>
              <a:rPr lang="en-US" dirty="0" smtClean="0"/>
              <a:t> </a:t>
            </a:r>
            <a:r>
              <a:rPr lang="en-US" dirty="0" smtClean="0"/>
              <a:t>of modern football,</a:t>
            </a:r>
            <a:r>
              <a:rPr lang="en-US" b="1" dirty="0" smtClean="0"/>
              <a:t> Cristiano </a:t>
            </a:r>
            <a:r>
              <a:rPr lang="en-US" b="1" dirty="0"/>
              <a:t>Ronaldo dos Santos </a:t>
            </a:r>
            <a:r>
              <a:rPr lang="en-US" b="1" dirty="0" err="1"/>
              <a:t>Aveiro</a:t>
            </a:r>
            <a:r>
              <a:rPr lang="en-US" dirty="0"/>
              <a:t> </a:t>
            </a:r>
            <a:r>
              <a:rPr lang="en-US" dirty="0" smtClean="0"/>
              <a:t>(born </a:t>
            </a:r>
            <a:r>
              <a:rPr lang="en-US" dirty="0"/>
              <a:t>5 February </a:t>
            </a:r>
            <a:r>
              <a:rPr lang="en-US" dirty="0" smtClean="0"/>
              <a:t>1985) is </a:t>
            </a:r>
            <a:r>
              <a:rPr lang="en-US" dirty="0"/>
              <a:t>a Portuguese professional </a:t>
            </a:r>
            <a:r>
              <a:rPr lang="en-US" dirty="0">
                <a:hlinkClick r:id="rId4" tooltip="Association football"/>
              </a:rPr>
              <a:t>footballer</a:t>
            </a:r>
            <a:r>
              <a:rPr lang="en-US" dirty="0"/>
              <a:t> who plays as a </a:t>
            </a:r>
            <a:r>
              <a:rPr lang="en-US" dirty="0">
                <a:hlinkClick r:id="rId5" tooltip="Forward (association football)"/>
              </a:rPr>
              <a:t>forward</a:t>
            </a:r>
            <a:r>
              <a:rPr lang="en-US" dirty="0"/>
              <a:t> for </a:t>
            </a:r>
            <a:r>
              <a:rPr lang="en-US" dirty="0">
                <a:hlinkClick r:id="rId6" tooltip="Saudi Professional League"/>
              </a:rPr>
              <a:t>Saudi Professional League</a:t>
            </a:r>
            <a:r>
              <a:rPr lang="en-US" dirty="0"/>
              <a:t> club </a:t>
            </a:r>
            <a:r>
              <a:rPr lang="en-US" dirty="0">
                <a:hlinkClick r:id="rId7" tooltip="Al Nassr FC"/>
              </a:rPr>
              <a:t>Al </a:t>
            </a:r>
            <a:r>
              <a:rPr lang="en-US" dirty="0" err="1">
                <a:hlinkClick r:id="rId7" tooltip="Al Nassr FC"/>
              </a:rPr>
              <a:t>Nassr</a:t>
            </a:r>
            <a:r>
              <a:rPr lang="en-US" dirty="0"/>
              <a:t> and </a:t>
            </a:r>
            <a:r>
              <a:rPr lang="en-US" dirty="0">
                <a:hlinkClick r:id="rId8" tooltip="Captain (association football)"/>
              </a:rPr>
              <a:t>captains</a:t>
            </a:r>
            <a:r>
              <a:rPr lang="en-US" dirty="0"/>
              <a:t> the </a:t>
            </a:r>
            <a:r>
              <a:rPr lang="en-US" dirty="0">
                <a:hlinkClick r:id="rId9" tooltip="Portugal national football team"/>
              </a:rPr>
              <a:t>Portugal national team</a:t>
            </a:r>
            <a:r>
              <a:rPr lang="en-US" dirty="0"/>
              <a:t>. Widely regarded as one of the greatest players of all </a:t>
            </a:r>
            <a:r>
              <a:rPr lang="en-US" dirty="0" smtClean="0"/>
              <a:t>time. </a:t>
            </a:r>
            <a:r>
              <a:rPr lang="en-US" dirty="0"/>
              <a:t>He is one of the few players to have made over </a:t>
            </a:r>
            <a:r>
              <a:rPr lang="en-US" dirty="0">
                <a:hlinkClick r:id="rId10" tooltip="List of men's footballers with the most official appearances"/>
              </a:rPr>
              <a:t>1,100 professional career appearances</a:t>
            </a:r>
            <a:r>
              <a:rPr lang="en-US" dirty="0"/>
              <a:t>, and has scored over </a:t>
            </a:r>
            <a:r>
              <a:rPr lang="en-US" dirty="0">
                <a:hlinkClick r:id="rId11" tooltip="List of footballers with 500 or more goals"/>
              </a:rPr>
              <a:t>800 official senior career goals</a:t>
            </a:r>
            <a:r>
              <a:rPr lang="en-US" dirty="0"/>
              <a:t> for club and country. He is the only player to </a:t>
            </a:r>
            <a:r>
              <a:rPr lang="en-US" dirty="0">
                <a:hlinkClick r:id="rId12" tooltip="FIFA World Cup records and statistics"/>
              </a:rPr>
              <a:t>score in five FIFA World Cup tournaments</a:t>
            </a:r>
            <a:r>
              <a:rPr lang="en-US" dirty="0"/>
              <a:t>.</a:t>
            </a:r>
            <a:r>
              <a:rPr lang="en" sz="1200" dirty="0" smtClean="0"/>
              <a:t>.</a:t>
            </a:r>
            <a:endParaRPr dirty="0"/>
          </a:p>
        </p:txBody>
      </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87725"/>
            <a:ext cx="4177546" cy="23472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cxnSp>
        <p:nvCxnSpPr>
          <p:cNvPr id="236" name="Google Shape;236;p38"/>
          <p:cNvCxnSpPr/>
          <p:nvPr/>
        </p:nvCxnSpPr>
        <p:spPr>
          <a:xfrm>
            <a:off x="3167250" y="1058650"/>
            <a:ext cx="28095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38"/>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238" name="Google Shape;238;p38"/>
          <p:cNvSpPr txBox="1">
            <a:spLocks noGrp="1"/>
          </p:cNvSpPr>
          <p:nvPr>
            <p:ph type="subTitle" idx="1"/>
          </p:nvPr>
        </p:nvSpPr>
        <p:spPr>
          <a:xfrm>
            <a:off x="640488" y="2545069"/>
            <a:ext cx="2399400" cy="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Brief</a:t>
            </a:r>
            <a:endParaRPr dirty="0"/>
          </a:p>
        </p:txBody>
      </p:sp>
      <p:sp>
        <p:nvSpPr>
          <p:cNvPr id="239" name="Google Shape;239;p38"/>
          <p:cNvSpPr txBox="1">
            <a:spLocks noGrp="1"/>
          </p:cNvSpPr>
          <p:nvPr>
            <p:ph type="subTitle" idx="2"/>
          </p:nvPr>
        </p:nvSpPr>
        <p:spPr>
          <a:xfrm>
            <a:off x="640488" y="2953544"/>
            <a:ext cx="23994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Describing the brief for my topic</a:t>
            </a:r>
            <a:endParaRPr dirty="0"/>
          </a:p>
        </p:txBody>
      </p:sp>
      <p:sp>
        <p:nvSpPr>
          <p:cNvPr id="240" name="Google Shape;240;p38"/>
          <p:cNvSpPr txBox="1">
            <a:spLocks noGrp="1"/>
          </p:cNvSpPr>
          <p:nvPr>
            <p:ph type="title" idx="3"/>
          </p:nvPr>
        </p:nvSpPr>
        <p:spPr>
          <a:xfrm>
            <a:off x="640488" y="2020469"/>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44" name="Google Shape;244;p38"/>
          <p:cNvSpPr txBox="1">
            <a:spLocks noGrp="1"/>
          </p:cNvSpPr>
          <p:nvPr>
            <p:ph type="subTitle" idx="7"/>
          </p:nvPr>
        </p:nvSpPr>
        <p:spPr>
          <a:xfrm>
            <a:off x="6164663" y="2545069"/>
            <a:ext cx="2399400" cy="334500"/>
          </a:xfrm>
          <a:prstGeom prst="rect">
            <a:avLst/>
          </a:prstGeom>
        </p:spPr>
        <p:txBody>
          <a:bodyPr spcFirstLastPara="1" wrap="square" lIns="91425" tIns="91425" rIns="91425" bIns="91425" anchor="ctr" anchorCtr="0">
            <a:noAutofit/>
          </a:bodyPr>
          <a:lstStyle/>
          <a:p>
            <a:pPr marL="0" lvl="0" indent="0"/>
            <a:r>
              <a:rPr lang="en-US" dirty="0"/>
              <a:t>Achievements</a:t>
            </a:r>
          </a:p>
        </p:txBody>
      </p:sp>
      <p:sp>
        <p:nvSpPr>
          <p:cNvPr id="245" name="Google Shape;245;p38"/>
          <p:cNvSpPr txBox="1">
            <a:spLocks noGrp="1"/>
          </p:cNvSpPr>
          <p:nvPr>
            <p:ph type="subTitle" idx="8"/>
          </p:nvPr>
        </p:nvSpPr>
        <p:spPr>
          <a:xfrm>
            <a:off x="6164663" y="2953544"/>
            <a:ext cx="2399400" cy="526500"/>
          </a:xfrm>
          <a:prstGeom prst="rect">
            <a:avLst/>
          </a:prstGeom>
        </p:spPr>
        <p:txBody>
          <a:bodyPr spcFirstLastPara="1" wrap="square" lIns="91425" tIns="91425" rIns="91425" bIns="91425" anchor="ctr" anchorCtr="0">
            <a:noAutofit/>
          </a:bodyPr>
          <a:lstStyle/>
          <a:p>
            <a:pPr marL="0" lvl="0" indent="0"/>
            <a:r>
              <a:rPr lang="en-US" dirty="0"/>
              <a:t>Achievements achieved till now</a:t>
            </a:r>
          </a:p>
        </p:txBody>
      </p:sp>
      <p:sp>
        <p:nvSpPr>
          <p:cNvPr id="246" name="Google Shape;246;p38"/>
          <p:cNvSpPr txBox="1">
            <a:spLocks noGrp="1"/>
          </p:cNvSpPr>
          <p:nvPr>
            <p:ph type="title" idx="9"/>
          </p:nvPr>
        </p:nvSpPr>
        <p:spPr>
          <a:xfrm>
            <a:off x="6164663" y="2020469"/>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250" name="Google Shape;250;p38"/>
          <p:cNvSpPr txBox="1">
            <a:spLocks noGrp="1"/>
          </p:cNvSpPr>
          <p:nvPr>
            <p:ph type="subTitle" idx="16"/>
          </p:nvPr>
        </p:nvSpPr>
        <p:spPr>
          <a:xfrm>
            <a:off x="3402576" y="2545069"/>
            <a:ext cx="2399400" cy="334500"/>
          </a:xfrm>
          <a:prstGeom prst="rect">
            <a:avLst/>
          </a:prstGeom>
        </p:spPr>
        <p:txBody>
          <a:bodyPr spcFirstLastPara="1" wrap="square" lIns="91425" tIns="91425" rIns="91425" bIns="91425" anchor="ctr" anchorCtr="0">
            <a:noAutofit/>
          </a:bodyPr>
          <a:lstStyle/>
          <a:p>
            <a:pPr marL="0" lvl="0" indent="0"/>
            <a:r>
              <a:rPr lang="en-US" dirty="0"/>
              <a:t>Struggles</a:t>
            </a:r>
          </a:p>
        </p:txBody>
      </p:sp>
      <p:sp>
        <p:nvSpPr>
          <p:cNvPr id="251" name="Google Shape;251;p38"/>
          <p:cNvSpPr txBox="1">
            <a:spLocks noGrp="1"/>
          </p:cNvSpPr>
          <p:nvPr>
            <p:ph type="subTitle" idx="17"/>
          </p:nvPr>
        </p:nvSpPr>
        <p:spPr>
          <a:xfrm>
            <a:off x="3402576" y="2953544"/>
            <a:ext cx="2399400" cy="526500"/>
          </a:xfrm>
          <a:prstGeom prst="rect">
            <a:avLst/>
          </a:prstGeom>
        </p:spPr>
        <p:txBody>
          <a:bodyPr spcFirstLastPara="1" wrap="square" lIns="91425" tIns="91425" rIns="91425" bIns="91425" anchor="ctr" anchorCtr="0">
            <a:noAutofit/>
          </a:bodyPr>
          <a:lstStyle/>
          <a:p>
            <a:pPr marL="0" lvl="0" indent="0"/>
            <a:r>
              <a:rPr lang="en-US" dirty="0"/>
              <a:t>The struggles to the path of success.</a:t>
            </a:r>
          </a:p>
        </p:txBody>
      </p:sp>
      <p:sp>
        <p:nvSpPr>
          <p:cNvPr id="252" name="Google Shape;252;p38"/>
          <p:cNvSpPr txBox="1">
            <a:spLocks noGrp="1"/>
          </p:cNvSpPr>
          <p:nvPr>
            <p:ph type="title" idx="18"/>
          </p:nvPr>
        </p:nvSpPr>
        <p:spPr>
          <a:xfrm>
            <a:off x="3402576" y="2020469"/>
            <a:ext cx="23994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6"/>
        <p:cNvGrpSpPr/>
        <p:nvPr/>
      </p:nvGrpSpPr>
      <p:grpSpPr>
        <a:xfrm>
          <a:off x="0" y="0"/>
          <a:ext cx="0" cy="0"/>
          <a:chOff x="0" y="0"/>
          <a:chExt cx="0" cy="0"/>
        </a:xfrm>
      </p:grpSpPr>
      <p:cxnSp>
        <p:nvCxnSpPr>
          <p:cNvPr id="267" name="Google Shape;267;p40"/>
          <p:cNvCxnSpPr/>
          <p:nvPr/>
        </p:nvCxnSpPr>
        <p:spPr>
          <a:xfrm>
            <a:off x="2604750" y="2951563"/>
            <a:ext cx="3934500" cy="0"/>
          </a:xfrm>
          <a:prstGeom prst="straightConnector1">
            <a:avLst/>
          </a:prstGeom>
          <a:noFill/>
          <a:ln w="9525" cap="flat" cmpd="sng">
            <a:solidFill>
              <a:schemeClr val="dk2"/>
            </a:solidFill>
            <a:prstDash val="solid"/>
            <a:round/>
            <a:headEnd type="none" w="med" len="med"/>
            <a:tailEnd type="none" w="med" len="med"/>
          </a:ln>
        </p:spPr>
      </p:cxnSp>
      <p:sp>
        <p:nvSpPr>
          <p:cNvPr id="268" name="Google Shape;268;p40"/>
          <p:cNvSpPr txBox="1">
            <a:spLocks noGrp="1"/>
          </p:cNvSpPr>
          <p:nvPr>
            <p:ph type="title"/>
          </p:nvPr>
        </p:nvSpPr>
        <p:spPr>
          <a:xfrm>
            <a:off x="1937025" y="2006383"/>
            <a:ext cx="5269950" cy="8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Struggles of </a:t>
            </a:r>
            <a:r>
              <a:rPr lang="en" dirty="0" smtClean="0">
                <a:solidFill>
                  <a:schemeClr val="dk2"/>
                </a:solidFill>
              </a:rPr>
              <a:t>Cristiano</a:t>
            </a:r>
            <a:endParaRPr dirty="0"/>
          </a:p>
        </p:txBody>
      </p:sp>
      <p:sp>
        <p:nvSpPr>
          <p:cNvPr id="270" name="Google Shape;270;p40"/>
          <p:cNvSpPr txBox="1">
            <a:spLocks noGrp="1"/>
          </p:cNvSpPr>
          <p:nvPr>
            <p:ph type="title" idx="2"/>
          </p:nvPr>
        </p:nvSpPr>
        <p:spPr>
          <a:xfrm>
            <a:off x="2197650" y="1282513"/>
            <a:ext cx="4748700" cy="8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 name="Subtitle 1"/>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subTitle" idx="1"/>
          </p:nvPr>
        </p:nvSpPr>
        <p:spPr>
          <a:xfrm>
            <a:off x="184018" y="852844"/>
            <a:ext cx="8701549" cy="3947792"/>
          </a:xfrm>
          <a:prstGeom prst="rect">
            <a:avLst/>
          </a:prstGeom>
        </p:spPr>
        <p:txBody>
          <a:bodyPr spcFirstLastPara="1" wrap="square" lIns="91425" tIns="91425" rIns="91425" bIns="91425" anchor="t" anchorCtr="0">
            <a:noAutofit/>
          </a:bodyPr>
          <a:lstStyle/>
          <a:p>
            <a:r>
              <a:rPr lang="en-US" dirty="0"/>
              <a:t>Cristiano was a proud but troubled boy, the youngest of four children. His mother was a cook and a cleaner. The family was so poor his mother, Dolores </a:t>
            </a:r>
            <a:r>
              <a:rPr lang="en-US" dirty="0" err="1"/>
              <a:t>Aveiro</a:t>
            </a:r>
            <a:r>
              <a:rPr lang="en-US" dirty="0"/>
              <a:t>, </a:t>
            </a:r>
            <a:r>
              <a:rPr lang="en-US" dirty="0">
                <a:hlinkClick r:id="rId3"/>
              </a:rPr>
              <a:t>considered terminating her pregnancy</a:t>
            </a:r>
            <a:r>
              <a:rPr lang="en-US" dirty="0"/>
              <a:t> and tried a homemade recipe, she revealed in her book </a:t>
            </a:r>
            <a:r>
              <a:rPr lang="en-US" i="1" dirty="0"/>
              <a:t>Mother Courage.</a:t>
            </a:r>
            <a:r>
              <a:rPr lang="en-US" dirty="0"/>
              <a:t> "He told me when he found out, 'Look mum, you wanted to abort me and now I'm the one who's pulling the purse-strings in the house," Dolores later recalled</a:t>
            </a:r>
            <a:r>
              <a:rPr lang="en-US" dirty="0" smtClean="0"/>
              <a:t>.</a:t>
            </a:r>
          </a:p>
          <a:p>
            <a:endParaRPr lang="en-US" dirty="0"/>
          </a:p>
          <a:p>
            <a:r>
              <a:rPr lang="en-US" dirty="0"/>
              <a:t>Cristiano had trouble controlling his temper and was expelled from school for throwing a chair at a teacher. He </a:t>
            </a:r>
            <a:r>
              <a:rPr lang="en-US" dirty="0">
                <a:hlinkClick r:id="rId4"/>
              </a:rPr>
              <a:t>assumed he’d become a village fisherman</a:t>
            </a:r>
            <a:r>
              <a:rPr lang="en-US" dirty="0"/>
              <a:t> and wasn’t interested in academics. Cristiano was obsessed with </a:t>
            </a:r>
            <a:r>
              <a:rPr lang="en-US" dirty="0" smtClean="0"/>
              <a:t>football however</a:t>
            </a:r>
            <a:r>
              <a:rPr lang="en-US" dirty="0"/>
              <a:t>, and quit school at age 14 to practice full time.</a:t>
            </a:r>
          </a:p>
        </p:txBody>
      </p:sp>
      <p:cxnSp>
        <p:nvCxnSpPr>
          <p:cNvPr id="261" name="Google Shape;261;p39"/>
          <p:cNvCxnSpPr/>
          <p:nvPr/>
        </p:nvCxnSpPr>
        <p:spPr>
          <a:xfrm>
            <a:off x="3175350" y="740853"/>
            <a:ext cx="2793300" cy="0"/>
          </a:xfrm>
          <a:prstGeom prst="straightConnector1">
            <a:avLst/>
          </a:prstGeom>
          <a:noFill/>
          <a:ln w="9525" cap="flat" cmpd="sng">
            <a:solidFill>
              <a:schemeClr val="dk2"/>
            </a:solidFill>
            <a:prstDash val="solid"/>
            <a:round/>
            <a:headEnd type="none" w="med" len="med"/>
            <a:tailEnd type="none" w="med" len="med"/>
          </a:ln>
        </p:spPr>
      </p:cxnSp>
      <p:sp>
        <p:nvSpPr>
          <p:cNvPr id="262" name="Google Shape;262;p39"/>
          <p:cNvSpPr txBox="1">
            <a:spLocks noGrp="1"/>
          </p:cNvSpPr>
          <p:nvPr>
            <p:ph type="title"/>
          </p:nvPr>
        </p:nvSpPr>
        <p:spPr>
          <a:xfrm>
            <a:off x="2694275" y="141199"/>
            <a:ext cx="37554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Struggles</a:t>
            </a:r>
            <a:endParaRPr dirty="0"/>
          </a:p>
        </p:txBody>
      </p:sp>
    </p:spTree>
    <p:extLst>
      <p:ext uri="{BB962C8B-B14F-4D97-AF65-F5344CB8AC3E}">
        <p14:creationId xmlns:p14="http://schemas.microsoft.com/office/powerpoint/2010/main" val="4270926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subTitle" idx="1"/>
          </p:nvPr>
        </p:nvSpPr>
        <p:spPr>
          <a:xfrm>
            <a:off x="62347" y="634632"/>
            <a:ext cx="9020649" cy="4508867"/>
          </a:xfrm>
          <a:prstGeom prst="rect">
            <a:avLst/>
          </a:prstGeom>
        </p:spPr>
        <p:txBody>
          <a:bodyPr spcFirstLastPara="1" wrap="square" lIns="91425" tIns="91425" rIns="91425" bIns="91425" anchor="t" anchorCtr="0">
            <a:noAutofit/>
          </a:bodyPr>
          <a:lstStyle/>
          <a:p>
            <a:r>
              <a:rPr lang="en-US" dirty="0"/>
              <a:t>His father served in the Portuguese Army and fought two wars in Angola and Mozambique, returning home to unemployment and difficult times although he later found work as a kit man at the local football club where Cristiano played for CF </a:t>
            </a:r>
            <a:r>
              <a:rPr lang="en-US" dirty="0" err="1"/>
              <a:t>Andorinha</a:t>
            </a:r>
            <a:r>
              <a:rPr lang="en-US" dirty="0"/>
              <a:t>. Cristiano joined </a:t>
            </a:r>
            <a:r>
              <a:rPr lang="en-US" i="1" dirty="0" err="1"/>
              <a:t>Clube</a:t>
            </a:r>
            <a:r>
              <a:rPr lang="en-US" i="1" dirty="0"/>
              <a:t> </a:t>
            </a:r>
            <a:r>
              <a:rPr lang="en-US" i="1" dirty="0" err="1"/>
              <a:t>Desportivo</a:t>
            </a:r>
            <a:r>
              <a:rPr lang="en-US" i="1" dirty="0"/>
              <a:t> Nacional</a:t>
            </a:r>
            <a:r>
              <a:rPr lang="en-US" dirty="0"/>
              <a:t> of Madeira and then </a:t>
            </a:r>
            <a:r>
              <a:rPr lang="en-US" i="1" dirty="0"/>
              <a:t>Sporting </a:t>
            </a:r>
            <a:r>
              <a:rPr lang="en-US" i="1" dirty="0" err="1"/>
              <a:t>Clube</a:t>
            </a:r>
            <a:r>
              <a:rPr lang="en-US" i="1" dirty="0"/>
              <a:t> de Portugal </a:t>
            </a:r>
            <a:r>
              <a:rPr lang="en-US" dirty="0"/>
              <a:t>before debuting on Sporting's first team in 2002. Even a heart operation at age 15 couldn’t keep him away from the pitch. </a:t>
            </a:r>
            <a:br>
              <a:rPr lang="en-US" dirty="0"/>
            </a:br>
            <a:endParaRPr lang="en-US" dirty="0"/>
          </a:p>
          <a:p>
            <a:r>
              <a:rPr lang="en-US" dirty="0"/>
              <a:t>"All he wanted to do as a boy was play football," his godfather, </a:t>
            </a:r>
            <a:r>
              <a:rPr lang="en-US" dirty="0" err="1"/>
              <a:t>Fernao</a:t>
            </a:r>
            <a:r>
              <a:rPr lang="en-US" dirty="0"/>
              <a:t> Sousa, told British reporters. "He loved the game so much he'd miss meals or escape out of his bedroom window with a ball when he was supposed to be doing his homework</a:t>
            </a:r>
            <a:r>
              <a:rPr lang="en-US" dirty="0" smtClean="0"/>
              <a:t>.“</a:t>
            </a:r>
          </a:p>
          <a:p>
            <a:endParaRPr lang="en-US" dirty="0"/>
          </a:p>
          <a:p>
            <a:r>
              <a:rPr lang="en-US" dirty="0"/>
              <a:t>By 18, he’d signed with Manchester United, winning the FA Cup in his first season, then went on to win three consecutive Premier League titles, the Champions League and the FIFA Club World Cup. By age 23, he won his first </a:t>
            </a:r>
            <a:r>
              <a:rPr lang="en-US" dirty="0" err="1">
                <a:hlinkClick r:id="rId3"/>
              </a:rPr>
              <a:t>Ballon</a:t>
            </a:r>
            <a:r>
              <a:rPr lang="en-US" dirty="0">
                <a:hlinkClick r:id="rId3"/>
              </a:rPr>
              <a:t> d'Or</a:t>
            </a:r>
            <a:r>
              <a:rPr lang="en-US" dirty="0"/>
              <a:t> and, at the time, he was involved in the most expensive association football transfer ever when he signed for Real Madrid in 2009 - a transfer worth €94m ($107m). Cristiano eventually ended up back at Man United after his time with Real Madrid and a successful period with Italian giant </a:t>
            </a:r>
            <a:r>
              <a:rPr lang="en-US" dirty="0">
                <a:hlinkClick r:id="rId4"/>
              </a:rPr>
              <a:t>Juventus</a:t>
            </a:r>
            <a:r>
              <a:rPr lang="en-US" dirty="0"/>
              <a:t>.</a:t>
            </a:r>
          </a:p>
        </p:txBody>
      </p:sp>
      <p:cxnSp>
        <p:nvCxnSpPr>
          <p:cNvPr id="261" name="Google Shape;261;p39"/>
          <p:cNvCxnSpPr/>
          <p:nvPr/>
        </p:nvCxnSpPr>
        <p:spPr>
          <a:xfrm>
            <a:off x="3175350" y="616161"/>
            <a:ext cx="2793300" cy="0"/>
          </a:xfrm>
          <a:prstGeom prst="straightConnector1">
            <a:avLst/>
          </a:prstGeom>
          <a:noFill/>
          <a:ln w="9525" cap="flat" cmpd="sng">
            <a:solidFill>
              <a:schemeClr val="dk2"/>
            </a:solidFill>
            <a:prstDash val="solid"/>
            <a:round/>
            <a:headEnd type="none" w="med" len="med"/>
            <a:tailEnd type="none" w="med" len="med"/>
          </a:ln>
        </p:spPr>
      </p:cxnSp>
      <p:sp>
        <p:nvSpPr>
          <p:cNvPr id="262" name="Google Shape;262;p39"/>
          <p:cNvSpPr txBox="1">
            <a:spLocks noGrp="1"/>
          </p:cNvSpPr>
          <p:nvPr>
            <p:ph type="title"/>
          </p:nvPr>
        </p:nvSpPr>
        <p:spPr>
          <a:xfrm>
            <a:off x="2694275" y="47680"/>
            <a:ext cx="37554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Struggles</a:t>
            </a:r>
            <a:endParaRPr dirty="0"/>
          </a:p>
        </p:txBody>
      </p:sp>
    </p:spTree>
    <p:extLst>
      <p:ext uri="{BB962C8B-B14F-4D97-AF65-F5344CB8AC3E}">
        <p14:creationId xmlns:p14="http://schemas.microsoft.com/office/powerpoint/2010/main" val="28659808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cxnSp>
        <p:nvCxnSpPr>
          <p:cNvPr id="275" name="Google Shape;275;p41"/>
          <p:cNvCxnSpPr/>
          <p:nvPr/>
        </p:nvCxnSpPr>
        <p:spPr>
          <a:xfrm>
            <a:off x="351939" y="2242008"/>
            <a:ext cx="2946900" cy="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41"/>
          <p:cNvSpPr txBox="1">
            <a:spLocks noGrp="1"/>
          </p:cNvSpPr>
          <p:nvPr>
            <p:ph type="title"/>
          </p:nvPr>
        </p:nvSpPr>
        <p:spPr>
          <a:xfrm>
            <a:off x="235264" y="1510883"/>
            <a:ext cx="3834900" cy="693000"/>
          </a:xfrm>
          <a:prstGeom prst="rect">
            <a:avLst/>
          </a:prstGeom>
        </p:spPr>
        <p:txBody>
          <a:bodyPr spcFirstLastPara="1" wrap="square" lIns="91425" tIns="91425" rIns="91425" bIns="91425" anchor="b" anchorCtr="0">
            <a:noAutofit/>
          </a:bodyPr>
          <a:lstStyle/>
          <a:p>
            <a:pPr lvl="0"/>
            <a:r>
              <a:rPr lang="en-US" dirty="0"/>
              <a:t>Achievements</a:t>
            </a:r>
            <a:r>
              <a:rPr lang="en" dirty="0" smtClean="0"/>
              <a:t> </a:t>
            </a:r>
            <a:br>
              <a:rPr lang="en" dirty="0" smtClean="0"/>
            </a:br>
            <a:r>
              <a:rPr lang="en" dirty="0" smtClean="0">
                <a:solidFill>
                  <a:schemeClr val="dk2"/>
                </a:solidFill>
              </a:rPr>
              <a:t>of Cristiano</a:t>
            </a:r>
            <a:endParaRPr dirty="0">
              <a:solidFill>
                <a:schemeClr val="dk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456" y="2452255"/>
            <a:ext cx="3513336" cy="25189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0"/>
        <p:cNvGrpSpPr/>
        <p:nvPr/>
      </p:nvGrpSpPr>
      <p:grpSpPr>
        <a:xfrm>
          <a:off x="0" y="0"/>
          <a:ext cx="0" cy="0"/>
          <a:chOff x="0" y="0"/>
          <a:chExt cx="0" cy="0"/>
        </a:xfrm>
      </p:grpSpPr>
      <p:cxnSp>
        <p:nvCxnSpPr>
          <p:cNvPr id="451" name="Google Shape;451;p51"/>
          <p:cNvCxnSpPr/>
          <p:nvPr/>
        </p:nvCxnSpPr>
        <p:spPr>
          <a:xfrm rot="10800000">
            <a:off x="2336250" y="2876763"/>
            <a:ext cx="4471500" cy="0"/>
          </a:xfrm>
          <a:prstGeom prst="straightConnector1">
            <a:avLst/>
          </a:prstGeom>
          <a:noFill/>
          <a:ln w="9525" cap="flat" cmpd="sng">
            <a:solidFill>
              <a:schemeClr val="dk2"/>
            </a:solidFill>
            <a:prstDash val="solid"/>
            <a:round/>
            <a:headEnd type="none" w="med" len="med"/>
            <a:tailEnd type="none" w="med" len="med"/>
          </a:ln>
        </p:spPr>
      </p:cxnSp>
      <p:sp>
        <p:nvSpPr>
          <p:cNvPr id="452" name="Google Shape;452;p51"/>
          <p:cNvSpPr txBox="1">
            <a:spLocks noGrp="1"/>
          </p:cNvSpPr>
          <p:nvPr>
            <p:ph type="title"/>
          </p:nvPr>
        </p:nvSpPr>
        <p:spPr>
          <a:xfrm>
            <a:off x="2015400" y="1749638"/>
            <a:ext cx="5113200" cy="12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smtClean="0"/>
              <a:t>1144</a:t>
            </a:r>
            <a:endParaRPr sz="8800" dirty="0"/>
          </a:p>
        </p:txBody>
      </p:sp>
      <p:sp>
        <p:nvSpPr>
          <p:cNvPr id="453" name="Google Shape;453;p51"/>
          <p:cNvSpPr txBox="1">
            <a:spLocks noGrp="1"/>
          </p:cNvSpPr>
          <p:nvPr>
            <p:ph type="subTitle" idx="1"/>
          </p:nvPr>
        </p:nvSpPr>
        <p:spPr>
          <a:xfrm>
            <a:off x="2015400" y="3005363"/>
            <a:ext cx="51132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Total G</a:t>
            </a:r>
            <a:r>
              <a:rPr lang="en" dirty="0" smtClean="0"/>
              <a:t>ames played by Cristiano Ronaldo</a:t>
            </a:r>
            <a:endParaRPr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2"/>
        <p:cNvGrpSpPr/>
        <p:nvPr/>
      </p:nvGrpSpPr>
      <p:grpSpPr>
        <a:xfrm>
          <a:off x="0" y="0"/>
          <a:ext cx="0" cy="0"/>
          <a:chOff x="0" y="0"/>
          <a:chExt cx="0" cy="0"/>
        </a:xfrm>
      </p:grpSpPr>
      <p:sp>
        <p:nvSpPr>
          <p:cNvPr id="563" name="Google Shape;563;p60"/>
          <p:cNvSpPr txBox="1">
            <a:spLocks noGrp="1"/>
          </p:cNvSpPr>
          <p:nvPr>
            <p:ph type="title"/>
          </p:nvPr>
        </p:nvSpPr>
        <p:spPr>
          <a:xfrm>
            <a:off x="1664311" y="919653"/>
            <a:ext cx="4173600" cy="7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t>819</a:t>
            </a:r>
            <a:endParaRPr sz="6000" dirty="0"/>
          </a:p>
        </p:txBody>
      </p:sp>
      <p:sp>
        <p:nvSpPr>
          <p:cNvPr id="564" name="Google Shape;564;p60"/>
          <p:cNvSpPr txBox="1">
            <a:spLocks noGrp="1"/>
          </p:cNvSpPr>
          <p:nvPr>
            <p:ph type="subTitle" idx="1"/>
          </p:nvPr>
        </p:nvSpPr>
        <p:spPr>
          <a:xfrm>
            <a:off x="1664311" y="1685353"/>
            <a:ext cx="4173600" cy="279300"/>
          </a:xfrm>
          <a:prstGeom prst="rect">
            <a:avLst/>
          </a:prstGeom>
        </p:spPr>
        <p:txBody>
          <a:bodyPr spcFirstLastPara="1" wrap="square" lIns="91425" tIns="91425" rIns="91425" bIns="91425" anchor="ctr" anchorCtr="0">
            <a:noAutofit/>
          </a:bodyPr>
          <a:lstStyle/>
          <a:p>
            <a:pPr marL="0" lvl="0" indent="0"/>
            <a:r>
              <a:rPr lang="en-US" dirty="0"/>
              <a:t>Total Goals scored by Cristiano Ronaldo</a:t>
            </a:r>
          </a:p>
        </p:txBody>
      </p:sp>
      <p:sp>
        <p:nvSpPr>
          <p:cNvPr id="565" name="Google Shape;565;p60"/>
          <p:cNvSpPr txBox="1">
            <a:spLocks noGrp="1"/>
          </p:cNvSpPr>
          <p:nvPr>
            <p:ph type="title" idx="2"/>
          </p:nvPr>
        </p:nvSpPr>
        <p:spPr>
          <a:xfrm>
            <a:off x="1664311" y="2306003"/>
            <a:ext cx="4173600" cy="75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smtClean="0"/>
              <a:t>266</a:t>
            </a:r>
            <a:endParaRPr sz="6000" dirty="0"/>
          </a:p>
        </p:txBody>
      </p:sp>
      <p:sp>
        <p:nvSpPr>
          <p:cNvPr id="566" name="Google Shape;566;p60"/>
          <p:cNvSpPr txBox="1">
            <a:spLocks noGrp="1"/>
          </p:cNvSpPr>
          <p:nvPr>
            <p:ph type="subTitle" idx="3"/>
          </p:nvPr>
        </p:nvSpPr>
        <p:spPr>
          <a:xfrm>
            <a:off x="1664311" y="3071703"/>
            <a:ext cx="4173600" cy="279300"/>
          </a:xfrm>
          <a:prstGeom prst="rect">
            <a:avLst/>
          </a:prstGeom>
        </p:spPr>
        <p:txBody>
          <a:bodyPr spcFirstLastPara="1" wrap="square" lIns="91425" tIns="91425" rIns="91425" bIns="91425" anchor="ctr" anchorCtr="0">
            <a:noAutofit/>
          </a:bodyPr>
          <a:lstStyle/>
          <a:p>
            <a:pPr marL="0" lvl="0" indent="0"/>
            <a:r>
              <a:rPr lang="en-US" dirty="0"/>
              <a:t>Total assists by Cristiano Ronaldo</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527" y="2874597"/>
            <a:ext cx="3574473" cy="22689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181</Words>
  <Application>Microsoft Office PowerPoint</Application>
  <PresentationFormat>On-screen Show (16:9)</PresentationFormat>
  <Paragraphs>39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Unna</vt:lpstr>
      <vt:lpstr>Arial</vt:lpstr>
      <vt:lpstr>Raleway</vt:lpstr>
      <vt:lpstr>Dark Elegant Korean Style Project Proposal by Slidesgo</vt:lpstr>
      <vt:lpstr>Cristiano    Ronaldo</vt:lpstr>
      <vt:lpstr>Brief </vt:lpstr>
      <vt:lpstr>Table of contents</vt:lpstr>
      <vt:lpstr>Struggles of Cristiano</vt:lpstr>
      <vt:lpstr>Struggles</vt:lpstr>
      <vt:lpstr>Struggles</vt:lpstr>
      <vt:lpstr>Achievements  of Cristiano</vt:lpstr>
      <vt:lpstr>1144</vt:lpstr>
      <vt:lpstr>819</vt:lpstr>
      <vt:lpstr>6</vt:lpstr>
      <vt:lpstr>—Cristiano Ronaldo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Cristiano    Ronaldo</dc:title>
  <dc:creator>Hakim</dc:creator>
  <cp:lastModifiedBy>Hakim</cp:lastModifiedBy>
  <cp:revision>19</cp:revision>
  <dcterms:modified xsi:type="dcterms:W3CDTF">2023-01-18T17:54:07Z</dcterms:modified>
</cp:coreProperties>
</file>