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48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8B3-7E61-1A45-BE31-C40D860BF208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5169-3E01-974C-A0DC-A8CDBA62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1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8B3-7E61-1A45-BE31-C40D860BF208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5169-3E01-974C-A0DC-A8CDBA62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2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8B3-7E61-1A45-BE31-C40D860BF208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5169-3E01-974C-A0DC-A8CDBA62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3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8B3-7E61-1A45-BE31-C40D860BF208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5169-3E01-974C-A0DC-A8CDBA62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8B3-7E61-1A45-BE31-C40D860BF208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5169-3E01-974C-A0DC-A8CDBA62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6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8B3-7E61-1A45-BE31-C40D860BF208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5169-3E01-974C-A0DC-A8CDBA62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8B3-7E61-1A45-BE31-C40D860BF208}" type="datetimeFigureOut">
              <a:rPr lang="en-US" smtClean="0"/>
              <a:t>6/10/14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5169-3E01-974C-A0DC-A8CDBA62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3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8B3-7E61-1A45-BE31-C40D860BF208}" type="datetimeFigureOut">
              <a:rPr lang="en-US" smtClean="0"/>
              <a:t>6/10/14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5169-3E01-974C-A0DC-A8CDBA62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1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8B3-7E61-1A45-BE31-C40D860BF208}" type="datetimeFigureOut">
              <a:rPr lang="en-US" smtClean="0"/>
              <a:t>6/10/14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5169-3E01-974C-A0DC-A8CDBA62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8B3-7E61-1A45-BE31-C40D860BF208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5169-3E01-974C-A0DC-A8CDBA62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1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8B3-7E61-1A45-BE31-C40D860BF208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5169-3E01-974C-A0DC-A8CDBA62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1A8B3-7E61-1A45-BE31-C40D860BF208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5169-3E01-974C-A0DC-A8CDBA62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5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474035" y="1689410"/>
            <a:ext cx="4160298" cy="2851637"/>
            <a:chOff x="2048639" y="1689410"/>
            <a:chExt cx="5091648" cy="349002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048639" y="1809230"/>
              <a:ext cx="5091648" cy="7308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2048639" y="3163157"/>
              <a:ext cx="5091648" cy="5957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048639" y="4541047"/>
              <a:ext cx="5091648" cy="4399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680253" y="1689410"/>
              <a:ext cx="0" cy="34900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38019" y="1689410"/>
              <a:ext cx="0" cy="34900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387471" y="1689410"/>
              <a:ext cx="0" cy="34900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51664" y="2669066"/>
            <a:ext cx="80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4556" y="3675576"/>
            <a:ext cx="103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k+1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97942" y="442064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cell 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04124" y="438034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ell R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682145" y="2540614"/>
            <a:ext cx="1549400" cy="1778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702248" y="3630288"/>
            <a:ext cx="1549400" cy="1778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85617" y="2736012"/>
            <a:ext cx="0" cy="10922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42820" y="2538088"/>
            <a:ext cx="0" cy="10922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637695" y="2669066"/>
            <a:ext cx="95843" cy="986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87095" y="2491266"/>
            <a:ext cx="95843" cy="986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36301" y="3761266"/>
            <a:ext cx="95843" cy="986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92051" y="3583466"/>
            <a:ext cx="95843" cy="986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400588" y="2484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02158" y="35913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31545" y="23097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70257" y="34387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03296" y="3859962"/>
            <a:ext cx="12700" cy="560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03296" y="4404319"/>
            <a:ext cx="53126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9521" y="3609058"/>
            <a:ext cx="33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z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799106" y="4054590"/>
            <a:ext cx="50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x,y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5009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18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LANL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Petersen</dc:creator>
  <cp:lastModifiedBy>Mark Petersen</cp:lastModifiedBy>
  <cp:revision>5</cp:revision>
  <cp:lastPrinted>2014-06-10T03:47:08Z</cp:lastPrinted>
  <dcterms:created xsi:type="dcterms:W3CDTF">2014-06-10T02:11:05Z</dcterms:created>
  <dcterms:modified xsi:type="dcterms:W3CDTF">2014-06-10T13:33:53Z</dcterms:modified>
</cp:coreProperties>
</file>