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572000" cy="1828800"/>
  <p:notesSz cx="6858000" cy="9144000"/>
  <p:defaultTextStyle>
    <a:defPPr>
      <a:defRPr lang="en-US"/>
    </a:defPPr>
    <a:lvl1pPr marL="0" algn="l" defTabSz="2926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92608" algn="l" defTabSz="2926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85216" algn="l" defTabSz="2926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77824" algn="l" defTabSz="2926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70432" algn="l" defTabSz="2926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63040" algn="l" defTabSz="2926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55648" algn="l" defTabSz="2926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48256" algn="l" defTabSz="2926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340864" algn="l" defTabSz="2926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CCFF"/>
    <a:srgbClr val="E5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638" autoAdjust="0"/>
    <p:restoredTop sz="98643" autoAdjust="0"/>
  </p:normalViewPr>
  <p:slideViewPr>
    <p:cSldViewPr snapToGrid="0">
      <p:cViewPr varScale="1">
        <p:scale>
          <a:sx n="313" d="100"/>
          <a:sy n="313" d="100"/>
        </p:scale>
        <p:origin x="-104" y="-360"/>
      </p:cViewPr>
      <p:guideLst>
        <p:guide orient="horz" pos="576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68114"/>
            <a:ext cx="3886200" cy="392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036320"/>
            <a:ext cx="3200400" cy="467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2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5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7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7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5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48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40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B53A-DE53-EA4F-8213-7600B93497DD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601A-618C-3C49-A382-FB6215AE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B53A-DE53-EA4F-8213-7600B93497DD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601A-618C-3C49-A382-FB6215AE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9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73238"/>
            <a:ext cx="1028700" cy="15604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3238"/>
            <a:ext cx="3009900" cy="15604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B53A-DE53-EA4F-8213-7600B93497DD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601A-618C-3C49-A382-FB6215AE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9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B53A-DE53-EA4F-8213-7600B93497DD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601A-618C-3C49-A382-FB6215AE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1175173"/>
            <a:ext cx="3886200" cy="363220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775124"/>
            <a:ext cx="3886200" cy="400050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260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8521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7782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7043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630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556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4825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4086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B53A-DE53-EA4F-8213-7600B93497DD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601A-618C-3C49-A382-FB6215AE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2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426721"/>
            <a:ext cx="2019300" cy="120692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426721"/>
            <a:ext cx="2019300" cy="120692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B53A-DE53-EA4F-8213-7600B93497DD}" type="datetimeFigureOut">
              <a:rPr lang="en-US" smtClean="0"/>
              <a:t>2/14/13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601A-618C-3C49-A382-FB6215AE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2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2" y="409364"/>
            <a:ext cx="2020094" cy="170603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92608" indent="0">
              <a:buNone/>
              <a:defRPr sz="1300" b="1"/>
            </a:lvl2pPr>
            <a:lvl3pPr marL="585216" indent="0">
              <a:buNone/>
              <a:defRPr sz="1100" b="1"/>
            </a:lvl3pPr>
            <a:lvl4pPr marL="877824" indent="0">
              <a:buNone/>
              <a:defRPr sz="1000" b="1"/>
            </a:lvl4pPr>
            <a:lvl5pPr marL="1170432" indent="0">
              <a:buNone/>
              <a:defRPr sz="1000" b="1"/>
            </a:lvl5pPr>
            <a:lvl6pPr marL="1463040" indent="0">
              <a:buNone/>
              <a:defRPr sz="1000" b="1"/>
            </a:lvl6pPr>
            <a:lvl7pPr marL="1755648" indent="0">
              <a:buNone/>
              <a:defRPr sz="1000" b="1"/>
            </a:lvl7pPr>
            <a:lvl8pPr marL="2048256" indent="0">
              <a:buNone/>
              <a:defRPr sz="1000" b="1"/>
            </a:lvl8pPr>
            <a:lvl9pPr marL="2340864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2" y="579967"/>
            <a:ext cx="2020094" cy="1053677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4" y="409364"/>
            <a:ext cx="2020888" cy="170603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92608" indent="0">
              <a:buNone/>
              <a:defRPr sz="1300" b="1"/>
            </a:lvl2pPr>
            <a:lvl3pPr marL="585216" indent="0">
              <a:buNone/>
              <a:defRPr sz="1100" b="1"/>
            </a:lvl3pPr>
            <a:lvl4pPr marL="877824" indent="0">
              <a:buNone/>
              <a:defRPr sz="1000" b="1"/>
            </a:lvl4pPr>
            <a:lvl5pPr marL="1170432" indent="0">
              <a:buNone/>
              <a:defRPr sz="1000" b="1"/>
            </a:lvl5pPr>
            <a:lvl6pPr marL="1463040" indent="0">
              <a:buNone/>
              <a:defRPr sz="1000" b="1"/>
            </a:lvl6pPr>
            <a:lvl7pPr marL="1755648" indent="0">
              <a:buNone/>
              <a:defRPr sz="1000" b="1"/>
            </a:lvl7pPr>
            <a:lvl8pPr marL="2048256" indent="0">
              <a:buNone/>
              <a:defRPr sz="1000" b="1"/>
            </a:lvl8pPr>
            <a:lvl9pPr marL="2340864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4" y="579967"/>
            <a:ext cx="2020888" cy="1053677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B53A-DE53-EA4F-8213-7600B93497DD}" type="datetimeFigureOut">
              <a:rPr lang="en-US" smtClean="0"/>
              <a:t>2/14/13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601A-618C-3C49-A382-FB6215AE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1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B53A-DE53-EA4F-8213-7600B93497DD}" type="datetimeFigureOut">
              <a:rPr lang="en-US" smtClean="0"/>
              <a:t>2/14/13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601A-618C-3C49-A382-FB6215AE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B53A-DE53-EA4F-8213-7600B93497DD}" type="datetimeFigureOut">
              <a:rPr lang="en-US" smtClean="0"/>
              <a:t>2/14/13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601A-618C-3C49-A382-FB6215AE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4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3" y="72813"/>
            <a:ext cx="1504157" cy="30988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8" y="72814"/>
            <a:ext cx="2555875" cy="156083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3" y="382694"/>
            <a:ext cx="1504157" cy="1250951"/>
          </a:xfrm>
        </p:spPr>
        <p:txBody>
          <a:bodyPr/>
          <a:lstStyle>
            <a:lvl1pPr marL="0" indent="0">
              <a:buNone/>
              <a:defRPr sz="900"/>
            </a:lvl1pPr>
            <a:lvl2pPr marL="292608" indent="0">
              <a:buNone/>
              <a:defRPr sz="800"/>
            </a:lvl2pPr>
            <a:lvl3pPr marL="585216" indent="0">
              <a:buNone/>
              <a:defRPr sz="600"/>
            </a:lvl3pPr>
            <a:lvl4pPr marL="877824" indent="0">
              <a:buNone/>
              <a:defRPr sz="600"/>
            </a:lvl4pPr>
            <a:lvl5pPr marL="1170432" indent="0">
              <a:buNone/>
              <a:defRPr sz="600"/>
            </a:lvl5pPr>
            <a:lvl6pPr marL="1463040" indent="0">
              <a:buNone/>
              <a:defRPr sz="600"/>
            </a:lvl6pPr>
            <a:lvl7pPr marL="1755648" indent="0">
              <a:buNone/>
              <a:defRPr sz="600"/>
            </a:lvl7pPr>
            <a:lvl8pPr marL="2048256" indent="0">
              <a:buNone/>
              <a:defRPr sz="600"/>
            </a:lvl8pPr>
            <a:lvl9pPr marL="234086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B53A-DE53-EA4F-8213-7600B93497DD}" type="datetimeFigureOut">
              <a:rPr lang="en-US" smtClean="0"/>
              <a:t>2/14/13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601A-618C-3C49-A382-FB6215AE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8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1280161"/>
            <a:ext cx="2743200" cy="151131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163407"/>
            <a:ext cx="2743200" cy="1097280"/>
          </a:xfrm>
        </p:spPr>
        <p:txBody>
          <a:bodyPr/>
          <a:lstStyle>
            <a:lvl1pPr marL="0" indent="0">
              <a:buNone/>
              <a:defRPr sz="2100"/>
            </a:lvl1pPr>
            <a:lvl2pPr marL="292608" indent="0">
              <a:buNone/>
              <a:defRPr sz="1800"/>
            </a:lvl2pPr>
            <a:lvl3pPr marL="585216" indent="0">
              <a:buNone/>
              <a:defRPr sz="1500"/>
            </a:lvl3pPr>
            <a:lvl4pPr marL="877824" indent="0">
              <a:buNone/>
              <a:defRPr sz="1300"/>
            </a:lvl4pPr>
            <a:lvl5pPr marL="1170432" indent="0">
              <a:buNone/>
              <a:defRPr sz="1300"/>
            </a:lvl5pPr>
            <a:lvl6pPr marL="1463040" indent="0">
              <a:buNone/>
              <a:defRPr sz="1300"/>
            </a:lvl6pPr>
            <a:lvl7pPr marL="1755648" indent="0">
              <a:buNone/>
              <a:defRPr sz="1300"/>
            </a:lvl7pPr>
            <a:lvl8pPr marL="2048256" indent="0">
              <a:buNone/>
              <a:defRPr sz="1300"/>
            </a:lvl8pPr>
            <a:lvl9pPr marL="2340864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1431291"/>
            <a:ext cx="2743200" cy="214630"/>
          </a:xfrm>
        </p:spPr>
        <p:txBody>
          <a:bodyPr/>
          <a:lstStyle>
            <a:lvl1pPr marL="0" indent="0">
              <a:buNone/>
              <a:defRPr sz="900"/>
            </a:lvl1pPr>
            <a:lvl2pPr marL="292608" indent="0">
              <a:buNone/>
              <a:defRPr sz="800"/>
            </a:lvl2pPr>
            <a:lvl3pPr marL="585216" indent="0">
              <a:buNone/>
              <a:defRPr sz="600"/>
            </a:lvl3pPr>
            <a:lvl4pPr marL="877824" indent="0">
              <a:buNone/>
              <a:defRPr sz="600"/>
            </a:lvl4pPr>
            <a:lvl5pPr marL="1170432" indent="0">
              <a:buNone/>
              <a:defRPr sz="600"/>
            </a:lvl5pPr>
            <a:lvl6pPr marL="1463040" indent="0">
              <a:buNone/>
              <a:defRPr sz="600"/>
            </a:lvl6pPr>
            <a:lvl7pPr marL="1755648" indent="0">
              <a:buNone/>
              <a:defRPr sz="600"/>
            </a:lvl7pPr>
            <a:lvl8pPr marL="2048256" indent="0">
              <a:buNone/>
              <a:defRPr sz="600"/>
            </a:lvl8pPr>
            <a:lvl9pPr marL="234086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B53A-DE53-EA4F-8213-7600B93497DD}" type="datetimeFigureOut">
              <a:rPr lang="en-US" smtClean="0"/>
              <a:t>2/14/13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601A-618C-3C49-A382-FB6215AE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9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73237"/>
            <a:ext cx="4114800" cy="304800"/>
          </a:xfrm>
          <a:prstGeom prst="rect">
            <a:avLst/>
          </a:prstGeom>
        </p:spPr>
        <p:txBody>
          <a:bodyPr vert="horz" lIns="58522" tIns="29261" rIns="58522" bIns="2926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426721"/>
            <a:ext cx="4114800" cy="1206923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1695028"/>
            <a:ext cx="1066800" cy="97367"/>
          </a:xfrm>
          <a:prstGeom prst="rect">
            <a:avLst/>
          </a:prstGeom>
        </p:spPr>
        <p:txBody>
          <a:bodyPr vert="horz" lIns="58522" tIns="29261" rIns="58522" bIns="29261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AB53A-DE53-EA4F-8213-7600B93497DD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1695028"/>
            <a:ext cx="1447800" cy="97367"/>
          </a:xfrm>
          <a:prstGeom prst="rect">
            <a:avLst/>
          </a:prstGeom>
        </p:spPr>
        <p:txBody>
          <a:bodyPr vert="horz" lIns="58522" tIns="29261" rIns="58522" bIns="29261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1695028"/>
            <a:ext cx="1066800" cy="97367"/>
          </a:xfrm>
          <a:prstGeom prst="rect">
            <a:avLst/>
          </a:prstGeom>
        </p:spPr>
        <p:txBody>
          <a:bodyPr vert="horz" lIns="58522" tIns="29261" rIns="58522" bIns="29261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4601A-618C-3C49-A382-FB6215AE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8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2608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456" indent="-219456" algn="l" defTabSz="29260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182880" algn="l" defTabSz="292608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46304" algn="l" defTabSz="292608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46304" algn="l" defTabSz="292608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indent="-146304" algn="l" defTabSz="292608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46304" algn="l" defTabSz="292608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46304" algn="l" defTabSz="292608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46304" algn="l" defTabSz="292608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87168" indent="-146304" algn="l" defTabSz="292608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92608" algn="l" defTabSz="2926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85216" algn="l" defTabSz="2926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77824" algn="l" defTabSz="2926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70432" algn="l" defTabSz="2926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algn="l" defTabSz="2926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55648" algn="l" defTabSz="2926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48256" algn="l" defTabSz="2926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864" algn="l" defTabSz="2926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reeform 137"/>
          <p:cNvSpPr/>
          <p:nvPr/>
        </p:nvSpPr>
        <p:spPr>
          <a:xfrm>
            <a:off x="585309" y="483354"/>
            <a:ext cx="3496977" cy="458690"/>
          </a:xfrm>
          <a:custGeom>
            <a:avLst/>
            <a:gdLst>
              <a:gd name="connsiteX0" fmla="*/ 3496977 w 3496977"/>
              <a:gd name="connsiteY0" fmla="*/ 494473 h 494473"/>
              <a:gd name="connsiteX1" fmla="*/ 3452022 w 3496977"/>
              <a:gd name="connsiteY1" fmla="*/ 337140 h 494473"/>
              <a:gd name="connsiteX2" fmla="*/ 3305921 w 3496977"/>
              <a:gd name="connsiteY2" fmla="*/ 247236 h 494473"/>
              <a:gd name="connsiteX3" fmla="*/ 3159819 w 3496977"/>
              <a:gd name="connsiteY3" fmla="*/ 168570 h 494473"/>
              <a:gd name="connsiteX4" fmla="*/ 2935047 w 3496977"/>
              <a:gd name="connsiteY4" fmla="*/ 123618 h 494473"/>
              <a:gd name="connsiteX5" fmla="*/ 2586651 w 3496977"/>
              <a:gd name="connsiteY5" fmla="*/ 56190 h 494473"/>
              <a:gd name="connsiteX6" fmla="*/ 2238254 w 3496977"/>
              <a:gd name="connsiteY6" fmla="*/ 11238 h 494473"/>
              <a:gd name="connsiteX7" fmla="*/ 1946051 w 3496977"/>
              <a:gd name="connsiteY7" fmla="*/ 0 h 494473"/>
              <a:gd name="connsiteX8" fmla="*/ 1665086 w 3496977"/>
              <a:gd name="connsiteY8" fmla="*/ 11238 h 494473"/>
              <a:gd name="connsiteX9" fmla="*/ 1485269 w 3496977"/>
              <a:gd name="connsiteY9" fmla="*/ 11238 h 494473"/>
              <a:gd name="connsiteX10" fmla="*/ 1282974 w 3496977"/>
              <a:gd name="connsiteY10" fmla="*/ 11238 h 494473"/>
              <a:gd name="connsiteX11" fmla="*/ 1114395 w 3496977"/>
              <a:gd name="connsiteY11" fmla="*/ 33714 h 494473"/>
              <a:gd name="connsiteX12" fmla="*/ 878385 w 3496977"/>
              <a:gd name="connsiteY12" fmla="*/ 44952 h 494473"/>
              <a:gd name="connsiteX13" fmla="*/ 642374 w 3496977"/>
              <a:gd name="connsiteY13" fmla="*/ 67428 h 494473"/>
              <a:gd name="connsiteX14" fmla="*/ 338932 w 3496977"/>
              <a:gd name="connsiteY14" fmla="*/ 146094 h 494473"/>
              <a:gd name="connsiteX15" fmla="*/ 136637 w 3496977"/>
              <a:gd name="connsiteY15" fmla="*/ 224760 h 494473"/>
              <a:gd name="connsiteX16" fmla="*/ 57967 w 3496977"/>
              <a:gd name="connsiteY16" fmla="*/ 314664 h 494473"/>
              <a:gd name="connsiteX17" fmla="*/ 1774 w 3496977"/>
              <a:gd name="connsiteY17" fmla="*/ 393331 h 49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496977" h="494473">
                <a:moveTo>
                  <a:pt x="3496977" y="494473"/>
                </a:moveTo>
                <a:cubicBezTo>
                  <a:pt x="3490421" y="436409"/>
                  <a:pt x="3483865" y="378346"/>
                  <a:pt x="3452022" y="337140"/>
                </a:cubicBezTo>
                <a:cubicBezTo>
                  <a:pt x="3420179" y="295934"/>
                  <a:pt x="3354621" y="275331"/>
                  <a:pt x="3305921" y="247236"/>
                </a:cubicBezTo>
                <a:cubicBezTo>
                  <a:pt x="3257221" y="219141"/>
                  <a:pt x="3221631" y="189173"/>
                  <a:pt x="3159819" y="168570"/>
                </a:cubicBezTo>
                <a:cubicBezTo>
                  <a:pt x="3098007" y="147967"/>
                  <a:pt x="2935047" y="123618"/>
                  <a:pt x="2935047" y="123618"/>
                </a:cubicBezTo>
                <a:cubicBezTo>
                  <a:pt x="2839519" y="104888"/>
                  <a:pt x="2702783" y="74920"/>
                  <a:pt x="2586651" y="56190"/>
                </a:cubicBezTo>
                <a:cubicBezTo>
                  <a:pt x="2470519" y="37460"/>
                  <a:pt x="2345021" y="20603"/>
                  <a:pt x="2238254" y="11238"/>
                </a:cubicBezTo>
                <a:cubicBezTo>
                  <a:pt x="2131487" y="1873"/>
                  <a:pt x="2041579" y="0"/>
                  <a:pt x="1946051" y="0"/>
                </a:cubicBezTo>
                <a:cubicBezTo>
                  <a:pt x="1850523" y="0"/>
                  <a:pt x="1741883" y="9365"/>
                  <a:pt x="1665086" y="11238"/>
                </a:cubicBezTo>
                <a:cubicBezTo>
                  <a:pt x="1588289" y="13111"/>
                  <a:pt x="1485269" y="11238"/>
                  <a:pt x="1485269" y="11238"/>
                </a:cubicBezTo>
                <a:cubicBezTo>
                  <a:pt x="1421584" y="11238"/>
                  <a:pt x="1344786" y="7492"/>
                  <a:pt x="1282974" y="11238"/>
                </a:cubicBezTo>
                <a:cubicBezTo>
                  <a:pt x="1221162" y="14984"/>
                  <a:pt x="1181827" y="28095"/>
                  <a:pt x="1114395" y="33714"/>
                </a:cubicBezTo>
                <a:cubicBezTo>
                  <a:pt x="1046963" y="39333"/>
                  <a:pt x="957055" y="39333"/>
                  <a:pt x="878385" y="44952"/>
                </a:cubicBezTo>
                <a:cubicBezTo>
                  <a:pt x="799715" y="50571"/>
                  <a:pt x="732283" y="50571"/>
                  <a:pt x="642374" y="67428"/>
                </a:cubicBezTo>
                <a:cubicBezTo>
                  <a:pt x="552465" y="84285"/>
                  <a:pt x="423221" y="119872"/>
                  <a:pt x="338932" y="146094"/>
                </a:cubicBezTo>
                <a:cubicBezTo>
                  <a:pt x="254643" y="172316"/>
                  <a:pt x="183464" y="196665"/>
                  <a:pt x="136637" y="224760"/>
                </a:cubicBezTo>
                <a:cubicBezTo>
                  <a:pt x="89810" y="252855"/>
                  <a:pt x="80444" y="286569"/>
                  <a:pt x="57967" y="314664"/>
                </a:cubicBezTo>
                <a:cubicBezTo>
                  <a:pt x="35490" y="342759"/>
                  <a:pt x="-9465" y="408315"/>
                  <a:pt x="1774" y="393331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8"/>
          <p:cNvSpPr/>
          <p:nvPr/>
        </p:nvSpPr>
        <p:spPr>
          <a:xfrm>
            <a:off x="607104" y="790538"/>
            <a:ext cx="3475183" cy="955713"/>
          </a:xfrm>
          <a:custGeom>
            <a:avLst/>
            <a:gdLst>
              <a:gd name="connsiteX0" fmla="*/ 4594 w 3499797"/>
              <a:gd name="connsiteY0" fmla="*/ 0 h 809137"/>
              <a:gd name="connsiteX1" fmla="*/ 38310 w 3499797"/>
              <a:gd name="connsiteY1" fmla="*/ 168570 h 809137"/>
              <a:gd name="connsiteX2" fmla="*/ 285559 w 3499797"/>
              <a:gd name="connsiteY2" fmla="*/ 303426 h 809137"/>
              <a:gd name="connsiteX3" fmla="*/ 566524 w 3499797"/>
              <a:gd name="connsiteY3" fmla="*/ 348378 h 809137"/>
              <a:gd name="connsiteX4" fmla="*/ 690148 w 3499797"/>
              <a:gd name="connsiteY4" fmla="*/ 415806 h 809137"/>
              <a:gd name="connsiteX5" fmla="*/ 701387 w 3499797"/>
              <a:gd name="connsiteY5" fmla="*/ 528186 h 809137"/>
              <a:gd name="connsiteX6" fmla="*/ 611478 w 3499797"/>
              <a:gd name="connsiteY6" fmla="*/ 539424 h 809137"/>
              <a:gd name="connsiteX7" fmla="*/ 454138 w 3499797"/>
              <a:gd name="connsiteY7" fmla="*/ 550662 h 809137"/>
              <a:gd name="connsiteX8" fmla="*/ 375468 w 3499797"/>
              <a:gd name="connsiteY8" fmla="*/ 629329 h 809137"/>
              <a:gd name="connsiteX9" fmla="*/ 454138 w 3499797"/>
              <a:gd name="connsiteY9" fmla="*/ 764185 h 809137"/>
              <a:gd name="connsiteX10" fmla="*/ 780057 w 3499797"/>
              <a:gd name="connsiteY10" fmla="*/ 786661 h 809137"/>
              <a:gd name="connsiteX11" fmla="*/ 1139692 w 3499797"/>
              <a:gd name="connsiteY11" fmla="*/ 809137 h 809137"/>
              <a:gd name="connsiteX12" fmla="*/ 1443134 w 3499797"/>
              <a:gd name="connsiteY12" fmla="*/ 797899 h 809137"/>
              <a:gd name="connsiteX13" fmla="*/ 1802769 w 3499797"/>
              <a:gd name="connsiteY13" fmla="*/ 752947 h 809137"/>
              <a:gd name="connsiteX14" fmla="*/ 2477085 w 3499797"/>
              <a:gd name="connsiteY14" fmla="*/ 640567 h 809137"/>
              <a:gd name="connsiteX15" fmla="*/ 2836720 w 3499797"/>
              <a:gd name="connsiteY15" fmla="*/ 584376 h 809137"/>
              <a:gd name="connsiteX16" fmla="*/ 3218832 w 3499797"/>
              <a:gd name="connsiteY16" fmla="*/ 460758 h 809137"/>
              <a:gd name="connsiteX17" fmla="*/ 3364934 w 3499797"/>
              <a:gd name="connsiteY17" fmla="*/ 337140 h 809137"/>
              <a:gd name="connsiteX18" fmla="*/ 3454842 w 3499797"/>
              <a:gd name="connsiteY18" fmla="*/ 191046 h 809137"/>
              <a:gd name="connsiteX19" fmla="*/ 3499797 w 3499797"/>
              <a:gd name="connsiteY19" fmla="*/ 89904 h 80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99797" h="809137">
                <a:moveTo>
                  <a:pt x="4594" y="0"/>
                </a:moveTo>
                <a:cubicBezTo>
                  <a:pt x="-1962" y="58999"/>
                  <a:pt x="-8517" y="117999"/>
                  <a:pt x="38310" y="168570"/>
                </a:cubicBezTo>
                <a:cubicBezTo>
                  <a:pt x="85137" y="219141"/>
                  <a:pt x="197523" y="273458"/>
                  <a:pt x="285559" y="303426"/>
                </a:cubicBezTo>
                <a:cubicBezTo>
                  <a:pt x="373595" y="333394"/>
                  <a:pt x="499093" y="329648"/>
                  <a:pt x="566524" y="348378"/>
                </a:cubicBezTo>
                <a:cubicBezTo>
                  <a:pt x="633956" y="367108"/>
                  <a:pt x="667671" y="385838"/>
                  <a:pt x="690148" y="415806"/>
                </a:cubicBezTo>
                <a:cubicBezTo>
                  <a:pt x="712625" y="445774"/>
                  <a:pt x="714499" y="507583"/>
                  <a:pt x="701387" y="528186"/>
                </a:cubicBezTo>
                <a:cubicBezTo>
                  <a:pt x="688275" y="548789"/>
                  <a:pt x="652686" y="535678"/>
                  <a:pt x="611478" y="539424"/>
                </a:cubicBezTo>
                <a:cubicBezTo>
                  <a:pt x="570270" y="543170"/>
                  <a:pt x="493473" y="535678"/>
                  <a:pt x="454138" y="550662"/>
                </a:cubicBezTo>
                <a:cubicBezTo>
                  <a:pt x="414803" y="565646"/>
                  <a:pt x="375468" y="593742"/>
                  <a:pt x="375468" y="629329"/>
                </a:cubicBezTo>
                <a:cubicBezTo>
                  <a:pt x="375468" y="664916"/>
                  <a:pt x="386707" y="737963"/>
                  <a:pt x="454138" y="764185"/>
                </a:cubicBezTo>
                <a:cubicBezTo>
                  <a:pt x="521569" y="790407"/>
                  <a:pt x="780057" y="786661"/>
                  <a:pt x="780057" y="786661"/>
                </a:cubicBezTo>
                <a:cubicBezTo>
                  <a:pt x="894316" y="794153"/>
                  <a:pt x="1029179" y="807264"/>
                  <a:pt x="1139692" y="809137"/>
                </a:cubicBezTo>
                <a:cubicBezTo>
                  <a:pt x="1250205" y="811010"/>
                  <a:pt x="1332621" y="807264"/>
                  <a:pt x="1443134" y="797899"/>
                </a:cubicBezTo>
                <a:cubicBezTo>
                  <a:pt x="1553647" y="788534"/>
                  <a:pt x="1630444" y="779169"/>
                  <a:pt x="1802769" y="752947"/>
                </a:cubicBezTo>
                <a:cubicBezTo>
                  <a:pt x="1975094" y="726725"/>
                  <a:pt x="2477085" y="640567"/>
                  <a:pt x="2477085" y="640567"/>
                </a:cubicBezTo>
                <a:cubicBezTo>
                  <a:pt x="2649410" y="612472"/>
                  <a:pt x="2713096" y="614344"/>
                  <a:pt x="2836720" y="584376"/>
                </a:cubicBezTo>
                <a:cubicBezTo>
                  <a:pt x="2960345" y="554408"/>
                  <a:pt x="3130796" y="501964"/>
                  <a:pt x="3218832" y="460758"/>
                </a:cubicBezTo>
                <a:cubicBezTo>
                  <a:pt x="3306868" y="419552"/>
                  <a:pt x="3325599" y="382092"/>
                  <a:pt x="3364934" y="337140"/>
                </a:cubicBezTo>
                <a:cubicBezTo>
                  <a:pt x="3404269" y="292188"/>
                  <a:pt x="3432365" y="232252"/>
                  <a:pt x="3454842" y="191046"/>
                </a:cubicBezTo>
                <a:cubicBezTo>
                  <a:pt x="3477319" y="149840"/>
                  <a:pt x="3499797" y="89904"/>
                  <a:pt x="3499797" y="89904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1347389" y="1324656"/>
            <a:ext cx="43472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>
                <a:latin typeface="Century Schoolbook"/>
                <a:cs typeface="Century Schoolbook"/>
              </a:rPr>
              <a:t>A</a:t>
            </a:r>
            <a:r>
              <a:rPr lang="en-US" i="1" dirty="0" smtClean="0">
                <a:latin typeface="Century Schoolbook"/>
                <a:cs typeface="Century Schoolbook"/>
              </a:rPr>
              <a:t> </a:t>
            </a:r>
            <a:endParaRPr lang="en-US" i="1" dirty="0">
              <a:latin typeface="Century Schoolbook"/>
              <a:cs typeface="Century Schoolbook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211716" y="803910"/>
            <a:ext cx="56383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Century Schoolbook"/>
                <a:cs typeface="Century Schoolbook"/>
              </a:rPr>
              <a:t>dA</a:t>
            </a:r>
            <a:endParaRPr lang="en-US" i="1" dirty="0">
              <a:latin typeface="Century Schoolbook"/>
              <a:cs typeface="Century Schoolbook"/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 flipV="1">
            <a:off x="3529322" y="184151"/>
            <a:ext cx="144832" cy="41952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283255" y="1054103"/>
            <a:ext cx="0" cy="53340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45206" y="1168402"/>
            <a:ext cx="37572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entury Schoolbook"/>
                <a:cs typeface="Century Schoolbook"/>
              </a:rPr>
              <a:t>x</a:t>
            </a:r>
            <a:endParaRPr lang="en-US" i="1" dirty="0">
              <a:latin typeface="Century Schoolbook"/>
              <a:cs typeface="Century Schoolbook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24506" y="717552"/>
            <a:ext cx="37572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>
                <a:latin typeface="Century Schoolbook"/>
                <a:cs typeface="Century Schoolbook"/>
              </a:rPr>
              <a:t>y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1902503" y="819151"/>
            <a:ext cx="330200" cy="330200"/>
          </a:xfrm>
          <a:prstGeom prst="rect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3280554" y="0"/>
            <a:ext cx="34280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entury Schoolbook"/>
                <a:cs typeface="Century Schoolbook"/>
              </a:rPr>
              <a:t>n</a:t>
            </a:r>
            <a:endParaRPr lang="en-US" b="1" dirty="0">
              <a:latin typeface="Century Schoolbook"/>
              <a:cs typeface="Century Schoolbook"/>
            </a:endParaRPr>
          </a:p>
        </p:txBody>
      </p:sp>
      <p:cxnSp>
        <p:nvCxnSpPr>
          <p:cNvPr id="148" name="Straight Connector 147"/>
          <p:cNvCxnSpPr>
            <a:endCxn id="138" idx="3"/>
          </p:cNvCxnSpPr>
          <p:nvPr/>
        </p:nvCxnSpPr>
        <p:spPr>
          <a:xfrm>
            <a:off x="3331252" y="552450"/>
            <a:ext cx="413875" cy="872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3712254" y="527051"/>
            <a:ext cx="63500" cy="260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3299504" y="425451"/>
            <a:ext cx="63500" cy="260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3710317" y="238760"/>
            <a:ext cx="47817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entury Schoolbook"/>
                <a:cs typeface="Century Schoolbook"/>
              </a:rPr>
              <a:t>dl</a:t>
            </a:r>
            <a:endParaRPr lang="en-US" i="1" dirty="0">
              <a:latin typeface="Century Schoolbook"/>
              <a:cs typeface="Century Schoolbook"/>
            </a:endParaRPr>
          </a:p>
        </p:txBody>
      </p:sp>
      <p:cxnSp>
        <p:nvCxnSpPr>
          <p:cNvPr id="152" name="Straight Arrow Connector 151"/>
          <p:cNvCxnSpPr/>
          <p:nvPr/>
        </p:nvCxnSpPr>
        <p:spPr>
          <a:xfrm rot="5400000" flipV="1">
            <a:off x="530906" y="1301754"/>
            <a:ext cx="0" cy="53340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195404" y="1165100"/>
            <a:ext cx="53689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entury Schoolbook"/>
                <a:cs typeface="Century Schoolbook"/>
              </a:rPr>
              <a:t>∂A</a:t>
            </a:r>
            <a:endParaRPr lang="en-US" i="1" dirty="0">
              <a:latin typeface="Century Schoolbook"/>
              <a:cs typeface="Century Schoolbook"/>
            </a:endParaRPr>
          </a:p>
        </p:txBody>
      </p:sp>
      <p:cxnSp>
        <p:nvCxnSpPr>
          <p:cNvPr id="154" name="Straight Arrow Connector 153"/>
          <p:cNvCxnSpPr>
            <a:endCxn id="139" idx="17"/>
          </p:cNvCxnSpPr>
          <p:nvPr/>
        </p:nvCxnSpPr>
        <p:spPr>
          <a:xfrm flipH="1" flipV="1">
            <a:off x="3948372" y="1188751"/>
            <a:ext cx="295761" cy="1595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0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8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Petersen</dc:creator>
  <cp:lastModifiedBy>LANL</cp:lastModifiedBy>
  <cp:revision>16</cp:revision>
  <cp:lastPrinted>2012-09-20T21:48:37Z</cp:lastPrinted>
  <dcterms:created xsi:type="dcterms:W3CDTF">2012-09-20T18:51:56Z</dcterms:created>
  <dcterms:modified xsi:type="dcterms:W3CDTF">2013-02-14T23:42:35Z</dcterms:modified>
</cp:coreProperties>
</file>