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77" autoAdjust="0"/>
  </p:normalViewPr>
  <p:slideViewPr>
    <p:cSldViewPr snapToObjects="1">
      <p:cViewPr varScale="1">
        <p:scale>
          <a:sx n="132" d="100"/>
          <a:sy n="132" d="100"/>
        </p:scale>
        <p:origin x="-10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D658-2DC7-7E4F-BDAB-46CD4334D3B4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933-F5E4-854E-B5CA-7D8AF74C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D658-2DC7-7E4F-BDAB-46CD4334D3B4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933-F5E4-854E-B5CA-7D8AF74C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8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D658-2DC7-7E4F-BDAB-46CD4334D3B4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933-F5E4-854E-B5CA-7D8AF74C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3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D658-2DC7-7E4F-BDAB-46CD4334D3B4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933-F5E4-854E-B5CA-7D8AF74C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7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D658-2DC7-7E4F-BDAB-46CD4334D3B4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933-F5E4-854E-B5CA-7D8AF74C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D658-2DC7-7E4F-BDAB-46CD4334D3B4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933-F5E4-854E-B5CA-7D8AF74C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5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D658-2DC7-7E4F-BDAB-46CD4334D3B4}" type="datetimeFigureOut">
              <a:rPr lang="en-US" smtClean="0"/>
              <a:t>11/5/13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933-F5E4-854E-B5CA-7D8AF74C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2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D658-2DC7-7E4F-BDAB-46CD4334D3B4}" type="datetimeFigureOut">
              <a:rPr lang="en-US" smtClean="0"/>
              <a:t>11/5/13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933-F5E4-854E-B5CA-7D8AF74C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3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D658-2DC7-7E4F-BDAB-46CD4334D3B4}" type="datetimeFigureOut">
              <a:rPr lang="en-US" smtClean="0"/>
              <a:t>11/5/13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933-F5E4-854E-B5CA-7D8AF74C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D658-2DC7-7E4F-BDAB-46CD4334D3B4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933-F5E4-854E-B5CA-7D8AF74C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2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D658-2DC7-7E4F-BDAB-46CD4334D3B4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933-F5E4-854E-B5CA-7D8AF74C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4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7D658-2DC7-7E4F-BDAB-46CD4334D3B4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44933-F5E4-854E-B5CA-7D8AF74C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3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1816" y="1612900"/>
            <a:ext cx="6769100" cy="27432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71816" y="1600200"/>
            <a:ext cx="3638550" cy="2362200"/>
          </a:xfrm>
          <a:custGeom>
            <a:avLst/>
            <a:gdLst>
              <a:gd name="connsiteX0" fmla="*/ 0 w 3498850"/>
              <a:gd name="connsiteY0" fmla="*/ 0 h 2362200"/>
              <a:gd name="connsiteX1" fmla="*/ 12700 w 3498850"/>
              <a:gd name="connsiteY1" fmla="*/ 2355850 h 2362200"/>
              <a:gd name="connsiteX2" fmla="*/ 793750 w 3498850"/>
              <a:gd name="connsiteY2" fmla="*/ 2362200 h 2362200"/>
              <a:gd name="connsiteX3" fmla="*/ 2641600 w 3498850"/>
              <a:gd name="connsiteY3" fmla="*/ 1206500 h 2362200"/>
              <a:gd name="connsiteX4" fmla="*/ 3498850 w 3498850"/>
              <a:gd name="connsiteY4" fmla="*/ 12700 h 2362200"/>
              <a:gd name="connsiteX5" fmla="*/ 0 w 3498850"/>
              <a:gd name="connsiteY5" fmla="*/ 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8850" h="2362200">
                <a:moveTo>
                  <a:pt x="0" y="0"/>
                </a:moveTo>
                <a:cubicBezTo>
                  <a:pt x="4233" y="785283"/>
                  <a:pt x="8467" y="1570567"/>
                  <a:pt x="12700" y="2355850"/>
                </a:cubicBezTo>
                <a:lnTo>
                  <a:pt x="793750" y="2362200"/>
                </a:lnTo>
                <a:lnTo>
                  <a:pt x="2641600" y="1206500"/>
                </a:lnTo>
                <a:lnTo>
                  <a:pt x="3498850" y="127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85023" y="4718050"/>
            <a:ext cx="812235" cy="63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97258" y="4724400"/>
            <a:ext cx="191775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15016" y="4724400"/>
            <a:ext cx="40259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48016" y="4419600"/>
            <a:ext cx="568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 km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580281" y="44196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155 km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795816" y="4419600"/>
            <a:ext cx="568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30 km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85023" y="5029200"/>
            <a:ext cx="675589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86416" y="47522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200 km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104116" y="3962400"/>
            <a:ext cx="0" cy="406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9892" y="3962400"/>
            <a:ext cx="74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A: 100 m</a:t>
            </a:r>
          </a:p>
          <a:p>
            <a:pPr algn="r"/>
            <a:r>
              <a:rPr lang="en-US" sz="1200" dirty="0" smtClean="0"/>
              <a:t>(varies)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097766" y="2819399"/>
            <a:ext cx="0" cy="11430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97766" y="1600199"/>
            <a:ext cx="0" cy="12192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9816" y="3124200"/>
            <a:ext cx="57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500 m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66097" y="1981200"/>
            <a:ext cx="653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500 m</a:t>
            </a:r>
          </a:p>
          <a:p>
            <a:pPr algn="r"/>
            <a:r>
              <a:rPr lang="en-US" sz="1200" dirty="0" smtClean="0"/>
              <a:t>(varies)</a:t>
            </a:r>
            <a:endParaRPr lang="en-US" sz="1200" dirty="0"/>
          </a:p>
        </p:txBody>
      </p:sp>
      <p:sp>
        <p:nvSpPr>
          <p:cNvPr id="32" name="Right Arrow 31"/>
          <p:cNvSpPr/>
          <p:nvPr/>
        </p:nvSpPr>
        <p:spPr>
          <a:xfrm>
            <a:off x="1348016" y="4038600"/>
            <a:ext cx="457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29016" y="3886200"/>
            <a:ext cx="158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inflow: </a:t>
            </a:r>
            <a:r>
              <a:rPr lang="en-US" sz="1200" dirty="0" smtClean="0"/>
              <a:t>S=34.3</a:t>
            </a:r>
          </a:p>
          <a:p>
            <a:r>
              <a:rPr lang="en-US" sz="1200" dirty="0" smtClean="0"/>
              <a:t>10 cm/s (for A=100 m)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062523" y="2362200"/>
            <a:ext cx="977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linear</a:t>
            </a:r>
          </a:p>
          <a:p>
            <a:r>
              <a:rPr lang="en-US" sz="1200" dirty="0" smtClean="0"/>
              <a:t>stratification</a:t>
            </a:r>
          </a:p>
          <a:p>
            <a:r>
              <a:rPr lang="en-US" sz="1200" dirty="0" smtClean="0"/>
              <a:t>in salinity,</a:t>
            </a:r>
          </a:p>
          <a:p>
            <a:r>
              <a:rPr lang="en-US" sz="1200" dirty="0" smtClean="0"/>
              <a:t>constant</a:t>
            </a:r>
          </a:p>
          <a:p>
            <a:r>
              <a:rPr lang="en-US" sz="1200" dirty="0" smtClean="0"/>
              <a:t>temperature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8054146" y="1551801"/>
            <a:ext cx="604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S=34.5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051140" y="411480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S=34.7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16351" y="3121287"/>
            <a:ext cx="1262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fixed slope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719616" y="3276600"/>
            <a:ext cx="304800" cy="1245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33940" y="1932801"/>
            <a:ext cx="1262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varying slope</a:t>
            </a:r>
            <a:endParaRPr lang="en-US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089605" y="2136513"/>
            <a:ext cx="304800" cy="1245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85582" y="1600200"/>
            <a:ext cx="313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ice shelf, imposed by surface pressure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580281" y="1984166"/>
            <a:ext cx="1767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MPAS-Ocean model </a:t>
            </a:r>
          </a:p>
          <a:p>
            <a:r>
              <a:rPr lang="en-US" sz="1200" dirty="0" smtClean="0"/>
              <a:t>22 layers, 50 m each 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015016" y="1503401"/>
            <a:ext cx="89535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38816" y="1170801"/>
            <a:ext cx="1225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B: 15 km (varies)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29399" y="1600201"/>
            <a:ext cx="0" cy="282386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6200000">
            <a:off x="-36286" y="2779486"/>
            <a:ext cx="65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1100 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679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1816" y="1612900"/>
            <a:ext cx="6769100" cy="27432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71816" y="1600200"/>
            <a:ext cx="3638550" cy="2362200"/>
          </a:xfrm>
          <a:custGeom>
            <a:avLst/>
            <a:gdLst>
              <a:gd name="connsiteX0" fmla="*/ 0 w 3498850"/>
              <a:gd name="connsiteY0" fmla="*/ 0 h 2362200"/>
              <a:gd name="connsiteX1" fmla="*/ 12700 w 3498850"/>
              <a:gd name="connsiteY1" fmla="*/ 2355850 h 2362200"/>
              <a:gd name="connsiteX2" fmla="*/ 793750 w 3498850"/>
              <a:gd name="connsiteY2" fmla="*/ 2362200 h 2362200"/>
              <a:gd name="connsiteX3" fmla="*/ 2641600 w 3498850"/>
              <a:gd name="connsiteY3" fmla="*/ 1206500 h 2362200"/>
              <a:gd name="connsiteX4" fmla="*/ 3498850 w 3498850"/>
              <a:gd name="connsiteY4" fmla="*/ 12700 h 2362200"/>
              <a:gd name="connsiteX5" fmla="*/ 0 w 3498850"/>
              <a:gd name="connsiteY5" fmla="*/ 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8850" h="2362200">
                <a:moveTo>
                  <a:pt x="0" y="0"/>
                </a:moveTo>
                <a:cubicBezTo>
                  <a:pt x="4233" y="785283"/>
                  <a:pt x="8467" y="1570567"/>
                  <a:pt x="12700" y="2355850"/>
                </a:cubicBezTo>
                <a:lnTo>
                  <a:pt x="793750" y="2362200"/>
                </a:lnTo>
                <a:lnTo>
                  <a:pt x="2641600" y="1206500"/>
                </a:lnTo>
                <a:lnTo>
                  <a:pt x="3498850" y="127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85023" y="4724400"/>
            <a:ext cx="179496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24200" y="4724400"/>
            <a:ext cx="2209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70065" y="4419600"/>
            <a:ext cx="568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30 km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85023" y="5029200"/>
            <a:ext cx="675589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86416" y="47522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200 km</a:t>
            </a:r>
            <a:endParaRPr lang="en-US" sz="1200" dirty="0"/>
          </a:p>
        </p:txBody>
      </p:sp>
      <p:sp>
        <p:nvSpPr>
          <p:cNvPr id="32" name="Right Arrow 31"/>
          <p:cNvSpPr/>
          <p:nvPr/>
        </p:nvSpPr>
        <p:spPr>
          <a:xfrm>
            <a:off x="1348016" y="4038600"/>
            <a:ext cx="457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85582" y="1600200"/>
            <a:ext cx="313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ice shelf, imposed by surface pressure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580281" y="1984166"/>
            <a:ext cx="1767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MPAS-Ocean model </a:t>
            </a:r>
          </a:p>
          <a:p>
            <a:r>
              <a:rPr lang="en-US" sz="1200" dirty="0" smtClean="0"/>
              <a:t>22 layers, 50 m each 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1066800" y="1600201"/>
            <a:ext cx="0" cy="282386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6200000">
            <a:off x="601115" y="2779486"/>
            <a:ext cx="65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1100 m</a:t>
            </a:r>
            <a:endParaRPr lang="en-US" sz="1200" dirty="0"/>
          </a:p>
        </p:txBody>
      </p:sp>
      <p:sp>
        <p:nvSpPr>
          <p:cNvPr id="3" name="Freeform 2"/>
          <p:cNvSpPr/>
          <p:nvPr/>
        </p:nvSpPr>
        <p:spPr>
          <a:xfrm>
            <a:off x="3048000" y="3270250"/>
            <a:ext cx="4648200" cy="1085850"/>
          </a:xfrm>
          <a:custGeom>
            <a:avLst/>
            <a:gdLst>
              <a:gd name="connsiteX0" fmla="*/ 0 w 2851150"/>
              <a:gd name="connsiteY0" fmla="*/ 1085850 h 1085850"/>
              <a:gd name="connsiteX1" fmla="*/ 6350 w 2851150"/>
              <a:gd name="connsiteY1" fmla="*/ 889000 h 1085850"/>
              <a:gd name="connsiteX2" fmla="*/ 361950 w 2851150"/>
              <a:gd name="connsiteY2" fmla="*/ 895350 h 1085850"/>
              <a:gd name="connsiteX3" fmla="*/ 361950 w 2851150"/>
              <a:gd name="connsiteY3" fmla="*/ 698500 h 1085850"/>
              <a:gd name="connsiteX4" fmla="*/ 654050 w 2851150"/>
              <a:gd name="connsiteY4" fmla="*/ 692150 h 1085850"/>
              <a:gd name="connsiteX5" fmla="*/ 660400 w 2851150"/>
              <a:gd name="connsiteY5" fmla="*/ 476250 h 1085850"/>
              <a:gd name="connsiteX6" fmla="*/ 965200 w 2851150"/>
              <a:gd name="connsiteY6" fmla="*/ 476250 h 1085850"/>
              <a:gd name="connsiteX7" fmla="*/ 977900 w 2851150"/>
              <a:gd name="connsiteY7" fmla="*/ 266700 h 1085850"/>
              <a:gd name="connsiteX8" fmla="*/ 1263650 w 2851150"/>
              <a:gd name="connsiteY8" fmla="*/ 266700 h 1085850"/>
              <a:gd name="connsiteX9" fmla="*/ 1276350 w 2851150"/>
              <a:gd name="connsiteY9" fmla="*/ 0 h 1085850"/>
              <a:gd name="connsiteX10" fmla="*/ 1593850 w 2851150"/>
              <a:gd name="connsiteY10" fmla="*/ 0 h 1085850"/>
              <a:gd name="connsiteX11" fmla="*/ 1574800 w 2851150"/>
              <a:gd name="connsiteY11" fmla="*/ 266700 h 1085850"/>
              <a:gd name="connsiteX12" fmla="*/ 1866900 w 2851150"/>
              <a:gd name="connsiteY12" fmla="*/ 279400 h 1085850"/>
              <a:gd name="connsiteX13" fmla="*/ 1873250 w 2851150"/>
              <a:gd name="connsiteY13" fmla="*/ 495300 h 1085850"/>
              <a:gd name="connsiteX14" fmla="*/ 2190750 w 2851150"/>
              <a:gd name="connsiteY14" fmla="*/ 488950 h 1085850"/>
              <a:gd name="connsiteX15" fmla="*/ 2203450 w 2851150"/>
              <a:gd name="connsiteY15" fmla="*/ 685800 h 1085850"/>
              <a:gd name="connsiteX16" fmla="*/ 2514600 w 2851150"/>
              <a:gd name="connsiteY16" fmla="*/ 679450 h 1085850"/>
              <a:gd name="connsiteX17" fmla="*/ 2527300 w 2851150"/>
              <a:gd name="connsiteY17" fmla="*/ 850900 h 1085850"/>
              <a:gd name="connsiteX18" fmla="*/ 2851150 w 2851150"/>
              <a:gd name="connsiteY18" fmla="*/ 857250 h 1085850"/>
              <a:gd name="connsiteX19" fmla="*/ 2851150 w 2851150"/>
              <a:gd name="connsiteY19" fmla="*/ 1073150 h 1085850"/>
              <a:gd name="connsiteX20" fmla="*/ 0 w 2851150"/>
              <a:gd name="connsiteY20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51150" h="1085850">
                <a:moveTo>
                  <a:pt x="0" y="1085850"/>
                </a:moveTo>
                <a:lnTo>
                  <a:pt x="6350" y="889000"/>
                </a:lnTo>
                <a:lnTo>
                  <a:pt x="361950" y="895350"/>
                </a:lnTo>
                <a:lnTo>
                  <a:pt x="361950" y="698500"/>
                </a:lnTo>
                <a:lnTo>
                  <a:pt x="654050" y="692150"/>
                </a:lnTo>
                <a:lnTo>
                  <a:pt x="660400" y="476250"/>
                </a:lnTo>
                <a:lnTo>
                  <a:pt x="965200" y="476250"/>
                </a:lnTo>
                <a:lnTo>
                  <a:pt x="977900" y="266700"/>
                </a:lnTo>
                <a:lnTo>
                  <a:pt x="1263650" y="266700"/>
                </a:lnTo>
                <a:lnTo>
                  <a:pt x="1276350" y="0"/>
                </a:lnTo>
                <a:lnTo>
                  <a:pt x="1593850" y="0"/>
                </a:lnTo>
                <a:lnTo>
                  <a:pt x="1574800" y="266700"/>
                </a:lnTo>
                <a:lnTo>
                  <a:pt x="1866900" y="279400"/>
                </a:lnTo>
                <a:lnTo>
                  <a:pt x="1873250" y="495300"/>
                </a:lnTo>
                <a:lnTo>
                  <a:pt x="2190750" y="488950"/>
                </a:lnTo>
                <a:lnTo>
                  <a:pt x="2203450" y="685800"/>
                </a:lnTo>
                <a:lnTo>
                  <a:pt x="2514600" y="679450"/>
                </a:lnTo>
                <a:lnTo>
                  <a:pt x="2527300" y="850900"/>
                </a:lnTo>
                <a:lnTo>
                  <a:pt x="2851150" y="857250"/>
                </a:lnTo>
                <a:lnTo>
                  <a:pt x="2851150" y="1073150"/>
                </a:lnTo>
                <a:lnTo>
                  <a:pt x="0" y="108585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0" y="4724400"/>
            <a:ext cx="24384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51265" y="4419600"/>
            <a:ext cx="568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  <a:r>
              <a:rPr lang="en-US" sz="1200" dirty="0" smtClean="0"/>
              <a:t>0 km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061065" y="4419600"/>
            <a:ext cx="568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 km</a:t>
            </a:r>
            <a:endParaRPr lang="en-US" sz="12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257800" y="3245171"/>
            <a:ext cx="0" cy="113110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48200" y="37616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250 km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642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110</Words>
  <Application>Microsoft Macintosh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Petersen</dc:creator>
  <cp:lastModifiedBy>Mark Petersen</cp:lastModifiedBy>
  <cp:revision>9</cp:revision>
  <cp:lastPrinted>2013-11-05T15:35:17Z</cp:lastPrinted>
  <dcterms:created xsi:type="dcterms:W3CDTF">2013-11-05T14:47:14Z</dcterms:created>
  <dcterms:modified xsi:type="dcterms:W3CDTF">2013-11-05T16:09:11Z</dcterms:modified>
</cp:coreProperties>
</file>