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1828800"/>
  <p:notesSz cx="6858000" cy="9144000"/>
  <p:defaultTextStyle>
    <a:defPPr>
      <a:defRPr lang="en-US"/>
    </a:defPPr>
    <a:lvl1pPr marL="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2926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CCFF"/>
    <a:srgbClr val="E5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38" autoAdjust="0"/>
    <p:restoredTop sz="98643" autoAdjust="0"/>
  </p:normalViewPr>
  <p:slideViewPr>
    <p:cSldViewPr snapToGrid="0">
      <p:cViewPr varScale="1">
        <p:scale>
          <a:sx n="313" d="100"/>
          <a:sy n="313" d="100"/>
        </p:scale>
        <p:origin x="-104" y="-360"/>
      </p:cViewPr>
      <p:guideLst>
        <p:guide orient="horz" pos="57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8114"/>
            <a:ext cx="388620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36320"/>
            <a:ext cx="320040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73238"/>
            <a:ext cx="102870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3238"/>
            <a:ext cx="300990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175173"/>
            <a:ext cx="3886200" cy="36322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775124"/>
            <a:ext cx="3886200" cy="40005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26721"/>
            <a:ext cx="2019300" cy="120692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409364"/>
            <a:ext cx="2020094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579967"/>
            <a:ext cx="2020094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409364"/>
            <a:ext cx="2020888" cy="17060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608" indent="0">
              <a:buNone/>
              <a:defRPr sz="1300" b="1"/>
            </a:lvl2pPr>
            <a:lvl3pPr marL="585216" indent="0">
              <a:buNone/>
              <a:defRPr sz="1100" b="1"/>
            </a:lvl3pPr>
            <a:lvl4pPr marL="877824" indent="0">
              <a:buNone/>
              <a:defRPr sz="1000" b="1"/>
            </a:lvl4pPr>
            <a:lvl5pPr marL="1170432" indent="0">
              <a:buNone/>
              <a:defRPr sz="1000" b="1"/>
            </a:lvl5pPr>
            <a:lvl6pPr marL="1463040" indent="0">
              <a:buNone/>
              <a:defRPr sz="1000" b="1"/>
            </a:lvl6pPr>
            <a:lvl7pPr marL="1755648" indent="0">
              <a:buNone/>
              <a:defRPr sz="1000" b="1"/>
            </a:lvl7pPr>
            <a:lvl8pPr marL="2048256" indent="0">
              <a:buNone/>
              <a:defRPr sz="1000" b="1"/>
            </a:lvl8pPr>
            <a:lvl9pPr marL="234086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579967"/>
            <a:ext cx="2020888" cy="105367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3" y="72813"/>
            <a:ext cx="1504157" cy="30988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8" y="72814"/>
            <a:ext cx="2555875" cy="15608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3" y="382694"/>
            <a:ext cx="1504157" cy="1250951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280161"/>
            <a:ext cx="2743200" cy="15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63407"/>
            <a:ext cx="2743200" cy="1097280"/>
          </a:xfrm>
        </p:spPr>
        <p:txBody>
          <a:bodyPr/>
          <a:lstStyle>
            <a:lvl1pPr marL="0" indent="0">
              <a:buNone/>
              <a:defRPr sz="2100"/>
            </a:lvl1pPr>
            <a:lvl2pPr marL="292608" indent="0">
              <a:buNone/>
              <a:defRPr sz="1800"/>
            </a:lvl2pPr>
            <a:lvl3pPr marL="585216" indent="0">
              <a:buNone/>
              <a:defRPr sz="1500"/>
            </a:lvl3pPr>
            <a:lvl4pPr marL="877824" indent="0">
              <a:buNone/>
              <a:defRPr sz="1300"/>
            </a:lvl4pPr>
            <a:lvl5pPr marL="1170432" indent="0">
              <a:buNone/>
              <a:defRPr sz="1300"/>
            </a:lvl5pPr>
            <a:lvl6pPr marL="1463040" indent="0">
              <a:buNone/>
              <a:defRPr sz="1300"/>
            </a:lvl6pPr>
            <a:lvl7pPr marL="1755648" indent="0">
              <a:buNone/>
              <a:defRPr sz="1300"/>
            </a:lvl7pPr>
            <a:lvl8pPr marL="2048256" indent="0">
              <a:buNone/>
              <a:defRPr sz="1300"/>
            </a:lvl8pPr>
            <a:lvl9pPr marL="234086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431291"/>
            <a:ext cx="2743200" cy="214630"/>
          </a:xfrm>
        </p:spPr>
        <p:txBody>
          <a:bodyPr/>
          <a:lstStyle>
            <a:lvl1pPr marL="0" indent="0">
              <a:buNone/>
              <a:defRPr sz="900"/>
            </a:lvl1pPr>
            <a:lvl2pPr marL="292608" indent="0">
              <a:buNone/>
              <a:defRPr sz="800"/>
            </a:lvl2pPr>
            <a:lvl3pPr marL="585216" indent="0">
              <a:buNone/>
              <a:defRPr sz="600"/>
            </a:lvl3pPr>
            <a:lvl4pPr marL="877824" indent="0">
              <a:buNone/>
              <a:defRPr sz="600"/>
            </a:lvl4pPr>
            <a:lvl5pPr marL="1170432" indent="0">
              <a:buNone/>
              <a:defRPr sz="600"/>
            </a:lvl5pPr>
            <a:lvl6pPr marL="1463040" indent="0">
              <a:buNone/>
              <a:defRPr sz="600"/>
            </a:lvl6pPr>
            <a:lvl7pPr marL="1755648" indent="0">
              <a:buNone/>
              <a:defRPr sz="600"/>
            </a:lvl7pPr>
            <a:lvl8pPr marL="2048256" indent="0">
              <a:buNone/>
              <a:defRPr sz="600"/>
            </a:lvl8pPr>
            <a:lvl9pPr marL="23408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3237"/>
            <a:ext cx="4114800" cy="304800"/>
          </a:xfrm>
          <a:prstGeom prst="rect">
            <a:avLst/>
          </a:prstGeom>
        </p:spPr>
        <p:txBody>
          <a:bodyPr vert="horz" lIns="58522" tIns="29261" rIns="58522" bIns="292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26721"/>
            <a:ext cx="4114800" cy="1206923"/>
          </a:xfrm>
          <a:prstGeom prst="rect">
            <a:avLst/>
          </a:prstGeom>
        </p:spPr>
        <p:txBody>
          <a:bodyPr vert="horz" lIns="58522" tIns="29261" rIns="58522" bIns="29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B53A-DE53-EA4F-8213-7600B93497DD}" type="datetimeFigureOut">
              <a:rPr lang="en-US" smtClean="0"/>
              <a:t>2/14/13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95028"/>
            <a:ext cx="1447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95028"/>
            <a:ext cx="1066800" cy="97367"/>
          </a:xfrm>
          <a:prstGeom prst="rect">
            <a:avLst/>
          </a:prstGeom>
        </p:spPr>
        <p:txBody>
          <a:bodyPr vert="horz" lIns="58522" tIns="29261" rIns="58522" bIns="292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601A-618C-3C49-A382-FB6215AE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29260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182880" algn="l" defTabSz="29260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292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292608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292608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29260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2926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Arrow Connector 141"/>
          <p:cNvCxnSpPr/>
          <p:nvPr/>
        </p:nvCxnSpPr>
        <p:spPr>
          <a:xfrm flipV="1">
            <a:off x="1371600" y="152400"/>
            <a:ext cx="381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83255" y="1054103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4186" y="1480809"/>
            <a:ext cx="82875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1</a:t>
            </a:r>
            <a:r>
              <a:rPr lang="en-US" i="1" dirty="0" smtClean="0">
                <a:latin typeface="Century Schoolbook"/>
                <a:cs typeface="Century Schoolbook"/>
              </a:rPr>
              <a:t>, x, </a:t>
            </a:r>
            <a:r>
              <a:rPr lang="en-US" dirty="0" smtClean="0">
                <a:latin typeface="Century Schoolbook"/>
                <a:cs typeface="Century Schoolbook"/>
              </a:rPr>
              <a:t>East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814" y="818983"/>
            <a:ext cx="92428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2,</a:t>
            </a:r>
            <a:r>
              <a:rPr lang="en-US" i="1" dirty="0" smtClean="0">
                <a:latin typeface="Century Schoolbook"/>
                <a:cs typeface="Century Schoolbook"/>
              </a:rPr>
              <a:t> y</a:t>
            </a:r>
            <a:r>
              <a:rPr lang="en-US" dirty="0" smtClean="0">
                <a:latin typeface="Century Schoolbook"/>
                <a:cs typeface="Century Schoolbook"/>
              </a:rPr>
              <a:t>, North</a:t>
            </a:r>
            <a:endParaRPr lang="en-US" i="1" dirty="0">
              <a:latin typeface="Century Schoolbook"/>
              <a:cs typeface="Century Schoolbook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71600" y="76200"/>
            <a:ext cx="3810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r>
              <a:rPr lang="en-US" baseline="-25000" dirty="0" smtClean="0">
                <a:latin typeface="Century Schoolbook"/>
                <a:cs typeface="Century Schoolbook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4400" y="609600"/>
            <a:ext cx="12954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5400000" flipV="1">
            <a:off x="530906" y="1301754"/>
            <a:ext cx="0" cy="5334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404978" y="364218"/>
            <a:ext cx="33950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baseline="-25000" dirty="0" err="1" smtClean="0">
                <a:latin typeface="Lucida Grande"/>
                <a:ea typeface="Lucida Grande"/>
                <a:cs typeface="Lucida Grande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990600" y="3810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1371602" y="6096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371600" y="609600"/>
            <a:ext cx="381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752600" y="1524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600200" y="533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r>
              <a:rPr lang="en-US" baseline="-25000" dirty="0" smtClean="0">
                <a:latin typeface="Century Schoolbook"/>
                <a:cs typeface="Century Schoolbook"/>
              </a:rPr>
              <a:t>e1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752600" y="152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n</a:t>
            </a:r>
            <a:r>
              <a:rPr lang="en-US" baseline="-25000" dirty="0" smtClean="0">
                <a:latin typeface="Century Schoolbook"/>
                <a:cs typeface="Century Schoolbook"/>
              </a:rPr>
              <a:t>e2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V="1">
            <a:off x="3124200" y="152400"/>
            <a:ext cx="381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124200" y="762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entury Schoolbook"/>
                <a:cs typeface="Century Schoolbook"/>
              </a:rPr>
              <a:t>u</a:t>
            </a:r>
            <a:r>
              <a:rPr lang="en-US" baseline="-25000" dirty="0" err="1" smtClean="0">
                <a:latin typeface="Century Schoolbook"/>
                <a:cs typeface="Century Schoolbook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2667000" y="609600"/>
            <a:ext cx="12954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2743200" y="3810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3124202" y="6096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124200" y="609600"/>
            <a:ext cx="381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505200" y="1524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352800" y="533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u</a:t>
            </a:r>
            <a:r>
              <a:rPr lang="en-US" baseline="-25000" dirty="0" smtClean="0">
                <a:latin typeface="Century Schoolbook"/>
                <a:cs typeface="Century Schoolbook"/>
              </a:rPr>
              <a:t>e1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505200" y="1524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u</a:t>
            </a:r>
            <a:r>
              <a:rPr lang="en-US" baseline="-25000" dirty="0" smtClean="0">
                <a:latin typeface="Century Schoolbook"/>
                <a:cs typeface="Century Schoolbook"/>
              </a:rPr>
              <a:t>e2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514600" y="9906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entury Schoolbook"/>
                <a:cs typeface="Century Schoolbook"/>
              </a:rPr>
              <a:t>v</a:t>
            </a:r>
            <a:r>
              <a:rPr lang="en-US" baseline="-25000" dirty="0" err="1" smtClean="0">
                <a:latin typeface="Century Schoolbook"/>
                <a:cs typeface="Century Schoolbook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124200" y="1066800"/>
            <a:ext cx="0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 flipV="1">
            <a:off x="2743200" y="1295400"/>
            <a:ext cx="381002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3124202" y="1524000"/>
            <a:ext cx="380998" cy="2286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2362200" y="1524000"/>
            <a:ext cx="762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2362200" y="1066800"/>
            <a:ext cx="0" cy="4572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209800" y="14478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v</a:t>
            </a:r>
            <a:r>
              <a:rPr lang="en-US" baseline="-25000" dirty="0" smtClean="0">
                <a:latin typeface="Century Schoolbook"/>
                <a:cs typeface="Century Schoolbook"/>
              </a:rPr>
              <a:t>e1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57400" y="1066800"/>
            <a:ext cx="4572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Schoolbook"/>
                <a:cs typeface="Century Schoolbook"/>
              </a:rPr>
              <a:t>v</a:t>
            </a:r>
            <a:r>
              <a:rPr lang="en-US" baseline="-25000" dirty="0" smtClean="0">
                <a:latin typeface="Century Schoolbook"/>
                <a:cs typeface="Century Schoolbook"/>
              </a:rPr>
              <a:t>e2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51" name="TextBox 250"/>
          <p:cNvSpPr txBox="1"/>
          <p:nvPr/>
        </p:nvSpPr>
        <p:spPr>
          <a:xfrm rot="1860299">
            <a:off x="939832" y="290718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  <p:cxnSp>
        <p:nvCxnSpPr>
          <p:cNvPr id="241" name="Straight Arrow Connector 240"/>
          <p:cNvCxnSpPr/>
          <p:nvPr/>
        </p:nvCxnSpPr>
        <p:spPr>
          <a:xfrm flipH="1" flipV="1">
            <a:off x="2362200" y="1066800"/>
            <a:ext cx="76200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 rot="1860299">
            <a:off x="2690830" y="290717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253" name="TextBox 252"/>
          <p:cNvSpPr txBox="1"/>
          <p:nvPr/>
        </p:nvSpPr>
        <p:spPr>
          <a:xfrm rot="1860299">
            <a:off x="3071831" y="1428872"/>
            <a:ext cx="60960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edge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52048" y="374615"/>
            <a:ext cx="33950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baseline="-25000" dirty="0" err="1" smtClean="0">
                <a:latin typeface="Lucida Grande"/>
                <a:ea typeface="Lucida Grande"/>
                <a:cs typeface="Lucida Grande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876128" y="1210405"/>
            <a:ext cx="33950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US" baseline="-25000" dirty="0" err="1" smtClean="0">
                <a:latin typeface="Lucida Grande"/>
                <a:ea typeface="Lucida Grande"/>
                <a:cs typeface="Lucida Grande"/>
              </a:rPr>
              <a:t>e</a:t>
            </a:r>
            <a:endParaRPr lang="en-US" baseline="-25000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1568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25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LANL</cp:lastModifiedBy>
  <cp:revision>21</cp:revision>
  <cp:lastPrinted>2013-02-20T15:10:55Z</cp:lastPrinted>
  <dcterms:created xsi:type="dcterms:W3CDTF">2012-09-20T18:51:56Z</dcterms:created>
  <dcterms:modified xsi:type="dcterms:W3CDTF">2013-02-20T15:16:40Z</dcterms:modified>
</cp:coreProperties>
</file>