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1" r:id="rId4"/>
    <p:sldId id="260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719"/>
    <a:srgbClr val="37761D"/>
    <a:srgbClr val="595959"/>
    <a:srgbClr val="A8A8A8"/>
    <a:srgbClr val="38761E"/>
    <a:srgbClr val="37761E"/>
    <a:srgbClr val="F2F2F2"/>
    <a:srgbClr val="44A2AA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3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5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D9C8-C8FB-4704-BAED-5EB6BC824F0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C2A9-F158-4A06-B977-E4E4438E8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4374"/>
              </p:ext>
            </p:extLst>
          </p:nvPr>
        </p:nvGraphicFramePr>
        <p:xfrm>
          <a:off x="705707" y="876186"/>
          <a:ext cx="7878120" cy="501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955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89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4314" y="39538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porgs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55981" y="1314409"/>
            <a:ext cx="957458" cy="4555477"/>
            <a:chOff x="1555981" y="1314409"/>
            <a:chExt cx="957458" cy="45554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1314409"/>
              <a:ext cx="957458" cy="926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2285716"/>
              <a:ext cx="828282" cy="86261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555981" y="5079580"/>
              <a:ext cx="758851" cy="7903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6272" y="3316389"/>
              <a:ext cx="820304" cy="74516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04426" y="4298168"/>
              <a:ext cx="758223" cy="683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95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4924" y="469704"/>
            <a:ext cx="67517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group_by(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</a:t>
            </a:r>
            <a:r>
              <a:rPr lang="en-US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  %&gt;%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summarize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dirty="0" smtClean="0">
                <a:solidFill>
                  <a:srgbClr val="37761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age_avg 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mean(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),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</a:t>
            </a:r>
            <a:r>
              <a:rPr lang="en-US" sz="2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</a:t>
            </a:r>
            <a:r>
              <a:rPr lang="en-US" sz="2100" dirty="0" smtClean="0">
                <a:solidFill>
                  <a:srgbClr val="37761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mass_avg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mean(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mass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0" t="53741" r="17531" b="25953"/>
          <a:stretch/>
        </p:blipFill>
        <p:spPr>
          <a:xfrm>
            <a:off x="5790759" y="3592286"/>
            <a:ext cx="1561764" cy="84908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45231"/>
              </p:ext>
            </p:extLst>
          </p:nvPr>
        </p:nvGraphicFramePr>
        <p:xfrm>
          <a:off x="7422289" y="3213467"/>
          <a:ext cx="3830597" cy="160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73">
                  <a:extLst>
                    <a:ext uri="{9D8B030D-6E8A-4147-A177-3AD203B41FA5}">
                      <a16:colId xmlns:a16="http://schemas.microsoft.com/office/drawing/2014/main" val="2101115102"/>
                    </a:ext>
                  </a:extLst>
                </a:gridCol>
                <a:gridCol w="1328862">
                  <a:extLst>
                    <a:ext uri="{9D8B030D-6E8A-4147-A177-3AD203B41FA5}">
                      <a16:colId xmlns:a16="http://schemas.microsoft.com/office/drawing/2014/main" val="1517237666"/>
                    </a:ext>
                  </a:extLst>
                </a:gridCol>
                <a:gridCol w="1515762">
                  <a:extLst>
                    <a:ext uri="{9D8B030D-6E8A-4147-A177-3AD203B41FA5}">
                      <a16:colId xmlns:a16="http://schemas.microsoft.com/office/drawing/2014/main" val="765047057"/>
                    </a:ext>
                  </a:extLst>
                </a:gridCol>
              </a:tblGrid>
              <a:tr h="345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age_avg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mass_avg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3148"/>
                  </a:ext>
                </a:extLst>
              </a:tr>
              <a:tr h="630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13928"/>
                  </a:ext>
                </a:extLst>
              </a:tr>
              <a:tr h="630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11.5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7663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396750" y="2675159"/>
            <a:ext cx="1881673" cy="30480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9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dataframe</a:t>
            </a:r>
            <a:endParaRPr lang="en-US" sz="1400" dirty="0">
              <a:solidFill>
                <a:srgbClr val="F9F9F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5940"/>
              </p:ext>
            </p:extLst>
          </p:nvPr>
        </p:nvGraphicFramePr>
        <p:xfrm>
          <a:off x="484924" y="2439618"/>
          <a:ext cx="5298038" cy="348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30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916528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133729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021492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17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633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64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624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67519" y="2752897"/>
            <a:ext cx="665782" cy="3159478"/>
            <a:chOff x="1555981" y="1326256"/>
            <a:chExt cx="957458" cy="45436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1326256"/>
              <a:ext cx="957458" cy="9262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2285716"/>
              <a:ext cx="828282" cy="86261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555981" y="5079580"/>
              <a:ext cx="758851" cy="79030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6272" y="3316389"/>
              <a:ext cx="820304" cy="7451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04426" y="4298168"/>
              <a:ext cx="758223" cy="683741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411209" y="2420448"/>
            <a:ext cx="5379550" cy="3471673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285790" y="1901053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3191953" y="1901053"/>
            <a:ext cx="242124" cy="457200"/>
          </a:xfrm>
          <a:prstGeom prst="downArrow">
            <a:avLst/>
          </a:prstGeom>
          <a:solidFill>
            <a:srgbClr val="37761D"/>
          </a:solidFill>
          <a:ln>
            <a:solidFill>
              <a:srgbClr val="367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059434" y="1901053"/>
            <a:ext cx="242124" cy="457200"/>
          </a:xfrm>
          <a:prstGeom prst="downArrow">
            <a:avLst/>
          </a:prstGeom>
          <a:solidFill>
            <a:srgbClr val="37761D"/>
          </a:solidFill>
          <a:ln>
            <a:solidFill>
              <a:srgbClr val="367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0783" r="50324" b="70535"/>
          <a:stretch/>
        </p:blipFill>
        <p:spPr>
          <a:xfrm>
            <a:off x="1672281" y="444843"/>
            <a:ext cx="1392196" cy="222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30848"/>
          <a:stretch/>
        </p:blipFill>
        <p:spPr>
          <a:xfrm>
            <a:off x="1367480" y="683741"/>
            <a:ext cx="3653859" cy="8233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0" t="53741" r="17531" b="25953"/>
          <a:stretch/>
        </p:blipFill>
        <p:spPr>
          <a:xfrm>
            <a:off x="5790759" y="3592286"/>
            <a:ext cx="1561764" cy="849086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3298"/>
              </p:ext>
            </p:extLst>
          </p:nvPr>
        </p:nvGraphicFramePr>
        <p:xfrm>
          <a:off x="7426238" y="2428865"/>
          <a:ext cx="1227368" cy="349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3">
                  <a:extLst>
                    <a:ext uri="{9D8B030D-6E8A-4147-A177-3AD203B41FA5}">
                      <a16:colId xmlns:a16="http://schemas.microsoft.com/office/drawing/2014/main" val="1204212823"/>
                    </a:ext>
                  </a:extLst>
                </a:gridCol>
                <a:gridCol w="673145">
                  <a:extLst>
                    <a:ext uri="{9D8B030D-6E8A-4147-A177-3AD203B41FA5}">
                      <a16:colId xmlns:a16="http://schemas.microsoft.com/office/drawing/2014/main" val="1517237666"/>
                    </a:ext>
                  </a:extLst>
                </a:gridCol>
              </a:tblGrid>
              <a:tr h="345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8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3148"/>
                  </a:ext>
                </a:extLst>
              </a:tr>
              <a:tr h="6303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13928"/>
                  </a:ext>
                </a:extLst>
              </a:tr>
              <a:tr h="621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97500"/>
                  </a:ext>
                </a:extLst>
              </a:tr>
              <a:tr h="621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9894"/>
                  </a:ext>
                </a:extLst>
              </a:tr>
              <a:tr h="6610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4964"/>
                  </a:ext>
                </a:extLst>
              </a:tr>
              <a:tr h="621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25101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099085" y="1768652"/>
            <a:ext cx="1881673" cy="30480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9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dataframe</a:t>
            </a:r>
            <a:endParaRPr lang="en-US" sz="1400" dirty="0">
              <a:solidFill>
                <a:srgbClr val="F9F9F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00641" y="1921052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3212547" y="1921052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7437"/>
              </p:ext>
            </p:extLst>
          </p:nvPr>
        </p:nvGraphicFramePr>
        <p:xfrm>
          <a:off x="484924" y="2439618"/>
          <a:ext cx="5298038" cy="348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30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916528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133729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021492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17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633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64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624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067519" y="2752897"/>
            <a:ext cx="665782" cy="3159478"/>
            <a:chOff x="1555981" y="1326256"/>
            <a:chExt cx="957458" cy="454363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1326256"/>
              <a:ext cx="957458" cy="92628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2285716"/>
              <a:ext cx="828282" cy="86261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555981" y="5079580"/>
              <a:ext cx="758851" cy="79030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6272" y="3316389"/>
              <a:ext cx="820304" cy="74516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04426" y="4298168"/>
              <a:ext cx="758223" cy="68374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411209" y="2420448"/>
            <a:ext cx="5379550" cy="3471673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78679" y="296208"/>
            <a:ext cx="87641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A5A5A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endParaRPr lang="en-US" sz="1900" b="1" dirty="0">
              <a:solidFill>
                <a:srgbClr val="A5A5A5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2" b="66731"/>
          <a:stretch/>
        </p:blipFill>
        <p:spPr>
          <a:xfrm>
            <a:off x="3065857" y="302841"/>
            <a:ext cx="1664421" cy="39611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49490" y="269216"/>
            <a:ext cx="5317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id,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-288" r="69384" b="71226"/>
          <a:stretch/>
        </p:blipFill>
        <p:spPr>
          <a:xfrm>
            <a:off x="996778" y="329514"/>
            <a:ext cx="1210963" cy="3459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79823" y="332374"/>
            <a:ext cx="87641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A5A5A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endParaRPr lang="en-US" sz="1900" b="1" dirty="0">
              <a:solidFill>
                <a:srgbClr val="A5A5A5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2" r="34269" b="71468"/>
          <a:stretch/>
        </p:blipFill>
        <p:spPr>
          <a:xfrm>
            <a:off x="2975239" y="335794"/>
            <a:ext cx="286945" cy="339708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6363814" y="1508707"/>
            <a:ext cx="242124" cy="457200"/>
          </a:xfrm>
          <a:prstGeom prst="downArrow">
            <a:avLst/>
          </a:prstGeom>
          <a:solidFill>
            <a:srgbClr val="0197A5"/>
          </a:solidFill>
          <a:ln>
            <a:solidFill>
              <a:srgbClr val="017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698" y="332374"/>
            <a:ext cx="114234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</a:t>
            </a:r>
            <a:r>
              <a:rPr lang="en-US" sz="19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height</a:t>
            </a:r>
            <a:endParaRPr lang="en-US" sz="1900" b="1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5" t="28" b="87959"/>
          <a:stretch/>
        </p:blipFill>
        <p:spPr>
          <a:xfrm>
            <a:off x="4144540" y="271856"/>
            <a:ext cx="149677" cy="48406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47233"/>
              </p:ext>
            </p:extLst>
          </p:nvPr>
        </p:nvGraphicFramePr>
        <p:xfrm>
          <a:off x="897923" y="2090563"/>
          <a:ext cx="5010389" cy="399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15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048839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448708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65552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317603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</a:tblGrid>
              <a:tr h="36381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9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72763" marR="72763" marT="36382" marB="3638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1900" dirty="0">
                        <a:latin typeface="Arial Black" panose="020B0A04020102020204" pitchFamily="34" charset="0"/>
                      </a:endParaRPr>
                    </a:p>
                  </a:txBody>
                  <a:tcPr marL="72763" marR="72763" marT="36382" marB="3638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900" dirty="0">
                        <a:latin typeface="Arial Black" panose="020B0A04020102020204" pitchFamily="34" charset="0"/>
                      </a:endParaRPr>
                    </a:p>
                  </a:txBody>
                  <a:tcPr marL="72763" marR="72763" marT="36382" marB="3638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900" dirty="0">
                        <a:latin typeface="Arial Black" panose="020B0A04020102020204" pitchFamily="34" charset="0"/>
                      </a:endParaRPr>
                    </a:p>
                  </a:txBody>
                  <a:tcPr marL="72763" marR="72763" marT="36382" marB="3638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1900" dirty="0">
                        <a:latin typeface="Arial Black" panose="020B0A04020102020204" pitchFamily="34" charset="0"/>
                      </a:endParaRPr>
                    </a:p>
                  </a:txBody>
                  <a:tcPr marL="72763" marR="72763" marT="36382" marB="3638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725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7145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7145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7604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7145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2763" marR="72763" marT="36382" marB="3638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602259" y="2442020"/>
            <a:ext cx="761895" cy="3625010"/>
            <a:chOff x="1555981" y="1314409"/>
            <a:chExt cx="957458" cy="45554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1314409"/>
              <a:ext cx="957458" cy="92628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2285716"/>
              <a:ext cx="828282" cy="86261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555981" y="5079580"/>
              <a:ext cx="758851" cy="7903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6272" y="3316389"/>
              <a:ext cx="820304" cy="74516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04426" y="4298168"/>
              <a:ext cx="758223" cy="683741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1045999" y="316446"/>
            <a:ext cx="5317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height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7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54874" y="3309257"/>
            <a:ext cx="2638410" cy="1251857"/>
          </a:xfrm>
          <a:prstGeom prst="rect">
            <a:avLst/>
          </a:prstGeom>
          <a:solidFill>
            <a:srgbClr val="DEDEDE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0"/>
          <a:stretch/>
        </p:blipFill>
        <p:spPr>
          <a:xfrm>
            <a:off x="417779" y="700216"/>
            <a:ext cx="5657850" cy="8055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114" y="245518"/>
            <a:ext cx="46481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rrange(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7584" y="3500696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Ascending order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92965"/>
              </p:ext>
            </p:extLst>
          </p:nvPr>
        </p:nvGraphicFramePr>
        <p:xfrm>
          <a:off x="705707" y="1667021"/>
          <a:ext cx="7878120" cy="503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28005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89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955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555981" y="2209264"/>
            <a:ext cx="957458" cy="4461408"/>
            <a:chOff x="1555981" y="1418429"/>
            <a:chExt cx="957458" cy="446140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2212337"/>
              <a:ext cx="957458" cy="92628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0569" y="3175406"/>
              <a:ext cx="828282" cy="86261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655285" y="1418429"/>
              <a:ext cx="758851" cy="79030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4558" y="4197841"/>
              <a:ext cx="820304" cy="74516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55599" y="5196096"/>
              <a:ext cx="758223" cy="683741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/>
          <p:nvPr/>
        </p:nvCxnSpPr>
        <p:spPr>
          <a:xfrm>
            <a:off x="5192484" y="2627428"/>
            <a:ext cx="0" cy="1657652"/>
          </a:xfrm>
          <a:prstGeom prst="straightConnector1">
            <a:avLst/>
          </a:prstGeom>
          <a:ln w="76200">
            <a:solidFill>
              <a:srgbClr val="44A2A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97114" y="245518"/>
            <a:ext cx="46481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rrange(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desc(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age)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83063"/>
              </p:ext>
            </p:extLst>
          </p:nvPr>
        </p:nvGraphicFramePr>
        <p:xfrm>
          <a:off x="705707" y="1667021"/>
          <a:ext cx="7878120" cy="501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96673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1796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67338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3255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539634" y="2342424"/>
            <a:ext cx="957458" cy="4320741"/>
            <a:chOff x="1564348" y="1543351"/>
            <a:chExt cx="957458" cy="432074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4348" y="4039941"/>
              <a:ext cx="957458" cy="92628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3191882"/>
              <a:ext cx="828282" cy="8626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663652" y="5073786"/>
              <a:ext cx="758851" cy="79030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2925" y="2402299"/>
              <a:ext cx="820304" cy="7451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63966" y="1543351"/>
              <a:ext cx="758223" cy="683741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8940411" y="3744686"/>
            <a:ext cx="2747269" cy="794657"/>
          </a:xfrm>
          <a:prstGeom prst="rect">
            <a:avLst/>
          </a:prstGeom>
          <a:solidFill>
            <a:srgbClr val="DEDEDE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84194" y="3500696"/>
            <a:ext cx="2659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Descending order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183950" y="4514337"/>
            <a:ext cx="0" cy="1832330"/>
          </a:xfrm>
          <a:prstGeom prst="straightConnector1">
            <a:avLst/>
          </a:prstGeom>
          <a:ln w="76200">
            <a:solidFill>
              <a:srgbClr val="44A2A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8"/>
          <a:stretch/>
        </p:blipFill>
        <p:spPr>
          <a:xfrm>
            <a:off x="463994" y="659026"/>
            <a:ext cx="5295900" cy="8458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9622" y="298949"/>
            <a:ext cx="87541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</a:t>
            </a:r>
            <a:endParaRPr lang="en-US" sz="2000" b="1" dirty="0">
              <a:solidFill>
                <a:srgbClr val="44A2AA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6114" y="246748"/>
            <a:ext cx="858927" cy="425644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894" y="246748"/>
            <a:ext cx="46481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filter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 == “yellow”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301"/>
              </p:ext>
            </p:extLst>
          </p:nvPr>
        </p:nvGraphicFramePr>
        <p:xfrm>
          <a:off x="705707" y="1667021"/>
          <a:ext cx="7878120" cy="319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67338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325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14921" y="2177637"/>
            <a:ext cx="957458" cy="2672210"/>
            <a:chOff x="1564348" y="3191882"/>
            <a:chExt cx="957458" cy="267221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4348" y="4039941"/>
              <a:ext cx="957458" cy="92628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3191882"/>
              <a:ext cx="828282" cy="86261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663652" y="5073786"/>
              <a:ext cx="758851" cy="790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11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37"/>
          <a:stretch/>
        </p:blipFill>
        <p:spPr>
          <a:xfrm>
            <a:off x="463994" y="733168"/>
            <a:ext cx="6924675" cy="71810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82405"/>
              </p:ext>
            </p:extLst>
          </p:nvPr>
        </p:nvGraphicFramePr>
        <p:xfrm>
          <a:off x="705707" y="1667021"/>
          <a:ext cx="7878120" cy="227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49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67338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14921" y="2177637"/>
            <a:ext cx="957458" cy="1774344"/>
            <a:chOff x="1564348" y="3191882"/>
            <a:chExt cx="957458" cy="177434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4348" y="4039941"/>
              <a:ext cx="957458" cy="92628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3191882"/>
              <a:ext cx="828282" cy="862615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63372" y="353799"/>
            <a:ext cx="5637428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filter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color == “yellow”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&gt; 3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1"/>
          <a:stretch/>
        </p:blipFill>
        <p:spPr>
          <a:xfrm>
            <a:off x="342384" y="609600"/>
            <a:ext cx="8134350" cy="91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491" y="293938"/>
            <a:ext cx="675175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mutate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  <a:r>
              <a:rPr lang="en-US" sz="2000" b="1" dirty="0" smtClean="0">
                <a:solidFill>
                  <a:srgbClr val="37761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bmi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mass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height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2313"/>
              </p:ext>
            </p:extLst>
          </p:nvPr>
        </p:nvGraphicFramePr>
        <p:xfrm>
          <a:off x="705707" y="1667021"/>
          <a:ext cx="8537147" cy="501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1276735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520680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972065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449859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  <a:gridCol w="1136822">
                  <a:extLst>
                    <a:ext uri="{9D8B030D-6E8A-4147-A177-3AD203B41FA5}">
                      <a16:colId xmlns:a16="http://schemas.microsoft.com/office/drawing/2014/main" val="122161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bmi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76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81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96673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67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1796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67338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55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  <a:endParaRPr lang="en-US" sz="20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3255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39634" y="2342424"/>
            <a:ext cx="957458" cy="4320741"/>
            <a:chOff x="1564348" y="1543351"/>
            <a:chExt cx="957458" cy="432074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4348" y="4039941"/>
              <a:ext cx="957458" cy="9262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3191882"/>
              <a:ext cx="828282" cy="8626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663652" y="5073786"/>
              <a:ext cx="758851" cy="79030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2925" y="2402299"/>
              <a:ext cx="820304" cy="74516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63966" y="1543351"/>
              <a:ext cx="758223" cy="683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0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1"/>
          <a:stretch/>
        </p:blipFill>
        <p:spPr>
          <a:xfrm>
            <a:off x="342384" y="609600"/>
            <a:ext cx="8134350" cy="91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80" y="293938"/>
            <a:ext cx="675175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summarize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porgs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100" dirty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dirty="0" smtClean="0">
                <a:solidFill>
                  <a:srgbClr val="37761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age_avg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mean(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 smtClean="0">
                <a:solidFill>
                  <a:srgbClr val="44A2A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0" t="53741" r="17531" b="25953"/>
          <a:stretch/>
        </p:blipFill>
        <p:spPr>
          <a:xfrm>
            <a:off x="5790759" y="3592286"/>
            <a:ext cx="1561764" cy="84908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09845"/>
              </p:ext>
            </p:extLst>
          </p:nvPr>
        </p:nvGraphicFramePr>
        <p:xfrm>
          <a:off x="7528145" y="3397003"/>
          <a:ext cx="1531268" cy="97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68">
                  <a:extLst>
                    <a:ext uri="{9D8B030D-6E8A-4147-A177-3AD203B41FA5}">
                      <a16:colId xmlns:a16="http://schemas.microsoft.com/office/drawing/2014/main" val="1517237666"/>
                    </a:ext>
                  </a:extLst>
                </a:gridCol>
              </a:tblGrid>
              <a:tr h="345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age_avg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74719" marR="74719" marT="37360" marB="3736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3148"/>
                  </a:ext>
                </a:extLst>
              </a:tr>
              <a:tr h="6303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9" marR="74719" marT="37360" marB="3736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1392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52943" y="2658684"/>
            <a:ext cx="1881673" cy="30480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9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dataframe</a:t>
            </a:r>
            <a:endParaRPr lang="en-US" sz="1400" dirty="0">
              <a:solidFill>
                <a:srgbClr val="F9F9F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212547" y="1921052"/>
            <a:ext cx="242124" cy="457200"/>
          </a:xfrm>
          <a:prstGeom prst="downArrow">
            <a:avLst/>
          </a:prstGeom>
          <a:solidFill>
            <a:srgbClr val="37761D"/>
          </a:solidFill>
          <a:ln>
            <a:solidFill>
              <a:srgbClr val="367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5940"/>
              </p:ext>
            </p:extLst>
          </p:nvPr>
        </p:nvGraphicFramePr>
        <p:xfrm>
          <a:off x="484924" y="2439618"/>
          <a:ext cx="5298038" cy="348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30">
                  <a:extLst>
                    <a:ext uri="{9D8B030D-6E8A-4147-A177-3AD203B41FA5}">
                      <a16:colId xmlns:a16="http://schemas.microsoft.com/office/drawing/2014/main" val="3822751893"/>
                    </a:ext>
                  </a:extLst>
                </a:gridCol>
                <a:gridCol w="916528">
                  <a:extLst>
                    <a:ext uri="{9D8B030D-6E8A-4147-A177-3AD203B41FA5}">
                      <a16:colId xmlns:a16="http://schemas.microsoft.com/office/drawing/2014/main" val="3618772907"/>
                    </a:ext>
                  </a:extLst>
                </a:gridCol>
                <a:gridCol w="1133729">
                  <a:extLst>
                    <a:ext uri="{9D8B030D-6E8A-4147-A177-3AD203B41FA5}">
                      <a16:colId xmlns:a16="http://schemas.microsoft.com/office/drawing/2014/main" val="1470161672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2188676123"/>
                    </a:ext>
                  </a:extLst>
                </a:gridCol>
                <a:gridCol w="1021492">
                  <a:extLst>
                    <a:ext uri="{9D8B030D-6E8A-4147-A177-3AD203B41FA5}">
                      <a16:colId xmlns:a16="http://schemas.microsoft.com/office/drawing/2014/main" val="2612400787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328040666"/>
                    </a:ext>
                  </a:extLst>
                </a:gridCol>
              </a:tblGrid>
              <a:tr h="317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porg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color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age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mass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height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L="63584" marR="63584" marT="31792" marB="3179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482"/>
                  </a:ext>
                </a:extLst>
              </a:tr>
              <a:tr h="633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5750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72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62789"/>
                  </a:ext>
                </a:extLst>
              </a:tr>
              <a:tr h="624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77441"/>
                  </a:ext>
                </a:extLst>
              </a:tr>
              <a:tr h="664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8776"/>
                  </a:ext>
                </a:extLst>
              </a:tr>
              <a:tr h="624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yellow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</a:t>
                      </a:r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84" marR="63584" marT="31792" marB="3179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003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67519" y="2752897"/>
            <a:ext cx="665782" cy="3159478"/>
            <a:chOff x="1555981" y="1326256"/>
            <a:chExt cx="957458" cy="45436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35" b="98558" l="10698" r="7581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981" y="1326256"/>
              <a:ext cx="957458" cy="9262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936" y="2285716"/>
              <a:ext cx="828282" cy="86261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8" b="98010" l="0" r="98446">
                          <a14:backgroundMark x1="41451" y1="84577" x2="41451" y2="845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555981" y="5079580"/>
              <a:ext cx="758851" cy="79030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81" b="96639" l="1527" r="96947">
                          <a14:foregroundMark x1="53435" y1="89076" x2="53435" y2="89076"/>
                          <a14:foregroundMark x1="29771" y1="9244" x2="29771" y2="9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6272" y="3316389"/>
              <a:ext cx="820304" cy="7451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4111" b="98674" l="47688" r="99422">
                          <a14:backgroundMark x1="73121" y1="92042" x2="73121" y2="92042"/>
                          <a14:backgroundMark x1="73410" y1="88594" x2="73410" y2="88594"/>
                          <a14:backgroundMark x1="66474" y1="91247" x2="66474" y2="91247"/>
                        </a14:backgroundRemoval>
                      </a14:imgEffect>
                    </a14:imgLayer>
                  </a14:imgProps>
                </a:ext>
              </a:extLst>
            </a:blip>
            <a:srcRect l="47000" t="56136"/>
            <a:stretch/>
          </p:blipFill>
          <p:spPr>
            <a:xfrm>
              <a:off x="1604426" y="4298168"/>
              <a:ext cx="758223" cy="683741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411209" y="2420448"/>
            <a:ext cx="5379550" cy="3471673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417</Words>
  <Application>Microsoft Office PowerPoint</Application>
  <PresentationFormat>Widescreen</PresentationFormat>
  <Paragraphs>331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Lucida Sans Unicode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Kvale, Dorian (MPCA)</dc:creator>
  <cp:lastModifiedBy>Kvale, Dorian (MPCA)</cp:lastModifiedBy>
  <cp:revision>25</cp:revision>
  <dcterms:created xsi:type="dcterms:W3CDTF">2018-11-13T16:24:01Z</dcterms:created>
  <dcterms:modified xsi:type="dcterms:W3CDTF">2018-11-14T00:58:07Z</dcterms:modified>
</cp:coreProperties>
</file>