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57" r:id="rId3"/>
    <p:sldId id="358" r:id="rId4"/>
    <p:sldId id="3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CBAA-85BF-107D-D3EC-725328168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90726-948D-6E2D-7274-A56C3D2E8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2BB44-7C2A-C68E-076F-D3C7A588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B80F-A4BE-4661-B49D-DF16EF5295F2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A866F-285D-F112-4F93-3CB1240A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BE8D4-E9E9-32B5-EA3D-CC9BC3B5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B5E-FFBA-4CEF-8392-12A770B536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85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20DA-B2B5-E665-22AB-8479423F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1AF43-34F0-E32C-5299-F4C9F33BA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FE0CF-F489-3F17-0422-C4908707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B80F-A4BE-4661-B49D-DF16EF5295F2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2C76D-2013-F0A5-8D0A-A9E12517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DE6A-B50C-302B-2611-4E398FCA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B5E-FFBA-4CEF-8392-12A770B536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23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BC04A-CF33-0236-65E2-2712D1B82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B9A1C-1877-6C15-5A8D-AD994DAE3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3119A-87C7-B9AD-AFFB-CBEA7A74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B80F-A4BE-4661-B49D-DF16EF5295F2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837B6-2FBA-91C6-B70F-C3AB010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0C9B0-8377-36F9-5B0A-578795AC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B5E-FFBA-4CEF-8392-12A770B536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00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F901-2C78-1745-331B-B6388C2A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3303-6EEB-9E43-7A94-31C6A88DF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F533-9E11-2484-B0D5-D82B5BE4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B80F-A4BE-4661-B49D-DF16EF5295F2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4892C-4514-FD3A-C9CF-34A5B235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111A6-11E7-50FF-8E8F-E14CB349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B5E-FFBA-4CEF-8392-12A770B536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66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53F3-BC76-B8CB-492E-58A66E57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32673-89BE-5741-0776-BEDEE1F7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2CE6-380D-1241-3AA1-D47EF7DC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B80F-A4BE-4661-B49D-DF16EF5295F2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25DC-87F2-D554-95DF-2C43F33E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2E0FF-31D4-F88A-BD87-66C13D96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B5E-FFBA-4CEF-8392-12A770B536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45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A746-64E4-A22B-42FB-7F4421B4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F158-6039-5BD0-0BE9-BCB462C76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89C08-B675-D6F7-E04C-8E34D0F9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0EB66-E2C1-8EE4-8055-729ED279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B80F-A4BE-4661-B49D-DF16EF5295F2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56FAB-0E35-E70D-ADF5-F845A98D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8A891-E448-8BE4-CF61-091192A2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B5E-FFBA-4CEF-8392-12A770B536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30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8ADF-9010-FC53-32E3-8B143F6F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80487-07D8-25B0-75CA-0A6730FB3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7CA01-3B43-D502-7996-188094B0A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1614D-B6B5-5DB7-24E8-0DF89E140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F884F-40CA-2662-1E1A-737791114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193C4-C860-B289-E87B-95E57E63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B80F-A4BE-4661-B49D-DF16EF5295F2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AA186-0E81-D71C-FF0D-AC8DC88E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87816-FEA1-E547-87F2-82928E49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B5E-FFBA-4CEF-8392-12A770B536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17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F180-46B8-39DD-0A02-90F16D2F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DE111-8680-C2BF-EEAB-9D664F10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B80F-A4BE-4661-B49D-DF16EF5295F2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EBF37-5E78-5BAD-D321-595F3D32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BF3BC-0BB6-2592-3856-BF345AA3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B5E-FFBA-4CEF-8392-12A770B536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52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DB95D-6135-0F61-082C-07A862AA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B80F-A4BE-4661-B49D-DF16EF5295F2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0D516-4E91-BBC2-8C07-1D3547D9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D4D7C-3551-064B-F446-DE7CAAAD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B5E-FFBA-4CEF-8392-12A770B536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19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6D9D-AC0C-833F-4AE1-E3FBA573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1454-1A04-0DB5-6603-E9224C09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35A47-5246-A9F1-C502-D71F192C5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9201D-0BBD-F9CD-471F-DB70FADF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B80F-A4BE-4661-B49D-DF16EF5295F2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E552C-EDA7-5D04-9C0F-61EB795D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8DBFE-3596-7A85-311F-D63A2EA2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B5E-FFBA-4CEF-8392-12A770B536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39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A8C0-615F-20C7-9D69-AB665BE1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BA9CE-2897-C225-9A7F-635311D68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0B662-4D9F-C67C-F409-D9B1D0170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81F97-198E-A4F9-D8E0-E122531D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B80F-A4BE-4661-B49D-DF16EF5295F2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D1587-D7D2-C1D0-541B-A2F46526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EDA3C-705D-B334-312D-98BF0041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CB5E-FFBA-4CEF-8392-12A770B536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92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3B243-3CAC-19B7-6F57-7BDACC00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5EDFC-D7E9-DC9C-F556-F83743C48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5FE3E-3E92-6D75-BEA1-4EAD3665B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1B80F-A4BE-4661-B49D-DF16EF5295F2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26E0D-9821-C5B5-A9B4-19734251D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46871-2A43-92CA-66FC-50E4A0387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CB5E-FFBA-4CEF-8392-12A770B536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53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310415-E735-49C6-A7D8-8C6F05934CC4}"/>
              </a:ext>
            </a:extLst>
          </p:cNvPr>
          <p:cNvSpPr/>
          <p:nvPr/>
        </p:nvSpPr>
        <p:spPr>
          <a:xfrm>
            <a:off x="967740" y="640079"/>
            <a:ext cx="1425585" cy="3752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bg1"/>
                </a:solidFill>
              </a:rPr>
              <a:t>Metadata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D7DA4-254F-43C4-B439-C3269A611D55}"/>
              </a:ext>
            </a:extLst>
          </p:cNvPr>
          <p:cNvSpPr/>
          <p:nvPr/>
        </p:nvSpPr>
        <p:spPr>
          <a:xfrm>
            <a:off x="967740" y="1145857"/>
            <a:ext cx="1425585" cy="3752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bg1"/>
                </a:solidFill>
              </a:rPr>
              <a:t>Avatars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015C88-F5E2-4CCB-9911-4C360B483A52}"/>
              </a:ext>
            </a:extLst>
          </p:cNvPr>
          <p:cNvSpPr/>
          <p:nvPr/>
        </p:nvSpPr>
        <p:spPr>
          <a:xfrm>
            <a:off x="967739" y="1651635"/>
            <a:ext cx="1425585" cy="3752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bg1"/>
                </a:solidFill>
              </a:rPr>
              <a:t>Perception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78184-BA0F-44BC-A9DF-46C39FBCE9C8}"/>
              </a:ext>
            </a:extLst>
          </p:cNvPr>
          <p:cNvSpPr/>
          <p:nvPr/>
        </p:nvSpPr>
        <p:spPr>
          <a:xfrm>
            <a:off x="967739" y="2751773"/>
            <a:ext cx="1425585" cy="3752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bg1"/>
                </a:solidFill>
              </a:rPr>
              <a:t>Perception 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3235D8-B07F-4A0F-BD93-08F324C7EDD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680532" y="2026920"/>
            <a:ext cx="0" cy="72485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181813F-4B83-4BAA-AA2E-03011145588D}"/>
              </a:ext>
            </a:extLst>
          </p:cNvPr>
          <p:cNvSpPr/>
          <p:nvPr/>
        </p:nvSpPr>
        <p:spPr>
          <a:xfrm>
            <a:off x="2867191" y="1651635"/>
            <a:ext cx="1689310" cy="3752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bg1"/>
                </a:solidFill>
              </a:rPr>
              <a:t>Metadata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E60EE6-8FA6-49E7-8B7C-CBD4DD31749A}"/>
              </a:ext>
            </a:extLst>
          </p:cNvPr>
          <p:cNvSpPr/>
          <p:nvPr/>
        </p:nvSpPr>
        <p:spPr>
          <a:xfrm>
            <a:off x="2867190" y="3285173"/>
            <a:ext cx="1689310" cy="3752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bg1"/>
                </a:solidFill>
              </a:rPr>
              <a:t>Haptic Channel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F88D3B-93E9-4B81-B544-82BCD76DCF41}"/>
              </a:ext>
            </a:extLst>
          </p:cNvPr>
          <p:cNvSpPr/>
          <p:nvPr/>
        </p:nvSpPr>
        <p:spPr>
          <a:xfrm>
            <a:off x="2867190" y="4380549"/>
            <a:ext cx="1689310" cy="3752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bg1"/>
                </a:solidFill>
              </a:rPr>
              <a:t>Haptic Channel N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7C44A1-AF84-4114-9406-F1C943F5C077}"/>
              </a:ext>
            </a:extLst>
          </p:cNvPr>
          <p:cNvCxnSpPr>
            <a:cxnSpLocks/>
          </p:cNvCxnSpPr>
          <p:nvPr/>
        </p:nvCxnSpPr>
        <p:spPr>
          <a:xfrm>
            <a:off x="3711845" y="3660458"/>
            <a:ext cx="0" cy="72009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E99282-0696-48E8-B3C9-0938289432F3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393324" y="1839278"/>
            <a:ext cx="47386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2A31D-4593-47F2-93B6-8AA4096DB365}"/>
              </a:ext>
            </a:extLst>
          </p:cNvPr>
          <p:cNvSpPr/>
          <p:nvPr/>
        </p:nvSpPr>
        <p:spPr>
          <a:xfrm>
            <a:off x="4998395" y="3285173"/>
            <a:ext cx="1470660" cy="3752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bg1"/>
                </a:solidFill>
              </a:rPr>
              <a:t>Metadata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CD1E12-B807-4FFE-B583-04F6C7F00CC6}"/>
              </a:ext>
            </a:extLst>
          </p:cNvPr>
          <p:cNvSpPr/>
          <p:nvPr/>
        </p:nvSpPr>
        <p:spPr>
          <a:xfrm>
            <a:off x="4998396" y="3790951"/>
            <a:ext cx="1470660" cy="3752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bg1"/>
                </a:solidFill>
              </a:rPr>
              <a:t>Haptic Band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842E5B-612F-4278-B5DE-4537A99427E5}"/>
              </a:ext>
            </a:extLst>
          </p:cNvPr>
          <p:cNvSpPr/>
          <p:nvPr/>
        </p:nvSpPr>
        <p:spPr>
          <a:xfrm>
            <a:off x="4998395" y="4886327"/>
            <a:ext cx="1470660" cy="3752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bg1"/>
                </a:solidFill>
              </a:rPr>
              <a:t>Haptic Band 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795C41-F9D5-44ED-9EA2-B2BFD0C7C6CD}"/>
              </a:ext>
            </a:extLst>
          </p:cNvPr>
          <p:cNvCxnSpPr>
            <a:cxnSpLocks/>
          </p:cNvCxnSpPr>
          <p:nvPr/>
        </p:nvCxnSpPr>
        <p:spPr>
          <a:xfrm flipH="1">
            <a:off x="5733725" y="4166236"/>
            <a:ext cx="1" cy="72009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419DCF-46CB-40F4-BEF3-1904528B3C83}"/>
              </a:ext>
            </a:extLst>
          </p:cNvPr>
          <p:cNvCxnSpPr>
            <a:cxnSpLocks/>
          </p:cNvCxnSpPr>
          <p:nvPr/>
        </p:nvCxnSpPr>
        <p:spPr>
          <a:xfrm>
            <a:off x="4556500" y="3472816"/>
            <a:ext cx="44189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EC63D66-23B8-487D-8D44-D8CD9E3A2386}"/>
              </a:ext>
            </a:extLst>
          </p:cNvPr>
          <p:cNvSpPr/>
          <p:nvPr/>
        </p:nvSpPr>
        <p:spPr>
          <a:xfrm>
            <a:off x="7024990" y="3790951"/>
            <a:ext cx="1512000" cy="375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bg1"/>
                </a:solidFill>
              </a:rPr>
              <a:t>Band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CE0DAF-BE5C-41A2-9AB8-23FBDCE2405D}"/>
              </a:ext>
            </a:extLst>
          </p:cNvPr>
          <p:cNvSpPr/>
          <p:nvPr/>
        </p:nvSpPr>
        <p:spPr>
          <a:xfrm>
            <a:off x="7024991" y="4296729"/>
            <a:ext cx="1512000" cy="375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bg1"/>
                </a:solidFill>
              </a:rPr>
              <a:t>Haptic Effect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297C5-9FCC-4240-9A0C-3399CCB18CE5}"/>
              </a:ext>
            </a:extLst>
          </p:cNvPr>
          <p:cNvSpPr/>
          <p:nvPr/>
        </p:nvSpPr>
        <p:spPr>
          <a:xfrm>
            <a:off x="7024990" y="5392105"/>
            <a:ext cx="1512000" cy="3752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bg1"/>
                </a:solidFill>
              </a:rPr>
              <a:t>Haptic Effect 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B93F69F-60F8-491A-A1C9-7C21B37508C8}"/>
              </a:ext>
            </a:extLst>
          </p:cNvPr>
          <p:cNvCxnSpPr>
            <a:cxnSpLocks/>
          </p:cNvCxnSpPr>
          <p:nvPr/>
        </p:nvCxnSpPr>
        <p:spPr>
          <a:xfrm flipH="1">
            <a:off x="7780990" y="4672014"/>
            <a:ext cx="1" cy="72009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291959-B7F2-46F9-8A28-6B3F03749D45}"/>
              </a:ext>
            </a:extLst>
          </p:cNvPr>
          <p:cNvCxnSpPr>
            <a:cxnSpLocks/>
          </p:cNvCxnSpPr>
          <p:nvPr/>
        </p:nvCxnSpPr>
        <p:spPr>
          <a:xfrm>
            <a:off x="6469056" y="3978594"/>
            <a:ext cx="5559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15A5FAF-9C2C-49E5-8CC6-F728E6378EF8}"/>
              </a:ext>
            </a:extLst>
          </p:cNvPr>
          <p:cNvSpPr/>
          <p:nvPr/>
        </p:nvSpPr>
        <p:spPr>
          <a:xfrm>
            <a:off x="9072254" y="4296729"/>
            <a:ext cx="1512000" cy="37528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bg1"/>
                </a:solidFill>
              </a:rPr>
              <a:t>Effect 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6D34E6-3A1A-4A26-8768-97DCE9D0E4AE}"/>
              </a:ext>
            </a:extLst>
          </p:cNvPr>
          <p:cNvSpPr/>
          <p:nvPr/>
        </p:nvSpPr>
        <p:spPr>
          <a:xfrm>
            <a:off x="9072255" y="4802507"/>
            <a:ext cx="1512000" cy="37528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bg1"/>
                </a:solidFill>
              </a:rPr>
              <a:t>Keyframe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815EAB-4E10-4927-B660-4622A33C4B6D}"/>
              </a:ext>
            </a:extLst>
          </p:cNvPr>
          <p:cNvSpPr/>
          <p:nvPr/>
        </p:nvSpPr>
        <p:spPr>
          <a:xfrm>
            <a:off x="9072254" y="5897883"/>
            <a:ext cx="1512000" cy="37528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bg1"/>
                </a:solidFill>
              </a:rPr>
              <a:t>Keyframe 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89D358-534E-43B2-B02A-F976BE28EE1C}"/>
              </a:ext>
            </a:extLst>
          </p:cNvPr>
          <p:cNvCxnSpPr>
            <a:cxnSpLocks/>
          </p:cNvCxnSpPr>
          <p:nvPr/>
        </p:nvCxnSpPr>
        <p:spPr>
          <a:xfrm flipH="1">
            <a:off x="9828254" y="5177792"/>
            <a:ext cx="1" cy="72009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B06F12E-544F-42AA-A4E3-BF96484A62F4}"/>
              </a:ext>
            </a:extLst>
          </p:cNvPr>
          <p:cNvCxnSpPr>
            <a:cxnSpLocks/>
          </p:cNvCxnSpPr>
          <p:nvPr/>
        </p:nvCxnSpPr>
        <p:spPr>
          <a:xfrm>
            <a:off x="8536991" y="4484372"/>
            <a:ext cx="53526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B62579D-0AD6-4318-9D0B-2BD623123E87}"/>
              </a:ext>
            </a:extLst>
          </p:cNvPr>
          <p:cNvSpPr/>
          <p:nvPr/>
        </p:nvSpPr>
        <p:spPr>
          <a:xfrm>
            <a:off x="2867190" y="2704436"/>
            <a:ext cx="1689308" cy="3752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bg1"/>
                </a:solidFill>
              </a:rPr>
              <a:t>Devices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57E809-6AF2-B70A-1FEF-D7E209137A25}"/>
              </a:ext>
            </a:extLst>
          </p:cNvPr>
          <p:cNvSpPr/>
          <p:nvPr/>
        </p:nvSpPr>
        <p:spPr>
          <a:xfrm>
            <a:off x="774915" y="348712"/>
            <a:ext cx="3905575" cy="609454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8D823D-E667-472E-8FA5-73A78B3208B3}"/>
              </a:ext>
            </a:extLst>
          </p:cNvPr>
          <p:cNvSpPr/>
          <p:nvPr/>
        </p:nvSpPr>
        <p:spPr>
          <a:xfrm>
            <a:off x="3494871" y="348712"/>
            <a:ext cx="1177869" cy="2324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Description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DB970E-F736-28D3-7119-854B3857733D}"/>
              </a:ext>
            </a:extLst>
          </p:cNvPr>
          <p:cNvSpPr/>
          <p:nvPr/>
        </p:nvSpPr>
        <p:spPr>
          <a:xfrm>
            <a:off x="4835472" y="346129"/>
            <a:ext cx="5963553" cy="610407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1EDACC-5249-4F8D-3453-20B7B28B09E0}"/>
              </a:ext>
            </a:extLst>
          </p:cNvPr>
          <p:cNvSpPr/>
          <p:nvPr/>
        </p:nvSpPr>
        <p:spPr>
          <a:xfrm>
            <a:off x="9621156" y="346129"/>
            <a:ext cx="1177869" cy="2324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Encoding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5155D4-0E9A-5DA1-1DB6-DABB610983B6}"/>
              </a:ext>
            </a:extLst>
          </p:cNvPr>
          <p:cNvSpPr/>
          <p:nvPr/>
        </p:nvSpPr>
        <p:spPr>
          <a:xfrm>
            <a:off x="2867191" y="2165985"/>
            <a:ext cx="1689310" cy="3752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600">
                <a:solidFill>
                  <a:schemeClr val="bg1"/>
                </a:solidFill>
              </a:rPr>
              <a:t>Effect Library </a:t>
            </a:r>
            <a:endParaRPr lang="fr-FR" sz="16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47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4C5DF9-11FE-449E-A047-742D59364FA5}"/>
              </a:ext>
            </a:extLst>
          </p:cNvPr>
          <p:cNvSpPr txBox="1"/>
          <p:nvPr/>
        </p:nvSpPr>
        <p:spPr>
          <a:xfrm>
            <a:off x="-296311" y="1949652"/>
            <a:ext cx="825691" cy="2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/>
              <a:t>.ohm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47A799-69D3-48EB-B50F-D519056C4257}"/>
              </a:ext>
            </a:extLst>
          </p:cNvPr>
          <p:cNvSpPr/>
          <p:nvPr/>
        </p:nvSpPr>
        <p:spPr>
          <a:xfrm>
            <a:off x="927339" y="1831975"/>
            <a:ext cx="1630540" cy="51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Metadata extraction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91FE3-38B8-4552-83DB-A123513747C5}"/>
              </a:ext>
            </a:extLst>
          </p:cNvPr>
          <p:cNvSpPr/>
          <p:nvPr/>
        </p:nvSpPr>
        <p:spPr>
          <a:xfrm>
            <a:off x="5294987" y="3298632"/>
            <a:ext cx="906715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Formatting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B6BC7-CCCF-482F-B795-6340778D243A}"/>
              </a:ext>
            </a:extLst>
          </p:cNvPr>
          <p:cNvSpPr/>
          <p:nvPr/>
        </p:nvSpPr>
        <p:spPr>
          <a:xfrm>
            <a:off x="2063894" y="3302348"/>
            <a:ext cx="1296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Format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1C9DDD-275E-40B2-B2B8-5369883FE442}"/>
              </a:ext>
            </a:extLst>
          </p:cNvPr>
          <p:cNvSpPr/>
          <p:nvPr/>
        </p:nvSpPr>
        <p:spPr>
          <a:xfrm>
            <a:off x="3899441" y="3302348"/>
            <a:ext cx="100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Transcoding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E4B69F-FF8E-4F2B-850F-4AB275B6453F}"/>
              </a:ext>
            </a:extLst>
          </p:cNvPr>
          <p:cNvSpPr txBox="1"/>
          <p:nvPr/>
        </p:nvSpPr>
        <p:spPr>
          <a:xfrm>
            <a:off x="-191397" y="3099909"/>
            <a:ext cx="713285" cy="2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/>
              <a:t>.ivs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7B641-AE7D-498E-A8F6-B56EFC5024D8}"/>
              </a:ext>
            </a:extLst>
          </p:cNvPr>
          <p:cNvSpPr txBox="1"/>
          <p:nvPr/>
        </p:nvSpPr>
        <p:spPr>
          <a:xfrm>
            <a:off x="-273831" y="3494309"/>
            <a:ext cx="795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.</a:t>
            </a:r>
            <a:r>
              <a:rPr lang="fr-FR" sz="1200" dirty="0" err="1"/>
              <a:t>hjif</a:t>
            </a:r>
            <a:endParaRPr lang="fr-FR" sz="1200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DA622E86-3589-447C-A988-C09310540761}"/>
              </a:ext>
            </a:extLst>
          </p:cNvPr>
          <p:cNvSpPr/>
          <p:nvPr/>
        </p:nvSpPr>
        <p:spPr>
          <a:xfrm>
            <a:off x="1193255" y="3261134"/>
            <a:ext cx="370928" cy="355239"/>
          </a:xfrm>
          <a:prstGeom prst="diamond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BCB90F3-8EEC-47DB-911D-A1B8F52DC4CC}"/>
              </a:ext>
            </a:extLst>
          </p:cNvPr>
          <p:cNvSpPr/>
          <p:nvPr/>
        </p:nvSpPr>
        <p:spPr>
          <a:xfrm>
            <a:off x="1193255" y="4413096"/>
            <a:ext cx="370928" cy="355239"/>
          </a:xfrm>
          <a:prstGeom prst="diamond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C1BEFB-DF3B-4CB0-B7DD-A91667B68656}"/>
              </a:ext>
            </a:extLst>
          </p:cNvPr>
          <p:cNvSpPr txBox="1"/>
          <p:nvPr/>
        </p:nvSpPr>
        <p:spPr>
          <a:xfrm>
            <a:off x="-195144" y="4460739"/>
            <a:ext cx="713285" cy="2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/>
              <a:t>.wav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992944-E567-43F1-8207-D6C35BD9786A}"/>
              </a:ext>
            </a:extLst>
          </p:cNvPr>
          <p:cNvSpPr/>
          <p:nvPr/>
        </p:nvSpPr>
        <p:spPr>
          <a:xfrm>
            <a:off x="3184525" y="1900140"/>
            <a:ext cx="714915" cy="139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Metadata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8C6A9E-B04E-4684-9EE3-AD17741AC623}"/>
              </a:ext>
            </a:extLst>
          </p:cNvPr>
          <p:cNvSpPr/>
          <p:nvPr/>
        </p:nvSpPr>
        <p:spPr>
          <a:xfrm>
            <a:off x="6609133" y="3191334"/>
            <a:ext cx="989900" cy="51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Binarization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047900-C0D7-4ABC-91EF-5C60A87DF536}"/>
              </a:ext>
            </a:extLst>
          </p:cNvPr>
          <p:cNvSpPr txBox="1"/>
          <p:nvPr/>
        </p:nvSpPr>
        <p:spPr>
          <a:xfrm>
            <a:off x="7880777" y="1755449"/>
            <a:ext cx="576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.</a:t>
            </a:r>
            <a:r>
              <a:rPr lang="fr-FR" sz="1200" dirty="0" err="1"/>
              <a:t>hjif</a:t>
            </a:r>
            <a:endParaRPr lang="fr-FR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DC723E-3E73-4CCA-BDC2-71732AC7B87C}"/>
              </a:ext>
            </a:extLst>
          </p:cNvPr>
          <p:cNvSpPr/>
          <p:nvPr/>
        </p:nvSpPr>
        <p:spPr>
          <a:xfrm rot="5400000">
            <a:off x="1470985" y="2739911"/>
            <a:ext cx="837584" cy="225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</a:rPr>
              <a:t>Metadata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FC59DD-090B-48FB-BBA9-3C6D705319D8}"/>
              </a:ext>
            </a:extLst>
          </p:cNvPr>
          <p:cNvSpPr/>
          <p:nvPr/>
        </p:nvSpPr>
        <p:spPr>
          <a:xfrm>
            <a:off x="7719587" y="1957508"/>
            <a:ext cx="865002" cy="3436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Interchange file format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D478F8-E4BE-47D5-9550-8C1C363F4DFD}"/>
              </a:ext>
            </a:extLst>
          </p:cNvPr>
          <p:cNvCxnSpPr>
            <a:cxnSpLocks/>
          </p:cNvCxnSpPr>
          <p:nvPr/>
        </p:nvCxnSpPr>
        <p:spPr>
          <a:xfrm flipV="1">
            <a:off x="518141" y="2086988"/>
            <a:ext cx="377131" cy="57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A45E7DF-7B27-46F0-95EB-BB129DE544B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28223" y="3261134"/>
            <a:ext cx="665031" cy="17762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6DE5809-C109-4CF7-A641-F53ECB7DBFB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521656" y="3438754"/>
            <a:ext cx="671599" cy="19405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19BFFEF-7741-4736-9632-2ED4B0F7F51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5400000">
            <a:off x="1101099" y="2619623"/>
            <a:ext cx="919133" cy="3638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F1316E3-553E-4FED-8167-613802CEED5F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rot="5400000">
            <a:off x="525117" y="3195604"/>
            <a:ext cx="2071094" cy="363890"/>
          </a:xfrm>
          <a:prstGeom prst="bentConnector3">
            <a:avLst>
              <a:gd name="adj1" fmla="val 794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48D88F-AF9C-4EB0-A9C4-C49BEAF7570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359894" y="3446348"/>
            <a:ext cx="5395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731E86-8D7A-428C-B1D7-B3BEAACF8E8E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6201702" y="3442632"/>
            <a:ext cx="407431" cy="3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B97F67-215B-49F3-80F8-B8E4A87DFF7F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518141" y="4590715"/>
            <a:ext cx="67511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7A1B8C-2AE4-4047-83A5-694EDBC7A728}"/>
              </a:ext>
            </a:extLst>
          </p:cNvPr>
          <p:cNvCxnSpPr>
            <a:cxnSpLocks/>
            <a:stCxn id="12" idx="3"/>
            <a:endCxn id="111" idx="1"/>
          </p:cNvCxnSpPr>
          <p:nvPr/>
        </p:nvCxnSpPr>
        <p:spPr>
          <a:xfrm flipV="1">
            <a:off x="1564183" y="4590715"/>
            <a:ext cx="49971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668D9B3-BFE8-4649-A681-82B78913EC65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2557879" y="2086989"/>
            <a:ext cx="3190466" cy="12116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DB2AD82-3550-4EAE-919B-CF21F91391B4}"/>
              </a:ext>
            </a:extLst>
          </p:cNvPr>
          <p:cNvCxnSpPr>
            <a:cxnSpLocks/>
            <a:stCxn id="112" idx="3"/>
            <a:endCxn id="6" idx="2"/>
          </p:cNvCxnSpPr>
          <p:nvPr/>
        </p:nvCxnSpPr>
        <p:spPr>
          <a:xfrm flipV="1">
            <a:off x="5201804" y="3586632"/>
            <a:ext cx="546541" cy="43705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069976F-3E40-44AE-B13B-3A447A158D7F}"/>
              </a:ext>
            </a:extLst>
          </p:cNvPr>
          <p:cNvGrpSpPr/>
          <p:nvPr/>
        </p:nvGrpSpPr>
        <p:grpSpPr>
          <a:xfrm>
            <a:off x="1564183" y="3355190"/>
            <a:ext cx="499712" cy="167130"/>
            <a:chOff x="2382981" y="2591863"/>
            <a:chExt cx="615936" cy="206001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D90574B-5DFE-4BD7-880F-21F722F5C8C1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712307" y="2694864"/>
              <a:ext cx="286610" cy="93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83DE345-E7B3-4380-B07C-0FEB3A8A399B}"/>
                </a:ext>
              </a:extLst>
            </p:cNvPr>
            <p:cNvSpPr/>
            <p:nvPr/>
          </p:nvSpPr>
          <p:spPr>
            <a:xfrm>
              <a:off x="2501859" y="2591863"/>
              <a:ext cx="206001" cy="206001"/>
            </a:xfrm>
            <a:prstGeom prst="arc">
              <a:avLst>
                <a:gd name="adj1" fmla="val 10983604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C4AB1F4-C6DF-4969-9362-4773B9A8BE27}"/>
                </a:ext>
              </a:extLst>
            </p:cNvPr>
            <p:cNvCxnSpPr>
              <a:cxnSpLocks/>
              <a:stCxn id="11" idx="3"/>
              <a:endCxn id="45" idx="0"/>
            </p:cNvCxnSpPr>
            <p:nvPr/>
          </p:nvCxnSpPr>
          <p:spPr>
            <a:xfrm flipV="1">
              <a:off x="2382981" y="2689365"/>
              <a:ext cx="119025" cy="54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F0B5DAA-75F9-4BC0-8B40-98C54D43F112}"/>
              </a:ext>
            </a:extLst>
          </p:cNvPr>
          <p:cNvSpPr/>
          <p:nvPr/>
        </p:nvSpPr>
        <p:spPr>
          <a:xfrm>
            <a:off x="8954771" y="3191334"/>
            <a:ext cx="803042" cy="51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Wavelet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decoding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190A3F-C150-4A6A-822A-87A7320F70FA}"/>
              </a:ext>
            </a:extLst>
          </p:cNvPr>
          <p:cNvSpPr txBox="1"/>
          <p:nvPr/>
        </p:nvSpPr>
        <p:spPr>
          <a:xfrm>
            <a:off x="10470925" y="3302348"/>
            <a:ext cx="921504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algn="ctr">
              <a:defRPr sz="12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>
                <a:solidFill>
                  <a:schemeClr val="tx1"/>
                </a:solidFill>
              </a:rPr>
              <a:t>Synthesizer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F72F5B-06B4-47E2-B315-07A703DB6F51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9757813" y="3446348"/>
            <a:ext cx="7131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AC9F062-27EF-4C9B-A7B6-A8666B43C129}"/>
              </a:ext>
            </a:extLst>
          </p:cNvPr>
          <p:cNvSpPr txBox="1"/>
          <p:nvPr/>
        </p:nvSpPr>
        <p:spPr>
          <a:xfrm>
            <a:off x="11701142" y="3313349"/>
            <a:ext cx="487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/>
              <a:t>.wav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96A92C-F72D-46EA-9626-380CA01B816E}"/>
              </a:ext>
            </a:extLst>
          </p:cNvPr>
          <p:cNvCxnSpPr>
            <a:cxnSpLocks/>
            <a:stCxn id="51" idx="3"/>
            <a:endCxn id="64" idx="1"/>
          </p:cNvCxnSpPr>
          <p:nvPr/>
        </p:nvCxnSpPr>
        <p:spPr>
          <a:xfrm>
            <a:off x="11392429" y="3446348"/>
            <a:ext cx="308713" cy="55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079378C-4FC1-48ED-B7A8-A148807C4BC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907441" y="3442632"/>
            <a:ext cx="387546" cy="3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D838C75-877F-475A-8118-F5FDA24F513C}"/>
              </a:ext>
            </a:extLst>
          </p:cNvPr>
          <p:cNvSpPr/>
          <p:nvPr/>
        </p:nvSpPr>
        <p:spPr>
          <a:xfrm>
            <a:off x="2063894" y="4371784"/>
            <a:ext cx="1296000" cy="437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Frequency bands decomposition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C6B62BB-973B-40D2-BAE8-82BDAF3F127F}"/>
              </a:ext>
            </a:extLst>
          </p:cNvPr>
          <p:cNvSpPr/>
          <p:nvPr/>
        </p:nvSpPr>
        <p:spPr>
          <a:xfrm>
            <a:off x="3899441" y="3770838"/>
            <a:ext cx="1302363" cy="505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Keyframe extraction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EBC4AA7-FC28-4320-8811-8308DE561E6F}"/>
              </a:ext>
            </a:extLst>
          </p:cNvPr>
          <p:cNvSpPr/>
          <p:nvPr/>
        </p:nvSpPr>
        <p:spPr>
          <a:xfrm>
            <a:off x="3899441" y="5034357"/>
            <a:ext cx="1302363" cy="505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Wavelet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encoding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2BBF1F05-EE2C-4D23-B53D-EAB9920B24FA}"/>
              </a:ext>
            </a:extLst>
          </p:cNvPr>
          <p:cNvCxnSpPr>
            <a:cxnSpLocks/>
            <a:stCxn id="111" idx="3"/>
            <a:endCxn id="112" idx="1"/>
          </p:cNvCxnSpPr>
          <p:nvPr/>
        </p:nvCxnSpPr>
        <p:spPr>
          <a:xfrm flipV="1">
            <a:off x="3359894" y="4023684"/>
            <a:ext cx="539547" cy="56703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897B22E-CBBA-44E6-8A65-3429517D2C8A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3341823" y="4766461"/>
            <a:ext cx="557618" cy="52074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037A89D1-BC7C-497C-ADE2-68BD230473CB}"/>
              </a:ext>
            </a:extLst>
          </p:cNvPr>
          <p:cNvCxnSpPr>
            <a:cxnSpLocks/>
            <a:stCxn id="113" idx="3"/>
            <a:endCxn id="6" idx="2"/>
          </p:cNvCxnSpPr>
          <p:nvPr/>
        </p:nvCxnSpPr>
        <p:spPr>
          <a:xfrm flipV="1">
            <a:off x="5201804" y="3586632"/>
            <a:ext cx="546541" cy="170057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3A63281-02C3-476D-B99A-B09687E6C011}"/>
              </a:ext>
            </a:extLst>
          </p:cNvPr>
          <p:cNvSpPr/>
          <p:nvPr/>
        </p:nvSpPr>
        <p:spPr>
          <a:xfrm>
            <a:off x="68697" y="1505527"/>
            <a:ext cx="7640610" cy="4542848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EE516EF-035C-40C5-9EB1-8AB47B81DC7B}"/>
              </a:ext>
            </a:extLst>
          </p:cNvPr>
          <p:cNvSpPr/>
          <p:nvPr/>
        </p:nvSpPr>
        <p:spPr>
          <a:xfrm>
            <a:off x="8606534" y="1505527"/>
            <a:ext cx="1474650" cy="4542848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F3836AD-E8AD-444E-876D-88A32B732E5C}"/>
              </a:ext>
            </a:extLst>
          </p:cNvPr>
          <p:cNvSpPr/>
          <p:nvPr/>
        </p:nvSpPr>
        <p:spPr>
          <a:xfrm>
            <a:off x="68697" y="1505527"/>
            <a:ext cx="1080000" cy="203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Encoder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578692E-699E-4E9C-8EA9-29B7C9BC6283}"/>
              </a:ext>
            </a:extLst>
          </p:cNvPr>
          <p:cNvSpPr/>
          <p:nvPr/>
        </p:nvSpPr>
        <p:spPr>
          <a:xfrm>
            <a:off x="8603937" y="1506158"/>
            <a:ext cx="1080000" cy="203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Decoder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6C4FBBF-26C0-4E36-8E27-5AA5DF1904CF}"/>
              </a:ext>
            </a:extLst>
          </p:cNvPr>
          <p:cNvSpPr/>
          <p:nvPr/>
        </p:nvSpPr>
        <p:spPr>
          <a:xfrm>
            <a:off x="10354473" y="1505527"/>
            <a:ext cx="1768829" cy="2388047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3DDF8F5-A9F0-48F0-8440-068B810911E2}"/>
              </a:ext>
            </a:extLst>
          </p:cNvPr>
          <p:cNvSpPr/>
          <p:nvPr/>
        </p:nvSpPr>
        <p:spPr>
          <a:xfrm>
            <a:off x="10358333" y="1506158"/>
            <a:ext cx="1080000" cy="203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Renderer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2984E-6009-64E5-A58D-1BC36BADC6B0}"/>
              </a:ext>
            </a:extLst>
          </p:cNvPr>
          <p:cNvSpPr txBox="1"/>
          <p:nvPr/>
        </p:nvSpPr>
        <p:spPr>
          <a:xfrm>
            <a:off x="-202650" y="3297109"/>
            <a:ext cx="713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/>
              <a:t>.ahap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137405-231F-57AE-3734-F3697AECF72D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510635" y="3435609"/>
            <a:ext cx="682620" cy="31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C114944-A087-A6C7-DBA5-BC77A4103ED8}"/>
              </a:ext>
            </a:extLst>
          </p:cNvPr>
          <p:cNvSpPr/>
          <p:nvPr/>
        </p:nvSpPr>
        <p:spPr>
          <a:xfrm>
            <a:off x="4434385" y="4463378"/>
            <a:ext cx="232475" cy="2324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A1D6BF-4E91-11BF-7130-76FFA15D27E7}"/>
              </a:ext>
            </a:extLst>
          </p:cNvPr>
          <p:cNvCxnSpPr>
            <a:cxnSpLocks/>
            <a:stCxn id="111" idx="3"/>
            <a:endCxn id="34" idx="2"/>
          </p:cNvCxnSpPr>
          <p:nvPr/>
        </p:nvCxnSpPr>
        <p:spPr>
          <a:xfrm flipV="1">
            <a:off x="3359894" y="4579616"/>
            <a:ext cx="1074491" cy="110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6AD779-C0CA-30B8-E3A2-A52935AD7C41}"/>
              </a:ext>
            </a:extLst>
          </p:cNvPr>
          <p:cNvCxnSpPr>
            <a:cxnSpLocks/>
            <a:stCxn id="112" idx="2"/>
            <a:endCxn id="34" idx="0"/>
          </p:cNvCxnSpPr>
          <p:nvPr/>
        </p:nvCxnSpPr>
        <p:spPr>
          <a:xfrm>
            <a:off x="4550623" y="4276529"/>
            <a:ext cx="0" cy="186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8F3AE24-4EAC-F21B-441E-3ADDE3B7B979}"/>
              </a:ext>
            </a:extLst>
          </p:cNvPr>
          <p:cNvCxnSpPr>
            <a:cxnSpLocks/>
            <a:stCxn id="34" idx="4"/>
            <a:endCxn id="113" idx="0"/>
          </p:cNvCxnSpPr>
          <p:nvPr/>
        </p:nvCxnSpPr>
        <p:spPr>
          <a:xfrm>
            <a:off x="4550623" y="4695853"/>
            <a:ext cx="0" cy="3385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1A114C5-0C16-3CCA-D1C5-E9A39BEFB5E7}"/>
              </a:ext>
            </a:extLst>
          </p:cNvPr>
          <p:cNvSpPr txBox="1"/>
          <p:nvPr/>
        </p:nvSpPr>
        <p:spPr>
          <a:xfrm>
            <a:off x="4178098" y="4488983"/>
            <a:ext cx="23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0B196D-70EC-19FD-63FC-9AE74B74EFD6}"/>
              </a:ext>
            </a:extLst>
          </p:cNvPr>
          <p:cNvSpPr txBox="1"/>
          <p:nvPr/>
        </p:nvSpPr>
        <p:spPr>
          <a:xfrm>
            <a:off x="4526646" y="4126600"/>
            <a:ext cx="23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-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6413E88-3C70-4D2E-3E63-1220B670DDDE}"/>
              </a:ext>
            </a:extLst>
          </p:cNvPr>
          <p:cNvCxnSpPr>
            <a:cxnSpLocks/>
            <a:stCxn id="34" idx="4"/>
            <a:endCxn id="34" idx="0"/>
          </p:cNvCxnSpPr>
          <p:nvPr/>
        </p:nvCxnSpPr>
        <p:spPr>
          <a:xfrm flipV="1">
            <a:off x="4550623" y="4463378"/>
            <a:ext cx="0" cy="232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1C915A-18F7-BD80-AD91-650A970BE875}"/>
              </a:ext>
            </a:extLst>
          </p:cNvPr>
          <p:cNvCxnSpPr>
            <a:cxnSpLocks/>
            <a:stCxn id="34" idx="6"/>
            <a:endCxn id="34" idx="2"/>
          </p:cNvCxnSpPr>
          <p:nvPr/>
        </p:nvCxnSpPr>
        <p:spPr>
          <a:xfrm flipH="1">
            <a:off x="4434385" y="4579616"/>
            <a:ext cx="2324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319B8-9D7A-C483-07EA-465183E79814}"/>
              </a:ext>
            </a:extLst>
          </p:cNvPr>
          <p:cNvSpPr/>
          <p:nvPr/>
        </p:nvSpPr>
        <p:spPr>
          <a:xfrm>
            <a:off x="6612844" y="4206097"/>
            <a:ext cx="986189" cy="296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100">
                <a:solidFill>
                  <a:schemeClr val="tx1"/>
                </a:solidFill>
              </a:rPr>
              <a:t>Packetization</a:t>
            </a:r>
            <a:endParaRPr lang="fr-FR" sz="1100" err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3AE06A-2E2F-9C89-F2B4-19A059DE707D}"/>
              </a:ext>
            </a:extLst>
          </p:cNvPr>
          <p:cNvSpPr/>
          <p:nvPr/>
        </p:nvSpPr>
        <p:spPr>
          <a:xfrm>
            <a:off x="8740934" y="4221809"/>
            <a:ext cx="1230716" cy="249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</a:rPr>
              <a:t>Depacketization</a:t>
            </a:r>
            <a:endParaRPr lang="fr-FR" sz="1100" baseline="300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F6AAF45-CA10-31BD-D09E-EF1E17BCAA79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7599033" y="4346407"/>
            <a:ext cx="1141901" cy="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9DFCD06-D0E4-21FA-9491-A24EC67732BE}"/>
              </a:ext>
            </a:extLst>
          </p:cNvPr>
          <p:cNvSpPr/>
          <p:nvPr/>
        </p:nvSpPr>
        <p:spPr>
          <a:xfrm>
            <a:off x="7719587" y="4418154"/>
            <a:ext cx="876667" cy="2934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MIHS Stream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70910F-989C-5763-CC43-06A50B68128E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>
            <a:off x="7104083" y="3701361"/>
            <a:ext cx="1856" cy="504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3F16F4-6878-3EA0-5131-5E82B4BB5304}"/>
              </a:ext>
            </a:extLst>
          </p:cNvPr>
          <p:cNvCxnSpPr>
            <a:cxnSpLocks/>
            <a:stCxn id="16" idx="0"/>
            <a:endCxn id="49" idx="2"/>
          </p:cNvCxnSpPr>
          <p:nvPr/>
        </p:nvCxnSpPr>
        <p:spPr>
          <a:xfrm flipV="1">
            <a:off x="9356292" y="3701361"/>
            <a:ext cx="0" cy="5204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FBB6B17-2967-EEF4-4826-0F4C8E5CD139}"/>
              </a:ext>
            </a:extLst>
          </p:cNvPr>
          <p:cNvCxnSpPr>
            <a:cxnSpLocks/>
            <a:stCxn id="19" idx="1"/>
            <a:endCxn id="23" idx="1"/>
          </p:cNvCxnSpPr>
          <p:nvPr/>
        </p:nvCxnSpPr>
        <p:spPr>
          <a:xfrm rot="10800000" flipH="1">
            <a:off x="6609133" y="2129326"/>
            <a:ext cx="1110454" cy="1317023"/>
          </a:xfrm>
          <a:prstGeom prst="bentConnector3">
            <a:avLst>
              <a:gd name="adj1" fmla="val -20586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933D8DC-DC15-FCA9-9B64-D2D296319757}"/>
              </a:ext>
            </a:extLst>
          </p:cNvPr>
          <p:cNvSpPr txBox="1"/>
          <p:nvPr/>
        </p:nvSpPr>
        <p:spPr>
          <a:xfrm>
            <a:off x="7855567" y="4673649"/>
            <a:ext cx="576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.</a:t>
            </a:r>
            <a:r>
              <a:rPr lang="fr-FR" sz="1200" dirty="0" err="1"/>
              <a:t>hmpg</a:t>
            </a:r>
            <a:endParaRPr lang="fr-FR" sz="12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291CE55-5801-8A2D-A702-5284ACADFF89}"/>
              </a:ext>
            </a:extLst>
          </p:cNvPr>
          <p:cNvSpPr txBox="1"/>
          <p:nvPr/>
        </p:nvSpPr>
        <p:spPr>
          <a:xfrm>
            <a:off x="10993862" y="4457773"/>
            <a:ext cx="576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.</a:t>
            </a:r>
            <a:r>
              <a:rPr lang="fr-FR" sz="1200" dirty="0" err="1"/>
              <a:t>hjif</a:t>
            </a:r>
            <a:endParaRPr lang="fr-FR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8FEB580-1D46-74EC-5432-02E3F1B903FD}"/>
              </a:ext>
            </a:extLst>
          </p:cNvPr>
          <p:cNvSpPr/>
          <p:nvPr/>
        </p:nvSpPr>
        <p:spPr>
          <a:xfrm>
            <a:off x="10808857" y="4724715"/>
            <a:ext cx="865002" cy="341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Interchange file format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4B0BAA0-D0CF-DBED-A1F1-315A72FFB946}"/>
              </a:ext>
            </a:extLst>
          </p:cNvPr>
          <p:cNvCxnSpPr>
            <a:cxnSpLocks/>
            <a:stCxn id="144" idx="3"/>
            <a:endCxn id="132" idx="1"/>
          </p:cNvCxnSpPr>
          <p:nvPr/>
        </p:nvCxnSpPr>
        <p:spPr>
          <a:xfrm>
            <a:off x="9809649" y="4891074"/>
            <a:ext cx="999208" cy="4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3D1BA6ED-ABB7-9DC3-F4C2-0C519E9930BD}"/>
              </a:ext>
            </a:extLst>
          </p:cNvPr>
          <p:cNvCxnSpPr>
            <a:cxnSpLocks/>
            <a:stCxn id="23" idx="3"/>
            <a:endCxn id="49" idx="0"/>
          </p:cNvCxnSpPr>
          <p:nvPr/>
        </p:nvCxnSpPr>
        <p:spPr>
          <a:xfrm>
            <a:off x="8584589" y="2129325"/>
            <a:ext cx="771703" cy="106200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75524D3E-EF41-7ED0-37AD-61DDC4126370}"/>
              </a:ext>
            </a:extLst>
          </p:cNvPr>
          <p:cNvCxnSpPr>
            <a:cxnSpLocks/>
            <a:stCxn id="16" idx="3"/>
            <a:endCxn id="51" idx="2"/>
          </p:cNvCxnSpPr>
          <p:nvPr/>
        </p:nvCxnSpPr>
        <p:spPr>
          <a:xfrm flipV="1">
            <a:off x="9971650" y="3590348"/>
            <a:ext cx="960027" cy="75605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867A90B3-8FFF-C99F-EAEA-7D5F9B6BFDCF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564917" y="2129324"/>
            <a:ext cx="2366760" cy="117302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3B3D4F9-3E44-97DA-967F-320727F22A87}"/>
              </a:ext>
            </a:extLst>
          </p:cNvPr>
          <p:cNvSpPr/>
          <p:nvPr/>
        </p:nvSpPr>
        <p:spPr>
          <a:xfrm>
            <a:off x="8902934" y="4747074"/>
            <a:ext cx="906715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Formatting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6F7DD53-E17E-D13D-6D25-D45EEEB912D8}"/>
              </a:ext>
            </a:extLst>
          </p:cNvPr>
          <p:cNvCxnSpPr>
            <a:cxnSpLocks/>
            <a:stCxn id="16" idx="2"/>
            <a:endCxn id="144" idx="0"/>
          </p:cNvCxnSpPr>
          <p:nvPr/>
        </p:nvCxnSpPr>
        <p:spPr>
          <a:xfrm>
            <a:off x="9356292" y="4471004"/>
            <a:ext cx="0" cy="2760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A0D1CBB-F785-9471-A2E5-58187A87AC59}"/>
              </a:ext>
            </a:extLst>
          </p:cNvPr>
          <p:cNvSpPr/>
          <p:nvPr/>
        </p:nvSpPr>
        <p:spPr>
          <a:xfrm>
            <a:off x="3051865" y="1900140"/>
            <a:ext cx="847578" cy="183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</a:rPr>
              <a:t>Metadata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9E5135A-7807-4323-9C79-4A55CC19A2C2}"/>
              </a:ext>
            </a:extLst>
          </p:cNvPr>
          <p:cNvCxnSpPr/>
          <p:nvPr/>
        </p:nvCxnSpPr>
        <p:spPr>
          <a:xfrm rot="5400000">
            <a:off x="525119" y="3195603"/>
            <a:ext cx="2071094" cy="363890"/>
          </a:xfrm>
          <a:prstGeom prst="bentConnector3">
            <a:avLst>
              <a:gd name="adj1" fmla="val 794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73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4C5DF9-11FE-449E-A047-742D59364FA5}"/>
              </a:ext>
            </a:extLst>
          </p:cNvPr>
          <p:cNvSpPr txBox="1"/>
          <p:nvPr/>
        </p:nvSpPr>
        <p:spPr>
          <a:xfrm>
            <a:off x="0" y="2454477"/>
            <a:ext cx="529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.ohm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E4B69F-FF8E-4F2B-850F-4AB275B6453F}"/>
              </a:ext>
            </a:extLst>
          </p:cNvPr>
          <p:cNvSpPr txBox="1"/>
          <p:nvPr/>
        </p:nvSpPr>
        <p:spPr>
          <a:xfrm>
            <a:off x="-3144" y="3099909"/>
            <a:ext cx="53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.</a:t>
            </a:r>
            <a:r>
              <a:rPr lang="fr-FR" sz="1200" dirty="0" err="1"/>
              <a:t>ivs</a:t>
            </a:r>
            <a:endParaRPr lang="fr-F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C1BEFB-DF3B-4CB0-B7DD-A91667B68656}"/>
              </a:ext>
            </a:extLst>
          </p:cNvPr>
          <p:cNvSpPr txBox="1"/>
          <p:nvPr/>
        </p:nvSpPr>
        <p:spPr>
          <a:xfrm>
            <a:off x="-3144" y="3701361"/>
            <a:ext cx="53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.</a:t>
            </a:r>
            <a:r>
              <a:rPr lang="fr-FR" sz="1200" dirty="0" err="1"/>
              <a:t>wav</a:t>
            </a:r>
            <a:endParaRPr lang="fr-FR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8C6A9E-B04E-4684-9EE3-AD17741AC623}"/>
              </a:ext>
            </a:extLst>
          </p:cNvPr>
          <p:cNvSpPr/>
          <p:nvPr/>
        </p:nvSpPr>
        <p:spPr>
          <a:xfrm>
            <a:off x="1616096" y="4199226"/>
            <a:ext cx="1012757" cy="51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Binary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packetization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047900-C0D7-4ABC-91EF-5C60A87DF536}"/>
              </a:ext>
            </a:extLst>
          </p:cNvPr>
          <p:cNvSpPr txBox="1"/>
          <p:nvPr/>
        </p:nvSpPr>
        <p:spPr>
          <a:xfrm>
            <a:off x="3052022" y="3082600"/>
            <a:ext cx="423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.</a:t>
            </a:r>
            <a:r>
              <a:rPr lang="fr-FR" sz="1200" dirty="0" err="1"/>
              <a:t>hjif</a:t>
            </a:r>
            <a:endParaRPr lang="fr-FR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FC59DD-090B-48FB-BBA9-3C6D705319D8}"/>
              </a:ext>
            </a:extLst>
          </p:cNvPr>
          <p:cNvSpPr/>
          <p:nvPr/>
        </p:nvSpPr>
        <p:spPr>
          <a:xfrm>
            <a:off x="2836596" y="3359599"/>
            <a:ext cx="865002" cy="3436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Interchange file format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B97F67-215B-49F3-80F8-B8E4A87DFF7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28223" y="3831337"/>
            <a:ext cx="380146" cy="85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F0B5DAA-75F9-4BC0-8B40-98C54D43F112}"/>
              </a:ext>
            </a:extLst>
          </p:cNvPr>
          <p:cNvSpPr/>
          <p:nvPr/>
        </p:nvSpPr>
        <p:spPr>
          <a:xfrm>
            <a:off x="4153669" y="3229886"/>
            <a:ext cx="803042" cy="60145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fr-FR" sz="1200" dirty="0" err="1">
                <a:solidFill>
                  <a:schemeClr val="tx1"/>
                </a:solidFill>
              </a:rPr>
              <a:t>Wavelet</a:t>
            </a:r>
            <a:endParaRPr lang="fr-FR" sz="1200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fr-FR" sz="1200" dirty="0" err="1">
                <a:solidFill>
                  <a:schemeClr val="tx1"/>
                </a:solidFill>
              </a:rPr>
              <a:t>decoding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190A3F-C150-4A6A-822A-87A7320F70FA}"/>
              </a:ext>
            </a:extLst>
          </p:cNvPr>
          <p:cNvSpPr txBox="1"/>
          <p:nvPr/>
        </p:nvSpPr>
        <p:spPr>
          <a:xfrm>
            <a:off x="5674636" y="3386610"/>
            <a:ext cx="921504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algn="ctr">
              <a:defRPr sz="12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 err="1">
                <a:solidFill>
                  <a:schemeClr val="tx1"/>
                </a:solidFill>
              </a:rPr>
              <a:t>Synthesizer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F72F5B-06B4-47E2-B315-07A703DB6F51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 flipV="1">
            <a:off x="4956711" y="3530610"/>
            <a:ext cx="71792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AC9F062-27EF-4C9B-A7B6-A8666B43C129}"/>
              </a:ext>
            </a:extLst>
          </p:cNvPr>
          <p:cNvSpPr txBox="1"/>
          <p:nvPr/>
        </p:nvSpPr>
        <p:spPr>
          <a:xfrm>
            <a:off x="6866753" y="3392111"/>
            <a:ext cx="487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.</a:t>
            </a:r>
            <a:r>
              <a:rPr lang="fr-FR" sz="1200" dirty="0" err="1"/>
              <a:t>wav</a:t>
            </a:r>
            <a:endParaRPr lang="fr-FR" sz="12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96A92C-F72D-46EA-9626-380CA01B816E}"/>
              </a:ext>
            </a:extLst>
          </p:cNvPr>
          <p:cNvCxnSpPr>
            <a:cxnSpLocks/>
            <a:stCxn id="51" idx="3"/>
            <a:endCxn id="64" idx="1"/>
          </p:cNvCxnSpPr>
          <p:nvPr/>
        </p:nvCxnSpPr>
        <p:spPr>
          <a:xfrm>
            <a:off x="6596140" y="3530610"/>
            <a:ext cx="27061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3A63281-02C3-476D-B99A-B09687E6C011}"/>
              </a:ext>
            </a:extLst>
          </p:cNvPr>
          <p:cNvSpPr/>
          <p:nvPr/>
        </p:nvSpPr>
        <p:spPr>
          <a:xfrm>
            <a:off x="645036" y="2217420"/>
            <a:ext cx="2064833" cy="2673654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EE516EF-035C-40C5-9EB1-8AB47B81DC7B}"/>
              </a:ext>
            </a:extLst>
          </p:cNvPr>
          <p:cNvSpPr/>
          <p:nvPr/>
        </p:nvSpPr>
        <p:spPr>
          <a:xfrm>
            <a:off x="3817865" y="2217420"/>
            <a:ext cx="1474650" cy="2673654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F3836AD-E8AD-444E-876D-88A32B732E5C}"/>
              </a:ext>
            </a:extLst>
          </p:cNvPr>
          <p:cNvSpPr/>
          <p:nvPr/>
        </p:nvSpPr>
        <p:spPr>
          <a:xfrm>
            <a:off x="645035" y="2217420"/>
            <a:ext cx="1080000" cy="203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Encoder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578692E-699E-4E9C-8EA9-29B7C9BC6283}"/>
              </a:ext>
            </a:extLst>
          </p:cNvPr>
          <p:cNvSpPr/>
          <p:nvPr/>
        </p:nvSpPr>
        <p:spPr>
          <a:xfrm>
            <a:off x="3815268" y="2217420"/>
            <a:ext cx="1080000" cy="203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Decoder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6C4FBBF-26C0-4E36-8E27-5AA5DF1904CF}"/>
              </a:ext>
            </a:extLst>
          </p:cNvPr>
          <p:cNvSpPr/>
          <p:nvPr/>
        </p:nvSpPr>
        <p:spPr>
          <a:xfrm>
            <a:off x="5558185" y="2217420"/>
            <a:ext cx="1139026" cy="1613917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3DDF8F5-A9F0-48F0-8440-068B810911E2}"/>
              </a:ext>
            </a:extLst>
          </p:cNvPr>
          <p:cNvSpPr/>
          <p:nvPr/>
        </p:nvSpPr>
        <p:spPr>
          <a:xfrm>
            <a:off x="5562044" y="2217420"/>
            <a:ext cx="1080000" cy="203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/>
              <a:t>Renderer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2984E-6009-64E5-A58D-1BC36BADC6B0}"/>
              </a:ext>
            </a:extLst>
          </p:cNvPr>
          <p:cNvSpPr txBox="1"/>
          <p:nvPr/>
        </p:nvSpPr>
        <p:spPr>
          <a:xfrm>
            <a:off x="-3144" y="3392112"/>
            <a:ext cx="531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/>
              <a:t>.ahap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F6AAF45-CA10-31BD-D09E-EF1E17BCAA79}"/>
              </a:ext>
            </a:extLst>
          </p:cNvPr>
          <p:cNvCxnSpPr>
            <a:cxnSpLocks/>
            <a:stCxn id="33" idx="0"/>
            <a:endCxn id="49" idx="2"/>
          </p:cNvCxnSpPr>
          <p:nvPr/>
        </p:nvCxnSpPr>
        <p:spPr>
          <a:xfrm flipH="1" flipV="1">
            <a:off x="4555190" y="3831336"/>
            <a:ext cx="1" cy="3645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9DFCD06-D0E4-21FA-9491-A24EC67732BE}"/>
              </a:ext>
            </a:extLst>
          </p:cNvPr>
          <p:cNvSpPr/>
          <p:nvPr/>
        </p:nvSpPr>
        <p:spPr>
          <a:xfrm>
            <a:off x="2837097" y="4307531"/>
            <a:ext cx="864000" cy="2934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MIHS Stream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33D8DC-DC15-FCA9-9B64-D2D296319757}"/>
              </a:ext>
            </a:extLst>
          </p:cNvPr>
          <p:cNvSpPr txBox="1"/>
          <p:nvPr/>
        </p:nvSpPr>
        <p:spPr>
          <a:xfrm>
            <a:off x="2980946" y="4563750"/>
            <a:ext cx="576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.</a:t>
            </a:r>
            <a:r>
              <a:rPr lang="fr-FR" sz="1200" dirty="0" err="1"/>
              <a:t>hmpg</a:t>
            </a:r>
            <a:endParaRPr lang="fr-FR" sz="12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291CE55-5801-8A2D-A702-5284ACADFF89}"/>
              </a:ext>
            </a:extLst>
          </p:cNvPr>
          <p:cNvSpPr txBox="1"/>
          <p:nvPr/>
        </p:nvSpPr>
        <p:spPr>
          <a:xfrm>
            <a:off x="5882368" y="4012430"/>
            <a:ext cx="576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.</a:t>
            </a:r>
            <a:r>
              <a:rPr lang="fr-FR" sz="1200" dirty="0" err="1"/>
              <a:t>hjif</a:t>
            </a:r>
            <a:endParaRPr lang="fr-FR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8FEB580-1D46-74EC-5432-02E3F1B903FD}"/>
              </a:ext>
            </a:extLst>
          </p:cNvPr>
          <p:cNvSpPr/>
          <p:nvPr/>
        </p:nvSpPr>
        <p:spPr>
          <a:xfrm>
            <a:off x="5697363" y="4279372"/>
            <a:ext cx="865002" cy="341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Interchange file format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4B0BAA0-D0CF-DBED-A1F1-315A72FFB946}"/>
              </a:ext>
            </a:extLst>
          </p:cNvPr>
          <p:cNvCxnSpPr>
            <a:cxnSpLocks/>
            <a:stCxn id="33" idx="3"/>
            <a:endCxn id="132" idx="1"/>
          </p:cNvCxnSpPr>
          <p:nvPr/>
        </p:nvCxnSpPr>
        <p:spPr>
          <a:xfrm flipV="1">
            <a:off x="5152697" y="4450314"/>
            <a:ext cx="544666" cy="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A0D1CBB-F785-9471-A2E5-58187A87AC59}"/>
              </a:ext>
            </a:extLst>
          </p:cNvPr>
          <p:cNvSpPr/>
          <p:nvPr/>
        </p:nvSpPr>
        <p:spPr>
          <a:xfrm>
            <a:off x="588401" y="2577060"/>
            <a:ext cx="787297" cy="183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</a:rPr>
              <a:t>Metadata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2EEB1-F589-511E-A06F-05858D8F83D4}"/>
              </a:ext>
            </a:extLst>
          </p:cNvPr>
          <p:cNvSpPr/>
          <p:nvPr/>
        </p:nvSpPr>
        <p:spPr>
          <a:xfrm>
            <a:off x="908370" y="2970893"/>
            <a:ext cx="865001" cy="1121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Coding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9BAD9B-2A8A-D1C4-96E7-5A914CCAF1C7}"/>
              </a:ext>
            </a:extLst>
          </p:cNvPr>
          <p:cNvSpPr/>
          <p:nvPr/>
        </p:nvSpPr>
        <p:spPr>
          <a:xfrm>
            <a:off x="3957684" y="4195889"/>
            <a:ext cx="1195013" cy="51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Binary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depacketization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7C0017-685E-9A8E-E1CF-9C617C937552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528223" y="3530612"/>
            <a:ext cx="380147" cy="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47911F-5501-40B9-CC6F-913714608DC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28223" y="3229885"/>
            <a:ext cx="380146" cy="85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706FFF9-5E43-BE65-1753-13FD10C26123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>
            <a:off x="529380" y="2592977"/>
            <a:ext cx="811491" cy="37791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88DEB66-E06F-E3A9-3E28-8DEE0389B458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1773371" y="3531416"/>
            <a:ext cx="10632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69B20AC-6892-3CE8-B632-86FAB8071EC8}"/>
              </a:ext>
            </a:extLst>
          </p:cNvPr>
          <p:cNvCxnSpPr>
            <a:cxnSpLocks/>
            <a:stCxn id="21" idx="3"/>
            <a:endCxn id="19" idx="0"/>
          </p:cNvCxnSpPr>
          <p:nvPr/>
        </p:nvCxnSpPr>
        <p:spPr>
          <a:xfrm>
            <a:off x="1773371" y="3531416"/>
            <a:ext cx="349104" cy="66781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6B98EAF-429F-4B55-C6E6-AFACB882576A}"/>
              </a:ext>
            </a:extLst>
          </p:cNvPr>
          <p:cNvCxnSpPr>
            <a:cxnSpLocks/>
            <a:stCxn id="19" idx="3"/>
            <a:endCxn id="70" idx="1"/>
          </p:cNvCxnSpPr>
          <p:nvPr/>
        </p:nvCxnSpPr>
        <p:spPr>
          <a:xfrm>
            <a:off x="2628853" y="4454240"/>
            <a:ext cx="2082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3038976-E96E-7F37-84F2-2FA513F946A4}"/>
              </a:ext>
            </a:extLst>
          </p:cNvPr>
          <p:cNvCxnSpPr>
            <a:cxnSpLocks/>
            <a:stCxn id="70" idx="3"/>
            <a:endCxn id="33" idx="1"/>
          </p:cNvCxnSpPr>
          <p:nvPr/>
        </p:nvCxnSpPr>
        <p:spPr>
          <a:xfrm flipV="1">
            <a:off x="3701097" y="4450903"/>
            <a:ext cx="256587" cy="33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710AF82-18A0-23A7-195D-F86E07FF0530}"/>
              </a:ext>
            </a:extLst>
          </p:cNvPr>
          <p:cNvCxnSpPr>
            <a:cxnSpLocks/>
            <a:stCxn id="23" idx="3"/>
            <a:endCxn id="49" idx="1"/>
          </p:cNvCxnSpPr>
          <p:nvPr/>
        </p:nvCxnSpPr>
        <p:spPr>
          <a:xfrm flipV="1">
            <a:off x="3701598" y="3530611"/>
            <a:ext cx="452071" cy="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11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4C5DF9-11FE-449E-A047-742D59364FA5}"/>
              </a:ext>
            </a:extLst>
          </p:cNvPr>
          <p:cNvSpPr txBox="1"/>
          <p:nvPr/>
        </p:nvSpPr>
        <p:spPr>
          <a:xfrm>
            <a:off x="-17891" y="1960640"/>
            <a:ext cx="54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.ohm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47A799-69D3-48EB-B50F-D519056C4257}"/>
              </a:ext>
            </a:extLst>
          </p:cNvPr>
          <p:cNvSpPr/>
          <p:nvPr/>
        </p:nvSpPr>
        <p:spPr>
          <a:xfrm>
            <a:off x="927339" y="1831975"/>
            <a:ext cx="1630540" cy="51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Metadata extraction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91FE3-38B8-4552-83DB-A123513747C5}"/>
              </a:ext>
            </a:extLst>
          </p:cNvPr>
          <p:cNvSpPr/>
          <p:nvPr/>
        </p:nvSpPr>
        <p:spPr>
          <a:xfrm>
            <a:off x="5294987" y="3298632"/>
            <a:ext cx="906715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Formatting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B6BC7-CCCF-482F-B795-6340778D243A}"/>
              </a:ext>
            </a:extLst>
          </p:cNvPr>
          <p:cNvSpPr/>
          <p:nvPr/>
        </p:nvSpPr>
        <p:spPr>
          <a:xfrm>
            <a:off x="2063894" y="3302348"/>
            <a:ext cx="1296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Format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1C9DDD-275E-40B2-B2B8-5369883FE442}"/>
              </a:ext>
            </a:extLst>
          </p:cNvPr>
          <p:cNvSpPr/>
          <p:nvPr/>
        </p:nvSpPr>
        <p:spPr>
          <a:xfrm>
            <a:off x="3899441" y="3302348"/>
            <a:ext cx="100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Transcoding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E4B69F-FF8E-4F2B-850F-4AB275B6453F}"/>
              </a:ext>
            </a:extLst>
          </p:cNvPr>
          <p:cNvSpPr txBox="1"/>
          <p:nvPr/>
        </p:nvSpPr>
        <p:spPr>
          <a:xfrm>
            <a:off x="0" y="3110897"/>
            <a:ext cx="521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.</a:t>
            </a:r>
            <a:r>
              <a:rPr lang="fr-FR" sz="1200" dirty="0" err="1"/>
              <a:t>ivs</a:t>
            </a:r>
            <a:endParaRPr lang="fr-F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7B641-AE7D-498E-A8F6-B56EFC5024D8}"/>
              </a:ext>
            </a:extLst>
          </p:cNvPr>
          <p:cNvSpPr txBox="1"/>
          <p:nvPr/>
        </p:nvSpPr>
        <p:spPr>
          <a:xfrm>
            <a:off x="0" y="3494309"/>
            <a:ext cx="521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.</a:t>
            </a:r>
            <a:r>
              <a:rPr lang="fr-FR" sz="1200" dirty="0" err="1"/>
              <a:t>hjif</a:t>
            </a:r>
            <a:endParaRPr lang="fr-FR" sz="1200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DA622E86-3589-447C-A988-C09310540761}"/>
              </a:ext>
            </a:extLst>
          </p:cNvPr>
          <p:cNvSpPr/>
          <p:nvPr/>
        </p:nvSpPr>
        <p:spPr>
          <a:xfrm>
            <a:off x="1193255" y="3261134"/>
            <a:ext cx="370928" cy="355239"/>
          </a:xfrm>
          <a:prstGeom prst="diamond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BCB90F3-8EEC-47DB-911D-A1B8F52DC4CC}"/>
              </a:ext>
            </a:extLst>
          </p:cNvPr>
          <p:cNvSpPr/>
          <p:nvPr/>
        </p:nvSpPr>
        <p:spPr>
          <a:xfrm>
            <a:off x="1193255" y="4413096"/>
            <a:ext cx="370928" cy="355239"/>
          </a:xfrm>
          <a:prstGeom prst="diamond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C1BEFB-DF3B-4CB0-B7DD-A91667B68656}"/>
              </a:ext>
            </a:extLst>
          </p:cNvPr>
          <p:cNvSpPr txBox="1"/>
          <p:nvPr/>
        </p:nvSpPr>
        <p:spPr>
          <a:xfrm>
            <a:off x="-10385" y="4471727"/>
            <a:ext cx="52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/>
              <a:t>.wav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992944-E567-43F1-8207-D6C35BD9786A}"/>
              </a:ext>
            </a:extLst>
          </p:cNvPr>
          <p:cNvSpPr/>
          <p:nvPr/>
        </p:nvSpPr>
        <p:spPr>
          <a:xfrm>
            <a:off x="3184525" y="1900140"/>
            <a:ext cx="714915" cy="1390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</a:rPr>
              <a:t>Metadata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047900-C0D7-4ABC-91EF-5C60A87DF536}"/>
              </a:ext>
            </a:extLst>
          </p:cNvPr>
          <p:cNvSpPr txBox="1"/>
          <p:nvPr/>
        </p:nvSpPr>
        <p:spPr>
          <a:xfrm>
            <a:off x="7681568" y="3290500"/>
            <a:ext cx="576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.</a:t>
            </a:r>
            <a:r>
              <a:rPr lang="fr-FR" sz="1200" dirty="0" err="1"/>
              <a:t>hjif</a:t>
            </a:r>
            <a:endParaRPr lang="fr-FR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DC723E-3E73-4CCA-BDC2-71732AC7B87C}"/>
              </a:ext>
            </a:extLst>
          </p:cNvPr>
          <p:cNvSpPr/>
          <p:nvPr/>
        </p:nvSpPr>
        <p:spPr>
          <a:xfrm rot="5400000">
            <a:off x="1470985" y="2739911"/>
            <a:ext cx="837584" cy="225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</a:rPr>
              <a:t>Metadata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FC59DD-090B-48FB-BBA9-3C6D705319D8}"/>
              </a:ext>
            </a:extLst>
          </p:cNvPr>
          <p:cNvSpPr/>
          <p:nvPr/>
        </p:nvSpPr>
        <p:spPr>
          <a:xfrm>
            <a:off x="7431356" y="2745244"/>
            <a:ext cx="865002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HJIF Interchange format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D478F8-E4BE-47D5-9550-8C1C363F4DFD}"/>
              </a:ext>
            </a:extLst>
          </p:cNvPr>
          <p:cNvCxnSpPr>
            <a:cxnSpLocks/>
          </p:cNvCxnSpPr>
          <p:nvPr/>
        </p:nvCxnSpPr>
        <p:spPr>
          <a:xfrm flipV="1">
            <a:off x="518141" y="2086988"/>
            <a:ext cx="377131" cy="57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A45E7DF-7B27-46F0-95EB-BB129DE544B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28223" y="3261134"/>
            <a:ext cx="665031" cy="17762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6DE5809-C109-4CF7-A641-F53ECB7DBFB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21656" y="3438754"/>
            <a:ext cx="671599" cy="19405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19BFFEF-7741-4736-9632-2ED4B0F7F51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5400000">
            <a:off x="1101099" y="2619623"/>
            <a:ext cx="919133" cy="3638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F1316E3-553E-4FED-8167-613802CEED5F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rot="5400000">
            <a:off x="525117" y="3195604"/>
            <a:ext cx="2071094" cy="363890"/>
          </a:xfrm>
          <a:prstGeom prst="bentConnector3">
            <a:avLst>
              <a:gd name="adj1" fmla="val 794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48D88F-AF9C-4EB0-A9C4-C49BEAF7570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359894" y="3446348"/>
            <a:ext cx="5395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731E86-8D7A-428C-B1D7-B3BEAACF8E8E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6201702" y="3429000"/>
            <a:ext cx="1479866" cy="13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B97F67-215B-49F3-80F8-B8E4A87DFF7F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518141" y="4590716"/>
            <a:ext cx="675114" cy="19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7A1B8C-2AE4-4047-83A5-694EDBC7A728}"/>
              </a:ext>
            </a:extLst>
          </p:cNvPr>
          <p:cNvCxnSpPr>
            <a:cxnSpLocks/>
            <a:stCxn id="12" idx="3"/>
            <a:endCxn id="111" idx="1"/>
          </p:cNvCxnSpPr>
          <p:nvPr/>
        </p:nvCxnSpPr>
        <p:spPr>
          <a:xfrm flipV="1">
            <a:off x="1564183" y="4590715"/>
            <a:ext cx="49971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668D9B3-BFE8-4649-A681-82B78913EC65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2557879" y="2086989"/>
            <a:ext cx="3190466" cy="12116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DB2AD82-3550-4EAE-919B-CF21F91391B4}"/>
              </a:ext>
            </a:extLst>
          </p:cNvPr>
          <p:cNvCxnSpPr>
            <a:cxnSpLocks/>
            <a:stCxn id="112" idx="3"/>
            <a:endCxn id="6" idx="2"/>
          </p:cNvCxnSpPr>
          <p:nvPr/>
        </p:nvCxnSpPr>
        <p:spPr>
          <a:xfrm flipV="1">
            <a:off x="5201804" y="3586632"/>
            <a:ext cx="546541" cy="43705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069976F-3E40-44AE-B13B-3A447A158D7F}"/>
              </a:ext>
            </a:extLst>
          </p:cNvPr>
          <p:cNvGrpSpPr/>
          <p:nvPr/>
        </p:nvGrpSpPr>
        <p:grpSpPr>
          <a:xfrm>
            <a:off x="1564183" y="3355190"/>
            <a:ext cx="499712" cy="167130"/>
            <a:chOff x="2382981" y="2591863"/>
            <a:chExt cx="615936" cy="206001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D90574B-5DFE-4BD7-880F-21F722F5C8C1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712307" y="2694864"/>
              <a:ext cx="286610" cy="93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83DE345-E7B3-4380-B07C-0FEB3A8A399B}"/>
                </a:ext>
              </a:extLst>
            </p:cNvPr>
            <p:cNvSpPr/>
            <p:nvPr/>
          </p:nvSpPr>
          <p:spPr>
            <a:xfrm>
              <a:off x="2501859" y="2591863"/>
              <a:ext cx="206001" cy="206001"/>
            </a:xfrm>
            <a:prstGeom prst="arc">
              <a:avLst>
                <a:gd name="adj1" fmla="val 10983604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C4AB1F4-C6DF-4969-9362-4773B9A8BE27}"/>
                </a:ext>
              </a:extLst>
            </p:cNvPr>
            <p:cNvCxnSpPr>
              <a:cxnSpLocks/>
              <a:stCxn id="11" idx="3"/>
              <a:endCxn id="45" idx="0"/>
            </p:cNvCxnSpPr>
            <p:nvPr/>
          </p:nvCxnSpPr>
          <p:spPr>
            <a:xfrm flipV="1">
              <a:off x="2382981" y="2689365"/>
              <a:ext cx="119025" cy="54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079378C-4FC1-48ED-B7A8-A148807C4BC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907441" y="3442632"/>
            <a:ext cx="387546" cy="3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D838C75-877F-475A-8118-F5FDA24F513C}"/>
              </a:ext>
            </a:extLst>
          </p:cNvPr>
          <p:cNvSpPr/>
          <p:nvPr/>
        </p:nvSpPr>
        <p:spPr>
          <a:xfrm>
            <a:off x="2063894" y="4371784"/>
            <a:ext cx="1296000" cy="437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Frequency bands decomposition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C6B62BB-973B-40D2-BAE8-82BDAF3F127F}"/>
              </a:ext>
            </a:extLst>
          </p:cNvPr>
          <p:cNvSpPr/>
          <p:nvPr/>
        </p:nvSpPr>
        <p:spPr>
          <a:xfrm>
            <a:off x="3899441" y="3770838"/>
            <a:ext cx="1302363" cy="505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Keyframe extraction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EBC4AA7-FC28-4320-8811-8308DE561E6F}"/>
              </a:ext>
            </a:extLst>
          </p:cNvPr>
          <p:cNvSpPr/>
          <p:nvPr/>
        </p:nvSpPr>
        <p:spPr>
          <a:xfrm>
            <a:off x="3899441" y="5034357"/>
            <a:ext cx="1302363" cy="505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Wavelet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encoding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2BBF1F05-EE2C-4D23-B53D-EAB9920B24FA}"/>
              </a:ext>
            </a:extLst>
          </p:cNvPr>
          <p:cNvCxnSpPr>
            <a:cxnSpLocks/>
            <a:stCxn id="111" idx="3"/>
            <a:endCxn id="112" idx="1"/>
          </p:cNvCxnSpPr>
          <p:nvPr/>
        </p:nvCxnSpPr>
        <p:spPr>
          <a:xfrm flipV="1">
            <a:off x="3359894" y="4023684"/>
            <a:ext cx="539547" cy="56703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897B22E-CBBA-44E6-8A65-3429517D2C8A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3341823" y="4766461"/>
            <a:ext cx="557618" cy="52074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037A89D1-BC7C-497C-ADE2-68BD230473CB}"/>
              </a:ext>
            </a:extLst>
          </p:cNvPr>
          <p:cNvCxnSpPr>
            <a:cxnSpLocks/>
            <a:stCxn id="113" idx="3"/>
            <a:endCxn id="6" idx="2"/>
          </p:cNvCxnSpPr>
          <p:nvPr/>
        </p:nvCxnSpPr>
        <p:spPr>
          <a:xfrm flipV="1">
            <a:off x="5201804" y="3586632"/>
            <a:ext cx="546541" cy="170057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3A63281-02C3-476D-B99A-B09687E6C011}"/>
              </a:ext>
            </a:extLst>
          </p:cNvPr>
          <p:cNvSpPr/>
          <p:nvPr/>
        </p:nvSpPr>
        <p:spPr>
          <a:xfrm>
            <a:off x="68697" y="1387547"/>
            <a:ext cx="7210944" cy="4660828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F3836AD-E8AD-444E-876D-88A32B732E5C}"/>
              </a:ext>
            </a:extLst>
          </p:cNvPr>
          <p:cNvSpPr/>
          <p:nvPr/>
        </p:nvSpPr>
        <p:spPr>
          <a:xfrm>
            <a:off x="68697" y="1384431"/>
            <a:ext cx="1080000" cy="203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Encoder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2984E-6009-64E5-A58D-1BC36BADC6B0}"/>
              </a:ext>
            </a:extLst>
          </p:cNvPr>
          <p:cNvSpPr txBox="1"/>
          <p:nvPr/>
        </p:nvSpPr>
        <p:spPr>
          <a:xfrm>
            <a:off x="-17891" y="3308819"/>
            <a:ext cx="52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/>
              <a:t>.ahap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137405-231F-57AE-3734-F3697AECF72D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510635" y="3438754"/>
            <a:ext cx="682620" cy="85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C114944-A087-A6C7-DBA5-BC77A4103ED8}"/>
              </a:ext>
            </a:extLst>
          </p:cNvPr>
          <p:cNvSpPr/>
          <p:nvPr/>
        </p:nvSpPr>
        <p:spPr>
          <a:xfrm>
            <a:off x="4434385" y="4463378"/>
            <a:ext cx="232475" cy="2324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A1D6BF-4E91-11BF-7130-76FFA15D27E7}"/>
              </a:ext>
            </a:extLst>
          </p:cNvPr>
          <p:cNvCxnSpPr>
            <a:cxnSpLocks/>
            <a:stCxn id="111" idx="3"/>
            <a:endCxn id="34" idx="2"/>
          </p:cNvCxnSpPr>
          <p:nvPr/>
        </p:nvCxnSpPr>
        <p:spPr>
          <a:xfrm flipV="1">
            <a:off x="3359894" y="4579616"/>
            <a:ext cx="1074491" cy="110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6AD779-C0CA-30B8-E3A2-A52935AD7C41}"/>
              </a:ext>
            </a:extLst>
          </p:cNvPr>
          <p:cNvCxnSpPr>
            <a:cxnSpLocks/>
            <a:stCxn id="112" idx="2"/>
            <a:endCxn id="34" idx="0"/>
          </p:cNvCxnSpPr>
          <p:nvPr/>
        </p:nvCxnSpPr>
        <p:spPr>
          <a:xfrm>
            <a:off x="4550623" y="4276529"/>
            <a:ext cx="0" cy="186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8F3AE24-4EAC-F21B-441E-3ADDE3B7B979}"/>
              </a:ext>
            </a:extLst>
          </p:cNvPr>
          <p:cNvCxnSpPr>
            <a:cxnSpLocks/>
            <a:stCxn id="34" idx="4"/>
            <a:endCxn id="113" idx="0"/>
          </p:cNvCxnSpPr>
          <p:nvPr/>
        </p:nvCxnSpPr>
        <p:spPr>
          <a:xfrm>
            <a:off x="4550623" y="4695853"/>
            <a:ext cx="0" cy="3385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1A114C5-0C16-3CCA-D1C5-E9A39BEFB5E7}"/>
              </a:ext>
            </a:extLst>
          </p:cNvPr>
          <p:cNvSpPr txBox="1"/>
          <p:nvPr/>
        </p:nvSpPr>
        <p:spPr>
          <a:xfrm>
            <a:off x="4178098" y="4488983"/>
            <a:ext cx="23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0B196D-70EC-19FD-63FC-9AE74B74EFD6}"/>
              </a:ext>
            </a:extLst>
          </p:cNvPr>
          <p:cNvSpPr txBox="1"/>
          <p:nvPr/>
        </p:nvSpPr>
        <p:spPr>
          <a:xfrm>
            <a:off x="4526646" y="4126600"/>
            <a:ext cx="23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-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6413E88-3C70-4D2E-3E63-1220B670DDDE}"/>
              </a:ext>
            </a:extLst>
          </p:cNvPr>
          <p:cNvCxnSpPr>
            <a:cxnSpLocks/>
            <a:stCxn id="34" idx="4"/>
            <a:endCxn id="34" idx="0"/>
          </p:cNvCxnSpPr>
          <p:nvPr/>
        </p:nvCxnSpPr>
        <p:spPr>
          <a:xfrm flipV="1">
            <a:off x="4550623" y="4463378"/>
            <a:ext cx="0" cy="232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1C915A-18F7-BD80-AD91-650A970BE875}"/>
              </a:ext>
            </a:extLst>
          </p:cNvPr>
          <p:cNvCxnSpPr>
            <a:cxnSpLocks/>
            <a:stCxn id="34" idx="6"/>
            <a:endCxn id="34" idx="2"/>
          </p:cNvCxnSpPr>
          <p:nvPr/>
        </p:nvCxnSpPr>
        <p:spPr>
          <a:xfrm flipH="1">
            <a:off x="4434385" y="4579616"/>
            <a:ext cx="2324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319B8-9D7A-C483-07EA-465183E79814}"/>
              </a:ext>
            </a:extLst>
          </p:cNvPr>
          <p:cNvSpPr/>
          <p:nvPr/>
        </p:nvSpPr>
        <p:spPr>
          <a:xfrm>
            <a:off x="6155643" y="4291483"/>
            <a:ext cx="986189" cy="556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</a:rPr>
              <a:t>Binarization</a:t>
            </a:r>
            <a:endParaRPr lang="fr-FR" sz="1100" dirty="0">
              <a:solidFill>
                <a:schemeClr val="tx1"/>
              </a:solidFill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fr-FR" sz="1100" dirty="0" err="1">
                <a:solidFill>
                  <a:schemeClr val="tx1"/>
                </a:solidFill>
              </a:rPr>
              <a:t>Packetization</a:t>
            </a:r>
            <a:endParaRPr lang="fr-FR" sz="1100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F6AAF45-CA10-31BD-D09E-EF1E17BCAA79}"/>
              </a:ext>
            </a:extLst>
          </p:cNvPr>
          <p:cNvCxnSpPr>
            <a:cxnSpLocks/>
            <a:stCxn id="14" idx="3"/>
            <a:endCxn id="90" idx="1"/>
          </p:cNvCxnSpPr>
          <p:nvPr/>
        </p:nvCxnSpPr>
        <p:spPr>
          <a:xfrm flipV="1">
            <a:off x="7141832" y="4568866"/>
            <a:ext cx="539736" cy="7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9DFCD06-D0E4-21FA-9491-A24EC67732BE}"/>
              </a:ext>
            </a:extLst>
          </p:cNvPr>
          <p:cNvSpPr/>
          <p:nvPr/>
        </p:nvSpPr>
        <p:spPr>
          <a:xfrm>
            <a:off x="7431356" y="4744049"/>
            <a:ext cx="86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MIHS Distribution Format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FBB6B17-2967-EEF4-4826-0F4C8E5CD139}"/>
              </a:ext>
            </a:extLst>
          </p:cNvPr>
          <p:cNvCxnSpPr>
            <a:cxnSpLocks/>
            <a:stCxn id="6" idx="3"/>
            <a:endCxn id="14" idx="0"/>
          </p:cNvCxnSpPr>
          <p:nvPr/>
        </p:nvCxnSpPr>
        <p:spPr>
          <a:xfrm>
            <a:off x="6201702" y="3442632"/>
            <a:ext cx="447036" cy="848851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933D8DC-DC15-FCA9-9B64-D2D296319757}"/>
              </a:ext>
            </a:extLst>
          </p:cNvPr>
          <p:cNvSpPr txBox="1"/>
          <p:nvPr/>
        </p:nvSpPr>
        <p:spPr>
          <a:xfrm>
            <a:off x="7681568" y="4430366"/>
            <a:ext cx="576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.</a:t>
            </a:r>
            <a:r>
              <a:rPr lang="fr-FR" sz="1200" dirty="0" err="1"/>
              <a:t>hmpg</a:t>
            </a:r>
            <a:endParaRPr lang="fr-FR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D1CBB-F785-9471-A2E5-58187A87AC59}"/>
              </a:ext>
            </a:extLst>
          </p:cNvPr>
          <p:cNvSpPr/>
          <p:nvPr/>
        </p:nvSpPr>
        <p:spPr>
          <a:xfrm>
            <a:off x="3051865" y="1900140"/>
            <a:ext cx="847578" cy="1831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</a:rPr>
              <a:t>Metadata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9E5135A-7807-4323-9C79-4A55CC19A2C2}"/>
              </a:ext>
            </a:extLst>
          </p:cNvPr>
          <p:cNvCxnSpPr/>
          <p:nvPr/>
        </p:nvCxnSpPr>
        <p:spPr>
          <a:xfrm rot="5400000">
            <a:off x="525119" y="3195603"/>
            <a:ext cx="2071094" cy="363890"/>
          </a:xfrm>
          <a:prstGeom prst="bentConnector3">
            <a:avLst>
              <a:gd name="adj1" fmla="val 794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2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171</Words>
  <Application>Microsoft Office PowerPoint</Application>
  <PresentationFormat>Widescreen</PresentationFormat>
  <Paragraphs>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Quentin Galvane</dc:creator>
  <cp:lastModifiedBy>Quentin Galvane</cp:lastModifiedBy>
  <cp:revision>1</cp:revision>
  <dcterms:created xsi:type="dcterms:W3CDTF">2023-11-30T10:13:43Z</dcterms:created>
  <dcterms:modified xsi:type="dcterms:W3CDTF">2023-11-30T10:27:15Z</dcterms:modified>
</cp:coreProperties>
</file>