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F64D-1EF0-4C09-855C-A75B2CED1C76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7FD6-C79A-436A-96ED-F357C175B6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96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the audience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7FD6-C79A-436A-96ED-F357C175B6CC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66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KNOWL3DGE</a:t>
            </a:r>
          </a:p>
          <a:p>
            <a:r>
              <a:rPr lang="en-GB" dirty="0"/>
              <a:t>Describe the target audience</a:t>
            </a:r>
          </a:p>
          <a:p>
            <a:r>
              <a:rPr lang="en-GB" dirty="0"/>
              <a:t>Describe the use cases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7FD6-C79A-436A-96ED-F357C175B6C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7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7FD6-C79A-436A-96ED-F357C175B6CC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807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https://www.youtube.com/watch?v=fc04zBIXPLo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7FD6-C79A-436A-96ED-F357C175B6C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1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81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943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4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555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50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2045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54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61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491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37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20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4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0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2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82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3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82581E-0FB7-48F2-9A6B-C17DE14DAA62}" type="datetimeFigureOut">
              <a:rPr lang="LID4096" smtClean="0"/>
              <a:t>01/13/2022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EA43B6-C2CD-4D24-A7AE-1935DBB8E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182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BC3E-6A7E-471C-A43E-D99883DB1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KNOWL3DGE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07AD-2915-4F7E-9238-E6E51EF6D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knowledge base for the 3D printing community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BC9A1-16E1-47CC-B21F-DD38FE97CC9B}"/>
              </a:ext>
            </a:extLst>
          </p:cNvPr>
          <p:cNvSpPr txBox="1"/>
          <p:nvPr/>
        </p:nvSpPr>
        <p:spPr>
          <a:xfrm>
            <a:off x="10431162" y="6488668"/>
            <a:ext cx="176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Max Glaser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598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990-864F-4CC7-A9F5-4527EE0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8E89-9A92-45A0-9428-7C91E8629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3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4707-C7C0-4312-81B2-7A5FC519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1B8C-309F-49FF-8A38-50F309F79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34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AE2-C7E4-4AAC-B7EA-9F8F5DDB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used: Backend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2F2BF-9290-4C2B-AB8C-46B44F02D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139688"/>
            <a:ext cx="3237232" cy="7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natashashafqat/musicmanager: Music Manager application using Spring  Boot">
            <a:extLst>
              <a:ext uri="{FF2B5EF4-FFF2-40B4-BE49-F238E27FC236}">
                <a16:creationId xmlns:a16="http://schemas.microsoft.com/office/drawing/2014/main" id="{340F1BAF-0335-48CE-BA88-56FD210A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38" y="3004612"/>
            <a:ext cx="2786923" cy="8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9150F4A-7DBB-4866-B738-3DBA85FE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62" y="2818984"/>
            <a:ext cx="4039882" cy="112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AE2-C7E4-4AAC-B7EA-9F8F5DDB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used: Frontend</a:t>
            </a:r>
            <a:endParaRPr lang="LID4096" dirty="0"/>
          </a:p>
        </p:txBody>
      </p:sp>
      <p:pic>
        <p:nvPicPr>
          <p:cNvPr id="1038" name="Picture 14" descr="Angular Logo transparent PNG - StickPNG">
            <a:extLst>
              <a:ext uri="{FF2B5EF4-FFF2-40B4-BE49-F238E27FC236}">
                <a16:creationId xmlns:a16="http://schemas.microsoft.com/office/drawing/2014/main" id="{8DE33008-E66D-435D-B6CD-D263E418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07" y="1882338"/>
            <a:ext cx="2091388" cy="22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FBA77D5-466B-4FE7-AA61-D8F4E101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22" y="1880939"/>
            <a:ext cx="2222956" cy="22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1747C4-0CB2-4352-8065-2053D359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05" y="1833853"/>
            <a:ext cx="2270042" cy="22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AE2-C7E4-4AAC-B7EA-9F8F5DDB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used: Persistence</a:t>
            </a:r>
            <a:endParaRPr lang="LID4096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F8A229E-D4CB-4B78-AB36-DAC7E1A5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84" y="2466975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0906A46-5E97-45C8-B005-56109751F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52" y="2301815"/>
            <a:ext cx="3798564" cy="20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8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AE2-C7E4-4AAC-B7EA-9F8F5DDB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1116491" cy="1507067"/>
          </a:xfrm>
        </p:spPr>
        <p:txBody>
          <a:bodyPr/>
          <a:lstStyle/>
          <a:p>
            <a:r>
              <a:rPr lang="en-GB" dirty="0"/>
              <a:t>Technologies used: CI/CD, planning &amp; QA</a:t>
            </a:r>
            <a:endParaRPr lang="LID4096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60819FB-7935-429F-ABDC-A5E68DC44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042" y1="48068" x2="11042" y2="48068"/>
                        <a14:foregroundMark x1="26325" y1="49034" x2="26325" y2="49034"/>
                        <a14:foregroundMark x1="35071" y1="58213" x2="35071" y2="58213"/>
                        <a14:foregroundMark x1="42580" y1="53382" x2="42580" y2="53382"/>
                        <a14:foregroundMark x1="47703" y1="52657" x2="47703" y2="52657"/>
                        <a14:foregroundMark x1="56979" y1="51208" x2="56979" y2="51208"/>
                        <a14:foregroundMark x1="65459" y1="44928" x2="65459" y2="44928"/>
                        <a14:foregroundMark x1="72968" y1="52899" x2="72968" y2="52899"/>
                        <a14:foregroundMark x1="78180" y1="28019" x2="78180" y2="28019"/>
                        <a14:foregroundMark x1="80919" y1="22947" x2="80919" y2="22947"/>
                        <a14:foregroundMark x1="86572" y1="23430" x2="86572" y2="23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394" y="2712954"/>
            <a:ext cx="3915761" cy="14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ess kit | GitLab">
            <a:extLst>
              <a:ext uri="{FF2B5EF4-FFF2-40B4-BE49-F238E27FC236}">
                <a16:creationId xmlns:a16="http://schemas.microsoft.com/office/drawing/2014/main" id="{AA307121-291C-4EFC-A3A0-425D6A80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480" y1="44293" x2="42480" y2="44293"/>
                        <a14:foregroundMark x1="55120" y1="46014" x2="55120" y2="46014"/>
                        <a14:foregroundMark x1="54720" y1="37500" x2="54720" y2="37500"/>
                        <a14:foregroundMark x1="59360" y1="44293" x2="59360" y2="44293"/>
                        <a14:foregroundMark x1="65560" y1="45743" x2="65560" y2="45743"/>
                        <a14:foregroundMark x1="76480" y1="44022" x2="76480" y2="44022"/>
                        <a14:foregroundMark x1="83280" y1="43116" x2="83280" y2="43116"/>
                        <a14:foregroundMark x1="29880" y1="48188" x2="29880" y2="48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6" y="2790198"/>
            <a:ext cx="2893541" cy="12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tlassian-jira-logo-large - Adaption">
            <a:extLst>
              <a:ext uri="{FF2B5EF4-FFF2-40B4-BE49-F238E27FC236}">
                <a16:creationId xmlns:a16="http://schemas.microsoft.com/office/drawing/2014/main" id="{99389110-604E-4800-BBB5-94446EF5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043" y="2806207"/>
            <a:ext cx="3176242" cy="12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o and Usage | SonarLint Code Quality &amp;amp; Security Extension">
            <a:extLst>
              <a:ext uri="{FF2B5EF4-FFF2-40B4-BE49-F238E27FC236}">
                <a16:creationId xmlns:a16="http://schemas.microsoft.com/office/drawing/2014/main" id="{BC813E7D-69C9-4987-860D-9BE19E7C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030" y1="44335" x2="23030" y2="44335"/>
                        <a14:foregroundMark x1="38030" y1="43842" x2="38030" y2="43842"/>
                        <a14:foregroundMark x1="51364" y1="47783" x2="51364" y2="47783"/>
                        <a14:foregroundMark x1="54545" y1="46305" x2="54545" y2="46305"/>
                        <a14:foregroundMark x1="60758" y1="42365" x2="60758" y2="42365"/>
                        <a14:foregroundMark x1="63939" y1="44335" x2="63939" y2="44335"/>
                        <a14:foregroundMark x1="64091" y1="29064" x2="64091" y2="29064"/>
                        <a14:foregroundMark x1="67121" y1="46305" x2="67121" y2="46305"/>
                        <a14:foregroundMark x1="75606" y1="42857" x2="75606" y2="42857"/>
                        <a14:foregroundMark x1="71364" y1="69951" x2="71364" y2="69951"/>
                        <a14:foregroundMark x1="72576" y1="70936" x2="72576" y2="70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38" y="3630760"/>
            <a:ext cx="4153786" cy="12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AE2-C7E4-4AAC-B7EA-9F8F5DDB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1116491" cy="1507067"/>
          </a:xfrm>
        </p:spPr>
        <p:txBody>
          <a:bodyPr/>
          <a:lstStyle/>
          <a:p>
            <a:r>
              <a:rPr lang="en-GB" dirty="0"/>
              <a:t>Technologies used: Hosting</a:t>
            </a:r>
            <a:endParaRPr lang="LID4096" dirty="0"/>
          </a:p>
        </p:txBody>
      </p:sp>
      <p:pic>
        <p:nvPicPr>
          <p:cNvPr id="1034" name="Picture 10" descr="Docker Logo, history, meaning, symbol, PNG">
            <a:extLst>
              <a:ext uri="{FF2B5EF4-FFF2-40B4-BE49-F238E27FC236}">
                <a16:creationId xmlns:a16="http://schemas.microsoft.com/office/drawing/2014/main" id="{E590785B-C251-4EC5-BD9F-D77F67AB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2" y="2659870"/>
            <a:ext cx="2734685" cy="15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EA82A7-CCD0-4C42-91B2-EFF37584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82" y="3019425"/>
            <a:ext cx="2857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4D146-0FF3-4B79-9F77-9EB7FF31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26" y="2659870"/>
            <a:ext cx="1363495" cy="13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98E2-7F79-4633-8144-DC072589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I’m proud of</a:t>
            </a:r>
            <a:endParaRPr lang="LID4096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A0128D-FDFC-4BFA-BB84-99825A651F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493434"/>
            <a:ext cx="4098296" cy="9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ava Logo PNG Transparent (1) – Brands Logos">
            <a:extLst>
              <a:ext uri="{FF2B5EF4-FFF2-40B4-BE49-F238E27FC236}">
                <a16:creationId xmlns:a16="http://schemas.microsoft.com/office/drawing/2014/main" id="{BB731C07-2C23-4143-838A-402FDCCA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259185"/>
            <a:ext cx="2864901" cy="28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manage secrets in GitLab CI - SecretHub">
            <a:extLst>
              <a:ext uri="{FF2B5EF4-FFF2-40B4-BE49-F238E27FC236}">
                <a16:creationId xmlns:a16="http://schemas.microsoft.com/office/drawing/2014/main" id="{E239279D-E1E2-4233-99D7-D361D2FFA3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94" y="1435637"/>
            <a:ext cx="2430073" cy="271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xit" presetSubtype="8" fill="hold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" dur="200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" dur="200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xit" presetSubtype="8" fill="hold" nodeType="clickEffect">
                                      <p:stCondLst>
                                        <p:cond delay="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" dur="200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" dur="200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EBF9-42B3-404F-A9D6-E9455D4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2CD3-C8C0-45E5-B372-3A17B281A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62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rgbClr val="2196F3"/>
      </a:dk1>
      <a:lt1>
        <a:srgbClr val="BBDEFB"/>
      </a:lt1>
      <a:dk2>
        <a:srgbClr val="0D47A1"/>
      </a:dk2>
      <a:lt2>
        <a:srgbClr val="90CAF9"/>
      </a:lt2>
      <a:accent1>
        <a:srgbClr val="FF5722"/>
      </a:accent1>
      <a:accent2>
        <a:srgbClr val="FFAB91"/>
      </a:accent2>
      <a:accent3>
        <a:srgbClr val="FF7043"/>
      </a:accent3>
      <a:accent4>
        <a:srgbClr val="E64A19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77</Words>
  <Application>Microsoft Office PowerPoint</Application>
  <PresentationFormat>Widescreen</PresentationFormat>
  <Paragraphs>21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KNOWL3DGE</vt:lpstr>
      <vt:lpstr>Introduction</vt:lpstr>
      <vt:lpstr>Technologies used: Backend</vt:lpstr>
      <vt:lpstr>Technologies used: Frontend</vt:lpstr>
      <vt:lpstr>Technologies used: Persistence</vt:lpstr>
      <vt:lpstr>Technologies used: CI/CD, planning &amp; QA</vt:lpstr>
      <vt:lpstr>Technologies used: Hosting</vt:lpstr>
      <vt:lpstr>What I’m proud of</vt:lpstr>
      <vt:lpstr>Demonstration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KNOWL3DGE</dc:title>
  <dc:creator>Max Glaser</dc:creator>
  <cp:lastModifiedBy>Max Glaser</cp:lastModifiedBy>
  <cp:revision>11</cp:revision>
  <dcterms:created xsi:type="dcterms:W3CDTF">2022-01-12T18:47:42Z</dcterms:created>
  <dcterms:modified xsi:type="dcterms:W3CDTF">2022-01-13T14:20:29Z</dcterms:modified>
</cp:coreProperties>
</file>