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aiMXycDPXKkFr+28XTCp2FhHd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B7592A-0664-431C-9335-96797D48BFD0}">
  <a:tblStyle styleId="{77B7592A-0664-431C-9335-96797D48BF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hp.net/manual/es/function.fseek.php" TargetMode="External"/><Relationship Id="rId4" Type="http://schemas.openxmlformats.org/officeDocument/2006/relationships/hyperlink" Target="http://php.net/manual/es/function.fseek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908721"/>
            <a:ext cx="7772400" cy="172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Archivos de texto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87624" y="227687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ES"/>
              <a:t>Hay aplicaciones web para las que una base de datos SQL se le queda grande</a:t>
            </a:r>
            <a:r>
              <a:rPr lang="es-ES"/>
              <a:t>. Una base de datos SQL necesita un servidor de base de datos que consume no pocos recursos en nuestra máquina; además la base de datos necesita ser creada, junto a los usuarios y sus permisos, 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11560" y="323238"/>
            <a:ext cx="72729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Función fopen()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abrir un fichero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$ar=fopen("datos.txt","a") or die("Problemas en la creación");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segundo parámetro de la función fopen indica la forma de apertura de archivo "a" (lo crea o si ya existe el archivo lo abre para añadir datos al final), "w" (crea el archivo de texto, si existe borra su contenido) y  "r" (abre el archivo para su lectura).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función retorna una referencia al archivo, la almacenamos en una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archivo no se puede abrir, se ejecuta la instrucción que se encuentra a continuación  del operador "or"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La función die() 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 por completo, la ejecución del programa.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Función fwrite()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grabar datos en el fichero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fwrite($ar,$_REQUEST['nombre']);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fwrite($ar,"&lt;br /&gt;");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 de: la referencia al archivo donde grabamos y el string a grabar.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Función fclose()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cerrar el fichero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3"/>
          <p:cNvGraphicFramePr/>
          <p:nvPr/>
        </p:nvGraphicFramePr>
        <p:xfrm>
          <a:off x="611557" y="2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{77B7592A-0664-431C-9335-96797D48BFD0}</a:tableStyleId>
              </a:tblPr>
              <a:tblGrid>
                <a:gridCol w="3960450"/>
                <a:gridCol w="3960450"/>
              </a:tblGrid>
              <a:tr h="155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Una lista de los modos posibles de fopen() usando mode</a:t>
                      </a:r>
                      <a:endParaRPr sz="1200"/>
                    </a:p>
                  </a:txBody>
                  <a:tcPr marT="14975" marB="14975" marR="29975" marL="29975" anchor="ctr">
                    <a:solidFill>
                      <a:srgbClr val="F2F2F2"/>
                    </a:solidFill>
                  </a:tcPr>
                </a:tc>
                <a:tc hMerge="1"/>
              </a:tr>
              <a:tr h="15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mode</a:t>
                      </a:r>
                      <a:endParaRPr/>
                    </a:p>
                  </a:txBody>
                  <a:tcPr marT="14975" marB="14975" marR="29975" marL="29975" anchor="ctr">
                    <a:lnL cap="flat" cmpd="sng" w="9525">
                      <a:solidFill>
                        <a:srgbClr val="C4C9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4C9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Descripción</a:t>
                      </a:r>
                      <a:endParaRPr/>
                    </a:p>
                  </a:txBody>
                  <a:tcPr marT="14975" marB="14975" marR="29975" marL="29975" anchor="ctr">
                    <a:lnL cap="flat" cmpd="sng" w="9525">
                      <a:solidFill>
                        <a:srgbClr val="C4C9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4C9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4C9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9DF"/>
                    </a:solidFill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'r'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Apertura para sólo lectura; coloca el puntero al fichero al principio del fichero.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'r+'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Apertura para lectura y escritura; coloca el puntero al fichero al principio del fichero.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'w'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Apertura para sólo escritura; coloca el puntero al fichero al principio del fichero y trunca el fichero a longitud cero. Si el fichero no existe se intenta crear.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'w+'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Apertura para lectura y escritura; coloca el puntero al fichero al principio del fichero y trunca el fichero a longitud cero. Si el fichero no existe se intenta crear.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'a'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Apertura para sólo escritura; coloca el puntero del fichero al final del mismo. Si el fichero no existe, se intenta crear. En este modo, </a:t>
                      </a:r>
                      <a:r>
                        <a:rPr lang="es-ES" sz="1200" u="sng" strike="noStrike">
                          <a:solidFill>
                            <a:srgbClr val="336699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fseek()</a:t>
                      </a:r>
                      <a:r>
                        <a:rPr lang="es-ES" sz="1200"/>
                        <a:t> solamente afecta a la posición de lectura; las lecturas siempre son pospuestas.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'a+'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Apertura para lectura y escritura; coloca el puntero del fichero al final del mismo. Si el fichero no existe, se intenta crear. En este modo, </a:t>
                      </a:r>
                      <a:r>
                        <a:rPr lang="es-ES" sz="1200" u="sng" strike="noStrike">
                          <a:solidFill>
                            <a:srgbClr val="336699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fseek()</a:t>
                      </a:r>
                      <a:r>
                        <a:rPr lang="es-ES" sz="1200"/>
                        <a:t> solamente afecta a la posición de lectura; las lecturas siempre son pospuestas.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996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'x'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Creación y apertura para sólo escritura; coloca el puntero del fichero al principio del mismo. Si el fichero ya existe, la llamada a </a:t>
                      </a:r>
                      <a:r>
                        <a:rPr b="1" i="0" lang="es-ES" sz="1200"/>
                        <a:t>fopen()</a:t>
                      </a:r>
                      <a:r>
                        <a:rPr lang="es-ES" sz="1200"/>
                        <a:t> fallará devolviendo </a:t>
                      </a:r>
                      <a:r>
                        <a:rPr b="1" i="0" lang="es-ES" sz="1200"/>
                        <a:t>FALSE</a:t>
                      </a:r>
                      <a:r>
                        <a:rPr lang="es-ES" sz="1200"/>
                        <a:t> y generando un error de nivel </a:t>
                      </a:r>
                      <a:r>
                        <a:rPr b="1" i="0" lang="es-ES" sz="1200"/>
                        <a:t>E_WARNING</a:t>
                      </a:r>
                      <a:r>
                        <a:rPr lang="es-ES" sz="1200"/>
                        <a:t>. Si el fichero no existe se intenta crear. 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1200"/>
                        <a:t>'x+'</a:t>
                      </a:r>
                      <a:endParaRPr sz="1200"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Creación y apertura para lectura y escritura; de otro modo tiene el mismo comportamiento que</a:t>
                      </a:r>
                      <a:r>
                        <a:rPr b="0" i="1" lang="es-ES" sz="1200"/>
                        <a:t>‘ x'</a:t>
                      </a:r>
                      <a:r>
                        <a:rPr lang="es-ES" sz="1200"/>
                        <a:t>.</a:t>
                      </a:r>
                      <a:endParaRPr/>
                    </a:p>
                  </a:txBody>
                  <a:tcPr marT="14975" marB="14975" marR="29975" marL="299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457781" y="260648"/>
            <a:ext cx="7920880" cy="7340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guardar la información en un fichero. Este fichero se encuentrará en el servidor.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pagina1.php contiene un formulario donde tecleamos el nombre y el teléfono.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&lt;meta http-equiv="content-type" content="text/html; charset=UTF-8" /&gt;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&lt;title&gt;Documento sin título&lt;/title&gt;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action="pagina2.php" method="post"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&lt;p&gt;nombre: &lt;input type="text" name="nombre" size="20"/&gt;&lt;/p&gt;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&lt;p&gt;telefono: &lt;input type="text" name="telefono"  size="10"/&gt;&lt;/p&gt;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&lt;p&gt;&lt;input type="submit"  name="submit" value="aceptar." /&gt;&lt;/p&gt;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pagina2.php introduce estos datos en un fichero.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pagina2.php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"datos.txt"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"Problemas en la creacion"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'nombre'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"|"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//separación entre nombre y teléfono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'telefono'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PHP_EOL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); //</a:t>
            </a:r>
            <a:r>
              <a:rPr lang="es-ES" sz="10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PHP_EOL (End Of Line. Introduce un salto de línea)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"Los datos se guardaron correctamente."</a:t>
            </a:r>
            <a:r>
              <a:rPr lang="es-ES" sz="1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251520" y="116632"/>
            <a:ext cx="8496944" cy="6771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highlight>
                <a:srgbClr val="FDF8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highlight>
                  <a:srgbClr val="FDF8E3"/>
                </a:highlight>
                <a:latin typeface="Courier New"/>
                <a:ea typeface="Courier New"/>
                <a:cs typeface="Courier New"/>
                <a:sym typeface="Courier New"/>
              </a:rPr>
              <a:t>Para leer el archivo anteriormente creado y visualizar su contenido: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highlight>
                  <a:srgbClr val="FDF8E3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'Content-Type: text/html; charset=UTF-8'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$fp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'datos.txt'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'ERROR: No ha sido posible abrir el archivo. Revisa su nombre y sus permisos.'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$line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fgets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$fp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// guardamos toda la línea en $line como un string. Leemos el primer registro del fichero</a:t>
            </a:r>
            <a:r>
              <a:rPr lang="es-ES" sz="1400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hasta el final de fichero o el intro.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$fp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// loop hasta que se llegue al final del archivo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$field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explode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'|'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$line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// dividimos $line en sus celdas, separadas por el caracter |  e incorporamos la línea a la matriz $field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highlight>
                <a:srgbClr val="FDF8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highlight>
                <a:srgbClr val="FDF8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$line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fgets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$fp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ES" sz="1400">
                <a:solidFill>
                  <a:srgbClr val="00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//leemos del registro segundo al último.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$fp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// generamos la salida HTML 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$field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$infor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00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//$field es un array bidimensional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-ES" sz="1400">
                <a:solidFill>
                  <a:srgbClr val="000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&lt;div&gt;Nombre: 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$infor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400">
                <a:solidFill>
                  <a:srgbClr val="FF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8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&lt;div&gt;Email: 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400">
                <a:solidFill>
                  <a:srgbClr val="000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$infor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400">
                <a:solidFill>
                  <a:srgbClr val="FF800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'&lt;/div&gt;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08080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  &lt;div&gt;**************************************&lt;/div&gt;'</a:t>
            </a: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000FF"/>
                </a:solidFill>
                <a:highlight>
                  <a:srgbClr val="FEFC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highlight>
                <a:srgbClr val="FEFC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highlight>
                  <a:srgbClr val="FDF8E3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2013-11-10T11:04:48Z</dcterms:created>
  <dc:creator>HOME</dc:creator>
</cp:coreProperties>
</file>