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jiM53b3Ce8Fq74GSzmdK9H5h4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logs.ua.es/webdev/2009/11/05/_request-_post-o-_g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ctrTitle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836712"/>
            <a:ext cx="6480720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27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HTML</a:t>
            </a: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>
            <a:off x="-476668" y="1117600"/>
            <a:ext cx="11431998" cy="4892675"/>
            <a:chOff x="426" y="760"/>
            <a:chExt cx="5546" cy="3082"/>
          </a:xfrm>
        </p:grpSpPr>
        <p:sp>
          <p:nvSpPr>
            <p:cNvPr id="91" name="Google Shape;91;p2"/>
            <p:cNvSpPr/>
            <p:nvPr/>
          </p:nvSpPr>
          <p:spPr>
            <a:xfrm>
              <a:off x="426" y="760"/>
              <a:ext cx="4446" cy="2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7" y="795"/>
              <a:ext cx="444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&lt;html&gt;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" y="795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7" y="972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10" y="972"/>
              <a:ext cx="46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&lt;head&gt;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83" y="972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57" y="1148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10" y="1148"/>
              <a:ext cx="264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&lt;titl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97" y="1148"/>
              <a:ext cx="2502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e&gt;Formulario de entrada del dato nombre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872" y="1148"/>
              <a:ext cx="460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&lt;/title&gt;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243" y="1148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57" y="1324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10" y="1324"/>
              <a:ext cx="50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&lt;/head&gt;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8" y="1324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57" y="1501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0" y="1501"/>
              <a:ext cx="433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&lt;body&gt;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58" y="1501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57" y="1677"/>
              <a:ext cx="4374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&lt;form method="post" action="pagina2.php</a:t>
              </a: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"&gt;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822" y="1677"/>
              <a:ext cx="164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&lt;!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17" y="1677"/>
              <a:ext cx="1774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--programa que</a:t>
              </a: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se encargará del procesamiento de los datos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s-E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</a:t>
              </a:r>
              <a:r>
                <a:rPr lang="es-E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formulario--&gt;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012" y="1677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37" y="1677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319" y="1677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909" y="1677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65" y="1677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7" y="1853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141" y="1853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487" y="1904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223" y="1853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293" y="1853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349" y="1853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57" y="2030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10" y="2030"/>
              <a:ext cx="51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Teclea tu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35" y="2030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62" y="2030"/>
              <a:ext cx="517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nombre: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89" y="2030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57" y="2206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710" y="2206"/>
              <a:ext cx="1939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&lt;input type="text" name="nombre"&gt;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76" y="2206"/>
              <a:ext cx="164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&lt;!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572" y="2206"/>
              <a:ext cx="13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--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642" y="2206"/>
              <a:ext cx="2340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para crear un cuadro de texto para teclear un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1" y="2206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57" y="2381"/>
              <a:ext cx="188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                              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49" y="2381"/>
              <a:ext cx="344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611" y="2381"/>
              <a:ext cx="45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981" y="2381"/>
              <a:ext cx="13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--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051" y="2381"/>
              <a:ext cx="12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108" y="2381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57" y="2557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7" y="2733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10" y="2733"/>
              <a:ext cx="23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&lt;br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68" y="2733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93" y="2733"/>
              <a:ext cx="110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38" y="2733"/>
              <a:ext cx="153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21" y="2733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57" y="2910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710" y="2910"/>
              <a:ext cx="34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r>
                <a:rPr b="0" i="0" lang="es-ES" sz="180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inpu</a:t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975" y="2910"/>
              <a:ext cx="1633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t type="submit" value="aceptar</a:t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457" y="2910"/>
              <a:ext cx="20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"&gt;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587" y="2910"/>
              <a:ext cx="164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&lt;!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82" y="2910"/>
              <a:ext cx="13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--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52" y="2910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779" y="2910"/>
              <a:ext cx="407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para cr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104" y="2910"/>
              <a:ext cx="370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ear el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92" y="2910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418" y="2910"/>
              <a:ext cx="36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botón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698" y="2910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724" y="2910"/>
              <a:ext cx="497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aceptar ,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134" y="2910"/>
              <a:ext cx="111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 value ponemos la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125" y="2910"/>
              <a:ext cx="847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854" y="2910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7" y="3086"/>
              <a:ext cx="216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                                        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609" y="3086"/>
              <a:ext cx="860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etiqueta del bot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360" y="3086"/>
              <a:ext cx="12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ó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422" y="3086"/>
              <a:ext cx="12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482" y="3086"/>
              <a:ext cx="13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--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552" y="3086"/>
              <a:ext cx="126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609" y="3086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57" y="3262"/>
              <a:ext cx="12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10" y="3262"/>
              <a:ext cx="473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&lt;/form&gt;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96" y="3262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7" y="3439"/>
              <a:ext cx="508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&lt;/body&gt;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76" y="3439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57" y="3615"/>
              <a:ext cx="463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&lt;/html&gt;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34" y="3615"/>
              <a:ext cx="92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4000"/>
              <a:t>pagina2.php</a:t>
            </a:r>
            <a:endParaRPr sz="4000"/>
          </a:p>
        </p:txBody>
      </p:sp>
      <p:pic>
        <p:nvPicPr>
          <p:cNvPr id="181" name="Google Shape;18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372" y="1340769"/>
            <a:ext cx="5401256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idx="4294967295" type="body"/>
          </p:nvPr>
        </p:nvSpPr>
        <p:spPr>
          <a:xfrm>
            <a:off x="925513" y="620713"/>
            <a:ext cx="8218487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&lt;form&gt;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type=[ "text"| "submit"| "reset"| "radio"| "checkbox"|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"select"| "textarea"]……&gt;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type="text" name="nombre"&gt;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type="submit" value="aceptar"&gt;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type="reset" value="borrar datos"&gt;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type="radio" name="radio1" value="suma"&gt;sumar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type="radio" name="radio1" value="resta"&gt;restar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type="checkbox" name="check1"&gt;sumar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&lt;input type="checkbox" name="check2"&gt;restar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&lt;select name="operacion"&gt;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   &lt;option value="suma"&gt;sumar&lt;/option&gt;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   &lt;option value="resta"&gt;restar&lt;/option&gt;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 &lt;/select&gt; 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&lt;textarea name="Comentario"&gt;&lt;/textarea&gt;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&lt;/form&gt;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971600" y="692696"/>
            <a:ext cx="7272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accedemos a la información de un formulario o a los datos de una b.d. se realiza mediante el vector $_REQUEST que crea PHP de forma automática.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uso del vector $_REQUEST: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$_REQUEST['telefono'];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if($_REQUEST['radio1']=="suma")</a:t>
            </a:r>
            <a:endParaRPr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if(isset($_REQUEST['check1']))</a:t>
            </a:r>
            <a:endParaRPr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La función isset() devuelve true o false</a:t>
            </a:r>
            <a:r>
              <a:rPr lang="es-ES" sz="2800">
                <a:solidFill>
                  <a:schemeClr val="dk1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. Sirve para saber si existe un determinado componente en un vector</a:t>
            </a:r>
            <a:r>
              <a:rPr lang="es-ES" sz="1800">
                <a:solidFill>
                  <a:schemeClr val="dk1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highlight>
                <a:srgbClr val="FFF2CC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827584" y="476672"/>
            <a:ext cx="79209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MÉTODOS DE ENVÍO Y RECEPCIÓN DE DATOS: $_REQUEST, $_POST o $_GET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Necesitaremos un formulario 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 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enviar los datos hacia el servidor para su procesamiento. En la etiqueta &lt;form&gt; será dónde definiremos la propiedad method que indica cómo se enviarán los datos del cliente al servidor.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opciones son dos: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post:</a:t>
            </a:r>
            <a:r>
              <a:rPr lang="es-E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 Envía ocultos los datos.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nombres y valores están integrados dentro del cuerpo de la solicitud HTTP.</a:t>
            </a:r>
            <a:r>
              <a:rPr lang="es-E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No tiene límite de caracteres.</a:t>
            </a:r>
            <a:endParaRPr>
              <a:highlight>
                <a:srgbClr val="FFFF00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post: con este método los datos se incluyen en el cuerpo del formulario y se envían utilizando el protocolo HTTP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get:</a:t>
            </a:r>
            <a:r>
              <a:rPr lang="es-E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 Pasa los datos de una página a la siguiente como parte de la URL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Todos los nombres y valores de las variables se muestran en la URL. Tiene limitación de caracteres (2000 caracteres aprox.   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final de la dirección URI se indica con un símbolo ? Y cada clave valor se envía un separador: &amp;.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http://localhost/ejer2.php?var1=5&amp;var2=</a:t>
            </a: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Bilbao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otro lado tenemos la opción 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opción es sin duda la más interesante cuando tenemos que recoger datos de otras páginas en las que no sabemos cuál es el método de envío.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/>
        </p:nvSpPr>
        <p:spPr>
          <a:xfrm>
            <a:off x="539552" y="1340768"/>
            <a:ext cx="7848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GET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action="procesar.php" method="get"&gt;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name="variable" type="text"/&gt;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type="submit" value="enviar"/&gt;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procesar.php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$var = $_GET['variable'];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echo $var;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/>
        </p:nvSpPr>
        <p:spPr>
          <a:xfrm>
            <a:off x="395536" y="260648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action="procesar.php" method="post"&gt;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name="variable" type="text"/&gt;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type="submit" value="enviar"/&gt;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procesar.php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$var = $_POST[ 'variable‘];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echo $var;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action="procesar.php" method="post"&gt;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name="variable" type="text"/&gt;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type="submit" value="enviar"/&gt;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action="procesar.php" method="get"&gt;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name="variable" type="text"/&gt;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&lt;input type="submit" value="enviar"/&gt;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procesar.php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$var = $_REQUEST['variable'];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echo $var;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/>
        </p:nvSpPr>
        <p:spPr>
          <a:xfrm>
            <a:off x="539552" y="404665"/>
            <a:ext cx="6912900" cy="6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Agrupación En Una Página De La Petición Y La Respuesta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&lt;head&gt;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&lt;title&gt;Formulario de entrada del dato nombre&lt;/title&gt;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&lt;/head&gt;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&lt;body&gt;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&lt;?php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if(!$_GET){	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method="GET" action="todoUno.php"&gt;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Teclea tu nombre: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&lt;input type="text" name="nombre"&gt;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&lt;br /&gt;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&lt;input type="submit" value="aceptar"&gt;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&lt;/form&gt;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&lt;?php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else{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echo "El nombre tecleado es:";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$_GET['nombre'];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&lt;/body&gt;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2013-10-12T18:03:02Z</dcterms:created>
  <dc:creator>HOME</dc:creator>
</cp:coreProperties>
</file>