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embeddedFontLst>
    <p:embeddedFont>
      <p:font typeface="Candara"/>
      <p:regular r:id="rId26"/>
      <p:bold r:id="rId27"/>
      <p:italic r:id="rId28"/>
      <p:boldItalic r:id="rId29"/>
    </p:embeddedFont>
    <p:embeddedFont>
      <p:font typeface="Helvetica Neue"/>
      <p:regular r:id="rId30"/>
      <p:bold r:id="rId31"/>
      <p:italic r:id="rId32"/>
      <p:boldItalic r:id="rId33"/>
    </p:embeddedFont>
    <p:embeddedFont>
      <p:font typeface="Century Gothic"/>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8" roundtripDataSignature="AMtx7mgZTjD9G4MstVIhM4ScmkCV3Qgo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ndara-regular.fntdata"/><Relationship Id="rId25" Type="http://schemas.openxmlformats.org/officeDocument/2006/relationships/slide" Target="slides/slide20.xml"/><Relationship Id="rId28" Type="http://schemas.openxmlformats.org/officeDocument/2006/relationships/font" Target="fonts/Candara-italic.fntdata"/><Relationship Id="rId27" Type="http://schemas.openxmlformats.org/officeDocument/2006/relationships/font" Target="fonts/Candar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ndar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6.xml"/><Relationship Id="rId33" Type="http://schemas.openxmlformats.org/officeDocument/2006/relationships/font" Target="fonts/HelveticaNeue-boldItalic.fntdata"/><Relationship Id="rId10" Type="http://schemas.openxmlformats.org/officeDocument/2006/relationships/slide" Target="slides/slide5.xml"/><Relationship Id="rId32" Type="http://schemas.openxmlformats.org/officeDocument/2006/relationships/font" Target="fonts/HelveticaNeue-italic.fntdata"/><Relationship Id="rId13" Type="http://schemas.openxmlformats.org/officeDocument/2006/relationships/slide" Target="slides/slide8.xml"/><Relationship Id="rId35" Type="http://schemas.openxmlformats.org/officeDocument/2006/relationships/font" Target="fonts/CenturyGothic-bold.fntdata"/><Relationship Id="rId12" Type="http://schemas.openxmlformats.org/officeDocument/2006/relationships/slide" Target="slides/slide7.xml"/><Relationship Id="rId34" Type="http://schemas.openxmlformats.org/officeDocument/2006/relationships/font" Target="fonts/CenturyGothic-regular.fntdata"/><Relationship Id="rId15" Type="http://schemas.openxmlformats.org/officeDocument/2006/relationships/slide" Target="slides/slide10.xml"/><Relationship Id="rId37" Type="http://schemas.openxmlformats.org/officeDocument/2006/relationships/font" Target="fonts/CenturyGothic-boldItalic.fntdata"/><Relationship Id="rId14" Type="http://schemas.openxmlformats.org/officeDocument/2006/relationships/slide" Target="slides/slide9.xml"/><Relationship Id="rId36" Type="http://schemas.openxmlformats.org/officeDocument/2006/relationships/font" Target="fonts/CenturyGothic-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8" name="Shape 18"/>
        <p:cNvGrpSpPr/>
        <p:nvPr/>
      </p:nvGrpSpPr>
      <p:grpSpPr>
        <a:xfrm>
          <a:off x="0" y="0"/>
          <a:ext cx="0" cy="0"/>
          <a:chOff x="0" y="0"/>
          <a:chExt cx="0" cy="0"/>
        </a:xfrm>
      </p:grpSpPr>
      <p:sp>
        <p:nvSpPr>
          <p:cNvPr id="19" name="Google Shape;19;p22"/>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20" name="Google Shape;20;p22"/>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
        <p:nvSpPr>
          <p:cNvPr id="23" name="Google Shape;23;p22"/>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09" name="Shape 109"/>
        <p:cNvGrpSpPr/>
        <p:nvPr/>
      </p:nvGrpSpPr>
      <p:grpSpPr>
        <a:xfrm>
          <a:off x="0" y="0"/>
          <a:ext cx="0" cy="0"/>
          <a:chOff x="0" y="0"/>
          <a:chExt cx="0" cy="0"/>
        </a:xfrm>
      </p:grpSpPr>
      <p:sp>
        <p:nvSpPr>
          <p:cNvPr id="110" name="Google Shape;110;p31"/>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1"/>
          <p:cNvSpPr txBox="1"/>
          <p:nvPr>
            <p:ph idx="1" type="body"/>
          </p:nvPr>
        </p:nvSpPr>
        <p:spPr>
          <a:xfrm rot="5400000">
            <a:off x="2850886" y="696649"/>
            <a:ext cx="3450696" cy="7408333"/>
          </a:xfrm>
          <a:prstGeom prst="rect">
            <a:avLst/>
          </a:prstGeom>
          <a:noFill/>
          <a:ln>
            <a:noFill/>
          </a:ln>
        </p:spPr>
        <p:txBody>
          <a:bodyPr anchorCtr="0" anchor="ctr" bIns="45700" lIns="91425" spcFirstLastPara="1" rIns="91425" wrap="square" tIns="45700">
            <a:normAutofit/>
          </a:bodyPr>
          <a:lstStyle>
            <a:lvl1pPr indent="-381000" lvl="0" marL="457200" algn="l">
              <a:spcBef>
                <a:spcPts val="480"/>
              </a:spcBef>
              <a:spcAft>
                <a:spcPts val="0"/>
              </a:spcAft>
              <a:buSzPts val="2400"/>
              <a:buChar char="*"/>
              <a:defRPr/>
            </a:lvl1pPr>
            <a:lvl2pPr indent="-368300" lvl="1" marL="914400" algn="l">
              <a:spcBef>
                <a:spcPts val="440"/>
              </a:spcBef>
              <a:spcAft>
                <a:spcPts val="0"/>
              </a:spcAft>
              <a:buSzPts val="2200"/>
              <a:buChar char="*"/>
              <a:defRPr/>
            </a:lvl2pPr>
            <a:lvl3pPr indent="-355600" lvl="2" marL="1371600" algn="l">
              <a:spcBef>
                <a:spcPts val="400"/>
              </a:spcBef>
              <a:spcAft>
                <a:spcPts val="0"/>
              </a:spcAft>
              <a:buSzPts val="2000"/>
              <a:buChar char="*"/>
              <a:defRPr/>
            </a:lvl3pPr>
            <a:lvl4pPr indent="-342900" lvl="3" marL="1828800" algn="l">
              <a:spcBef>
                <a:spcPts val="360"/>
              </a:spcBef>
              <a:spcAft>
                <a:spcPts val="0"/>
              </a:spcAft>
              <a:buSzPts val="1800"/>
              <a:buChar char="*"/>
              <a:defRPr/>
            </a:lvl4pPr>
            <a:lvl5pPr indent="-330200" lvl="4" marL="2286000" algn="l">
              <a:spcBef>
                <a:spcPts val="320"/>
              </a:spcBef>
              <a:spcAft>
                <a:spcPts val="0"/>
              </a:spcAft>
              <a:buSzPts val="16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112" name="Google Shape;112;p31"/>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1"/>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1"/>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showMasterSp="0" type="vertTitleAndTx">
  <p:cSld name="VERTICAL_TITLE_AND_VERTICAL_TEXT">
    <p:spTree>
      <p:nvGrpSpPr>
        <p:cNvPr id="115" name="Shape 115"/>
        <p:cNvGrpSpPr/>
        <p:nvPr/>
      </p:nvGrpSpPr>
      <p:grpSpPr>
        <a:xfrm>
          <a:off x="0" y="0"/>
          <a:ext cx="0" cy="0"/>
          <a:chOff x="0" y="0"/>
          <a:chExt cx="0" cy="0"/>
        </a:xfrm>
      </p:grpSpPr>
      <p:sp>
        <p:nvSpPr>
          <p:cNvPr id="116" name="Google Shape;116;p32"/>
          <p:cNvSpPr/>
          <p:nvPr/>
        </p:nvSpPr>
        <p:spPr>
          <a:xfrm>
            <a:off x="228600" y="228600"/>
            <a:ext cx="8695944" cy="142646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117" name="Google Shape;117;p32"/>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2"/>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2"/>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grpSp>
        <p:nvGrpSpPr>
          <p:cNvPr id="120" name="Google Shape;120;p32"/>
          <p:cNvGrpSpPr/>
          <p:nvPr/>
        </p:nvGrpSpPr>
        <p:grpSpPr>
          <a:xfrm>
            <a:off x="211665" y="714191"/>
            <a:ext cx="8723376" cy="1331580"/>
            <a:chOff x="-3905250" y="4294188"/>
            <a:chExt cx="13011150" cy="1892300"/>
          </a:xfrm>
        </p:grpSpPr>
        <p:sp>
          <p:nvSpPr>
            <p:cNvPr id="121" name="Google Shape;121;p32"/>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2" name="Google Shape;122;p32"/>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3" name="Google Shape;123;p32"/>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4" name="Google Shape;124;p32"/>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5" name="Google Shape;125;p32"/>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126" name="Google Shape;126;p32"/>
          <p:cNvSpPr txBox="1"/>
          <p:nvPr>
            <p:ph type="title"/>
          </p:nvPr>
        </p:nvSpPr>
        <p:spPr>
          <a:xfrm rot="5400000">
            <a:off x="5414433" y="2662767"/>
            <a:ext cx="4487333"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Candara"/>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2"/>
          <p:cNvSpPr txBox="1"/>
          <p:nvPr>
            <p:ph idx="1" type="body"/>
          </p:nvPr>
        </p:nvSpPr>
        <p:spPr>
          <a:xfrm rot="5400000">
            <a:off x="1223433" y="681567"/>
            <a:ext cx="4487334" cy="60198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accent1"/>
              </a:buClr>
              <a:buSzPts val="2400"/>
              <a:buChar char="*"/>
              <a:defRPr/>
            </a:lvl1pPr>
            <a:lvl2pPr indent="-368300" lvl="1" marL="914400" algn="l">
              <a:spcBef>
                <a:spcPts val="440"/>
              </a:spcBef>
              <a:spcAft>
                <a:spcPts val="0"/>
              </a:spcAft>
              <a:buClr>
                <a:schemeClr val="accent1"/>
              </a:buClr>
              <a:buSzPts val="2200"/>
              <a:buChar char="*"/>
              <a:defRPr/>
            </a:lvl2pPr>
            <a:lvl3pPr indent="-355600" lvl="2" marL="1371600" algn="l">
              <a:spcBef>
                <a:spcPts val="400"/>
              </a:spcBef>
              <a:spcAft>
                <a:spcPts val="0"/>
              </a:spcAft>
              <a:buClr>
                <a:schemeClr val="accent1"/>
              </a:buClr>
              <a:buSzPts val="2000"/>
              <a:buChar char="*"/>
              <a:defRPr/>
            </a:lvl3pPr>
            <a:lvl4pPr indent="-342900" lvl="3" marL="1828800" algn="l">
              <a:spcBef>
                <a:spcPts val="360"/>
              </a:spcBef>
              <a:spcAft>
                <a:spcPts val="0"/>
              </a:spcAft>
              <a:buClr>
                <a:schemeClr val="accent1"/>
              </a:buClr>
              <a:buSzPts val="1800"/>
              <a:buChar char="*"/>
              <a:defRPr/>
            </a:lvl4pPr>
            <a:lvl5pPr indent="-330200" lvl="4" marL="2286000" algn="l">
              <a:spcBef>
                <a:spcPts val="320"/>
              </a:spcBef>
              <a:spcAft>
                <a:spcPts val="0"/>
              </a:spcAft>
              <a:buClr>
                <a:schemeClr val="accent1"/>
              </a:buClr>
              <a:buSzPts val="16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showMasterSp="0" type="blank">
  <p:cSld name="BLANK">
    <p:spTree>
      <p:nvGrpSpPr>
        <p:cNvPr id="24" name="Shape 24"/>
        <p:cNvGrpSpPr/>
        <p:nvPr/>
      </p:nvGrpSpPr>
      <p:grpSpPr>
        <a:xfrm>
          <a:off x="0" y="0"/>
          <a:ext cx="0" cy="0"/>
          <a:chOff x="0" y="0"/>
          <a:chExt cx="0" cy="0"/>
        </a:xfrm>
      </p:grpSpPr>
      <p:sp>
        <p:nvSpPr>
          <p:cNvPr id="25" name="Google Shape;25;p23"/>
          <p:cNvSpPr/>
          <p:nvPr/>
        </p:nvSpPr>
        <p:spPr>
          <a:xfrm>
            <a:off x="228600" y="228600"/>
            <a:ext cx="8695944" cy="142646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grpSp>
        <p:nvGrpSpPr>
          <p:cNvPr id="26" name="Google Shape;26;p23"/>
          <p:cNvGrpSpPr/>
          <p:nvPr/>
        </p:nvGrpSpPr>
        <p:grpSpPr>
          <a:xfrm>
            <a:off x="211665" y="714191"/>
            <a:ext cx="8723376" cy="1329874"/>
            <a:chOff x="-3905251" y="4294188"/>
            <a:chExt cx="13027839" cy="1892300"/>
          </a:xfrm>
        </p:grpSpPr>
        <p:sp>
          <p:nvSpPr>
            <p:cNvPr id="27" name="Google Shape;27;p23"/>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28" name="Google Shape;28;p23"/>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29" name="Google Shape;29;p23"/>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30" name="Google Shape;30;p23"/>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31" name="Google Shape;31;p23"/>
            <p:cNvSpPr/>
            <p:nvPr/>
          </p:nvSpPr>
          <p:spPr>
            <a:xfrm>
              <a:off x="-3905251" y="4294188"/>
              <a:ext cx="13027839"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32" name="Google Shape;32;p23"/>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3"/>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35" name="Shape 35"/>
        <p:cNvGrpSpPr/>
        <p:nvPr/>
      </p:nvGrpSpPr>
      <p:grpSpPr>
        <a:xfrm>
          <a:off x="0" y="0"/>
          <a:ext cx="0" cy="0"/>
          <a:chOff x="0" y="0"/>
          <a:chExt cx="0" cy="0"/>
        </a:xfrm>
      </p:grpSpPr>
      <p:sp>
        <p:nvSpPr>
          <p:cNvPr id="36" name="Google Shape;36;p24"/>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4"/>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40" name="Shape 40"/>
        <p:cNvGrpSpPr/>
        <p:nvPr/>
      </p:nvGrpSpPr>
      <p:grpSpPr>
        <a:xfrm>
          <a:off x="0" y="0"/>
          <a:ext cx="0" cy="0"/>
          <a:chOff x="0" y="0"/>
          <a:chExt cx="0" cy="0"/>
        </a:xfrm>
      </p:grpSpPr>
      <p:sp>
        <p:nvSpPr>
          <p:cNvPr id="41" name="Google Shape;41;p25"/>
          <p:cNvSpPr/>
          <p:nvPr/>
        </p:nvSpPr>
        <p:spPr>
          <a:xfrm>
            <a:off x="228600" y="228600"/>
            <a:ext cx="8695944" cy="6035040"/>
          </a:xfrm>
          <a:prstGeom prst="roundRect">
            <a:avLst>
              <a:gd fmla="val 1272" name="adj"/>
            </a:avLst>
          </a:prstGeom>
          <a:gradFill>
            <a:gsLst>
              <a:gs pos="0">
                <a:srgbClr val="0293E0"/>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grpSp>
        <p:nvGrpSpPr>
          <p:cNvPr id="42" name="Google Shape;42;p25"/>
          <p:cNvGrpSpPr/>
          <p:nvPr/>
        </p:nvGrpSpPr>
        <p:grpSpPr>
          <a:xfrm>
            <a:off x="211665" y="5353963"/>
            <a:ext cx="8723376" cy="1331580"/>
            <a:chOff x="-3905250" y="4294188"/>
            <a:chExt cx="13011150" cy="1892300"/>
          </a:xfrm>
        </p:grpSpPr>
        <p:sp>
          <p:nvSpPr>
            <p:cNvPr id="43" name="Google Shape;43;p25"/>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4" name="Google Shape;44;p25"/>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5" name="Google Shape;45;p25"/>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6" name="Google Shape;46;p25"/>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7" name="Google Shape;47;p25"/>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48" name="Google Shape;48;p25"/>
          <p:cNvSpPr txBox="1"/>
          <p:nvPr>
            <p:ph type="ctrTitle"/>
          </p:nvPr>
        </p:nvSpPr>
        <p:spPr>
          <a:xfrm>
            <a:off x="685800" y="1600200"/>
            <a:ext cx="7772400" cy="178010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FFFFFF"/>
              </a:buClr>
              <a:buSzPts val="4400"/>
              <a:buFont typeface="Candara"/>
              <a:buNone/>
              <a:defRPr sz="4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 type="subTitle"/>
          </p:nvPr>
        </p:nvSpPr>
        <p:spPr>
          <a:xfrm>
            <a:off x="1371600" y="3556001"/>
            <a:ext cx="6400800" cy="14732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SzPts val="2000"/>
              <a:buNone/>
              <a:defRPr sz="2000">
                <a:solidFill>
                  <a:srgbClr val="FFFFFF"/>
                </a:solidFill>
              </a:defRPr>
            </a:lvl1pPr>
            <a:lvl2pPr lvl="1" algn="ctr">
              <a:spcBef>
                <a:spcPts val="440"/>
              </a:spcBef>
              <a:spcAft>
                <a:spcPts val="0"/>
              </a:spcAft>
              <a:buSzPts val="22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20"/>
              </a:spcBef>
              <a:spcAft>
                <a:spcPts val="0"/>
              </a:spcAft>
              <a:buSzPts val="1600"/>
              <a:buNone/>
              <a:defRPr>
                <a:solidFill>
                  <a:srgbClr val="888888"/>
                </a:solidFill>
              </a:defRPr>
            </a:lvl5pPr>
            <a:lvl6pPr lvl="5" algn="ctr">
              <a:spcBef>
                <a:spcPts val="384"/>
              </a:spcBef>
              <a:spcAft>
                <a:spcPts val="0"/>
              </a:spcAft>
              <a:buSzPts val="1400"/>
              <a:buNone/>
              <a:defRPr>
                <a:solidFill>
                  <a:srgbClr val="888888"/>
                </a:solidFill>
              </a:defRPr>
            </a:lvl6pPr>
            <a:lvl7pPr lvl="6" algn="ctr">
              <a:spcBef>
                <a:spcPts val="384"/>
              </a:spcBef>
              <a:spcAft>
                <a:spcPts val="0"/>
              </a:spcAft>
              <a:buSzPts val="1400"/>
              <a:buNone/>
              <a:defRPr>
                <a:solidFill>
                  <a:srgbClr val="888888"/>
                </a:solidFill>
              </a:defRPr>
            </a:lvl7pPr>
            <a:lvl8pPr lvl="7" algn="ctr">
              <a:spcBef>
                <a:spcPts val="384"/>
              </a:spcBef>
              <a:spcAft>
                <a:spcPts val="0"/>
              </a:spcAft>
              <a:buSzPts val="1400"/>
              <a:buNone/>
              <a:defRPr>
                <a:solidFill>
                  <a:srgbClr val="888888"/>
                </a:solidFill>
              </a:defRPr>
            </a:lvl8pPr>
            <a:lvl9pPr lvl="8" algn="ctr">
              <a:spcBef>
                <a:spcPts val="384"/>
              </a:spcBef>
              <a:spcAft>
                <a:spcPts val="0"/>
              </a:spcAft>
              <a:buSzPts val="1400"/>
              <a:buNone/>
              <a:defRPr>
                <a:solidFill>
                  <a:srgbClr val="888888"/>
                </a:solidFill>
              </a:defRPr>
            </a:lvl9pPr>
          </a:lstStyle>
          <a:p/>
        </p:txBody>
      </p:sp>
      <p:sp>
        <p:nvSpPr>
          <p:cNvPr id="50" name="Google Shape;50;p25"/>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5"/>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spTree>
      <p:nvGrpSpPr>
        <p:cNvPr id="53" name="Shape 53"/>
        <p:cNvGrpSpPr/>
        <p:nvPr/>
      </p:nvGrpSpPr>
      <p:grpSpPr>
        <a:xfrm>
          <a:off x="0" y="0"/>
          <a:ext cx="0" cy="0"/>
          <a:chOff x="0" y="0"/>
          <a:chExt cx="0" cy="0"/>
        </a:xfrm>
      </p:grpSpPr>
      <p:sp>
        <p:nvSpPr>
          <p:cNvPr id="54" name="Google Shape;54;p26"/>
          <p:cNvSpPr/>
          <p:nvPr/>
        </p:nvSpPr>
        <p:spPr>
          <a:xfrm>
            <a:off x="228600" y="228600"/>
            <a:ext cx="8695944" cy="4736592"/>
          </a:xfrm>
          <a:prstGeom prst="roundRect">
            <a:avLst>
              <a:gd fmla="val 1272" name="adj"/>
            </a:avLst>
          </a:prstGeom>
          <a:gradFill>
            <a:gsLst>
              <a:gs pos="0">
                <a:srgbClr val="0293E0"/>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55" name="Google Shape;55;p26"/>
          <p:cNvSpPr/>
          <p:nvPr/>
        </p:nvSpPr>
        <p:spPr>
          <a:xfrm>
            <a:off x="6047438" y="4203592"/>
            <a:ext cx="2876429" cy="714026"/>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56" name="Google Shape;56;p26"/>
          <p:cNvSpPr/>
          <p:nvPr/>
        </p:nvSpPr>
        <p:spPr>
          <a:xfrm>
            <a:off x="2619320" y="4075290"/>
            <a:ext cx="5544515" cy="850138"/>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57" name="Google Shape;57;p26"/>
          <p:cNvSpPr/>
          <p:nvPr/>
        </p:nvSpPr>
        <p:spPr>
          <a:xfrm>
            <a:off x="2828728" y="4087562"/>
            <a:ext cx="5467980" cy="774272"/>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58" name="Google Shape;58;p26"/>
          <p:cNvSpPr/>
          <p:nvPr/>
        </p:nvSpPr>
        <p:spPr>
          <a:xfrm>
            <a:off x="5609489" y="4074174"/>
            <a:ext cx="3308000" cy="651549"/>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59" name="Google Shape;59;p26"/>
          <p:cNvSpPr/>
          <p:nvPr/>
        </p:nvSpPr>
        <p:spPr>
          <a:xfrm>
            <a:off x="211665" y="4058555"/>
            <a:ext cx="8723376" cy="1329874"/>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60" name="Google Shape;60;p26"/>
          <p:cNvSpPr txBox="1"/>
          <p:nvPr>
            <p:ph type="title"/>
          </p:nvPr>
        </p:nvSpPr>
        <p:spPr>
          <a:xfrm>
            <a:off x="690032" y="2463560"/>
            <a:ext cx="7772400" cy="1524000"/>
          </a:xfrm>
          <a:prstGeom prst="rect">
            <a:avLst/>
          </a:prstGeom>
          <a:noFill/>
          <a:ln>
            <a:noFill/>
          </a:ln>
        </p:spPr>
        <p:txBody>
          <a:bodyPr anchorCtr="0" anchor="t" bIns="45700" lIns="91425" spcFirstLastPara="1" rIns="91425" wrap="square" tIns="45700">
            <a:normAutofit/>
          </a:bodyPr>
          <a:lstStyle>
            <a:lvl1pPr lvl="0" algn="ctr">
              <a:spcBef>
                <a:spcPts val="0"/>
              </a:spcBef>
              <a:spcAft>
                <a:spcPts val="0"/>
              </a:spcAft>
              <a:buClr>
                <a:srgbClr val="FFFFFF"/>
              </a:buClr>
              <a:buSzPts val="4400"/>
              <a:buFont typeface="Candara"/>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6"/>
          <p:cNvSpPr txBox="1"/>
          <p:nvPr>
            <p:ph idx="1" type="body"/>
          </p:nvPr>
        </p:nvSpPr>
        <p:spPr>
          <a:xfrm>
            <a:off x="1367365" y="1437448"/>
            <a:ext cx="6417734" cy="939801"/>
          </a:xfrm>
          <a:prstGeom prst="rect">
            <a:avLst/>
          </a:prstGeom>
          <a:noFill/>
          <a:ln>
            <a:noFill/>
          </a:ln>
        </p:spPr>
        <p:txBody>
          <a:bodyPr anchorCtr="0" anchor="b" bIns="45700" lIns="91425" spcFirstLastPara="1" rIns="91425" wrap="square" tIns="45700">
            <a:normAutofit/>
          </a:bodyPr>
          <a:lstStyle>
            <a:lvl1pPr indent="-228600" lvl="0" marL="457200" algn="ctr">
              <a:spcBef>
                <a:spcPts val="400"/>
              </a:spcBef>
              <a:spcAft>
                <a:spcPts val="0"/>
              </a:spcAft>
              <a:buSzPts val="2000"/>
              <a:buNone/>
              <a:defRPr sz="2000">
                <a:solidFill>
                  <a:srgbClr val="FFFFFF"/>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384"/>
              </a:spcBef>
              <a:spcAft>
                <a:spcPts val="0"/>
              </a:spcAft>
              <a:buSzPts val="1400"/>
              <a:buNone/>
              <a:defRPr sz="1400">
                <a:solidFill>
                  <a:srgbClr val="888888"/>
                </a:solidFill>
              </a:defRPr>
            </a:lvl6pPr>
            <a:lvl7pPr indent="-228600" lvl="6" marL="3200400" algn="l">
              <a:spcBef>
                <a:spcPts val="384"/>
              </a:spcBef>
              <a:spcAft>
                <a:spcPts val="0"/>
              </a:spcAft>
              <a:buSzPts val="1400"/>
              <a:buNone/>
              <a:defRPr sz="1400">
                <a:solidFill>
                  <a:srgbClr val="888888"/>
                </a:solidFill>
              </a:defRPr>
            </a:lvl7pPr>
            <a:lvl8pPr indent="-228600" lvl="7" marL="3657600" algn="l">
              <a:spcBef>
                <a:spcPts val="384"/>
              </a:spcBef>
              <a:spcAft>
                <a:spcPts val="0"/>
              </a:spcAft>
              <a:buSzPts val="1400"/>
              <a:buNone/>
              <a:defRPr sz="1400">
                <a:solidFill>
                  <a:srgbClr val="888888"/>
                </a:solidFill>
              </a:defRPr>
            </a:lvl8pPr>
            <a:lvl9pPr indent="-228600" lvl="8" marL="4114800" algn="l">
              <a:spcBef>
                <a:spcPts val="384"/>
              </a:spcBef>
              <a:spcAft>
                <a:spcPts val="0"/>
              </a:spcAft>
              <a:buSzPts val="1400"/>
              <a:buNone/>
              <a:defRPr sz="1400">
                <a:solidFill>
                  <a:srgbClr val="888888"/>
                </a:solidFill>
              </a:defRPr>
            </a:lvl9pPr>
          </a:lstStyle>
          <a:p/>
        </p:txBody>
      </p:sp>
      <p:sp>
        <p:nvSpPr>
          <p:cNvPr id="62" name="Google Shape;62;p26"/>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5" name="Shape 65"/>
        <p:cNvGrpSpPr/>
        <p:nvPr/>
      </p:nvGrpSpPr>
      <p:grpSpPr>
        <a:xfrm>
          <a:off x="0" y="0"/>
          <a:ext cx="0" cy="0"/>
          <a:chOff x="0" y="0"/>
          <a:chExt cx="0" cy="0"/>
        </a:xfrm>
      </p:grpSpPr>
      <p:sp>
        <p:nvSpPr>
          <p:cNvPr id="66" name="Google Shape;66;p27"/>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7"/>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7"/>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
        <p:nvSpPr>
          <p:cNvPr id="70" name="Google Shape;70;p27"/>
          <p:cNvSpPr txBox="1"/>
          <p:nvPr>
            <p:ph idx="1" type="body"/>
          </p:nvPr>
        </p:nvSpPr>
        <p:spPr>
          <a:xfrm>
            <a:off x="676655" y="2679192"/>
            <a:ext cx="3822192" cy="344728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71" name="Google Shape;71;p27"/>
          <p:cNvSpPr txBox="1"/>
          <p:nvPr>
            <p:ph idx="2" type="body"/>
          </p:nvPr>
        </p:nvSpPr>
        <p:spPr>
          <a:xfrm>
            <a:off x="4645152" y="2679192"/>
            <a:ext cx="3822192" cy="344728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72" name="Shape 72"/>
        <p:cNvGrpSpPr/>
        <p:nvPr/>
      </p:nvGrpSpPr>
      <p:grpSpPr>
        <a:xfrm>
          <a:off x="0" y="0"/>
          <a:ext cx="0" cy="0"/>
          <a:chOff x="0" y="0"/>
          <a:chExt cx="0" cy="0"/>
        </a:xfrm>
      </p:grpSpPr>
      <p:sp>
        <p:nvSpPr>
          <p:cNvPr id="73" name="Google Shape;73;p28"/>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4400"/>
              <a:buFont typeface="Candar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8"/>
          <p:cNvSpPr txBox="1"/>
          <p:nvPr>
            <p:ph idx="1" type="body"/>
          </p:nvPr>
        </p:nvSpPr>
        <p:spPr>
          <a:xfrm>
            <a:off x="676656" y="2678114"/>
            <a:ext cx="3822192"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80"/>
              </a:spcBef>
              <a:spcAft>
                <a:spcPts val="0"/>
              </a:spcAft>
              <a:buSzPts val="2400"/>
              <a:buNone/>
              <a:defRPr b="0" sz="2400">
                <a:solidFill>
                  <a:schemeClr val="dk2"/>
                </a:solidFill>
                <a:latin typeface="Candara"/>
                <a:ea typeface="Candara"/>
                <a:cs typeface="Candara"/>
                <a:sym typeface="Candara"/>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84"/>
              </a:spcBef>
              <a:spcAft>
                <a:spcPts val="0"/>
              </a:spcAft>
              <a:buSzPts val="1600"/>
              <a:buNone/>
              <a:defRPr b="1" sz="1600"/>
            </a:lvl6pPr>
            <a:lvl7pPr indent="-228600" lvl="6" marL="3200400" algn="l">
              <a:spcBef>
                <a:spcPts val="384"/>
              </a:spcBef>
              <a:spcAft>
                <a:spcPts val="0"/>
              </a:spcAft>
              <a:buSzPts val="1600"/>
              <a:buNone/>
              <a:defRPr b="1" sz="1600"/>
            </a:lvl7pPr>
            <a:lvl8pPr indent="-228600" lvl="7" marL="3657600" algn="l">
              <a:spcBef>
                <a:spcPts val="384"/>
              </a:spcBef>
              <a:spcAft>
                <a:spcPts val="0"/>
              </a:spcAft>
              <a:buSzPts val="1600"/>
              <a:buNone/>
              <a:defRPr b="1" sz="1600"/>
            </a:lvl8pPr>
            <a:lvl9pPr indent="-228600" lvl="8" marL="4114800" algn="l">
              <a:spcBef>
                <a:spcPts val="384"/>
              </a:spcBef>
              <a:spcAft>
                <a:spcPts val="0"/>
              </a:spcAft>
              <a:buSzPts val="1600"/>
              <a:buNone/>
              <a:defRPr b="1" sz="1600"/>
            </a:lvl9pPr>
          </a:lstStyle>
          <a:p/>
        </p:txBody>
      </p:sp>
      <p:sp>
        <p:nvSpPr>
          <p:cNvPr id="75" name="Google Shape;75;p28"/>
          <p:cNvSpPr txBox="1"/>
          <p:nvPr>
            <p:ph idx="2" type="body"/>
          </p:nvPr>
        </p:nvSpPr>
        <p:spPr>
          <a:xfrm>
            <a:off x="677332" y="3429000"/>
            <a:ext cx="3820055" cy="2697163"/>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SzPts val="2000"/>
              <a:buChar char="*"/>
              <a:defRPr sz="2000"/>
            </a:lvl1pPr>
            <a:lvl2pPr indent="-342900" lvl="1" marL="914400" algn="l">
              <a:spcBef>
                <a:spcPts val="360"/>
              </a:spcBef>
              <a:spcAft>
                <a:spcPts val="0"/>
              </a:spcAft>
              <a:buSzPts val="1800"/>
              <a:buChar char="*"/>
              <a:defRPr sz="1800"/>
            </a:lvl2pPr>
            <a:lvl3pPr indent="-330200" lvl="2" marL="1371600" algn="l">
              <a:spcBef>
                <a:spcPts val="320"/>
              </a:spcBef>
              <a:spcAft>
                <a:spcPts val="0"/>
              </a:spcAft>
              <a:buSzPts val="1600"/>
              <a:buChar char="*"/>
              <a:defRPr sz="16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30200" lvl="5" marL="2743200" algn="l">
              <a:spcBef>
                <a:spcPts val="384"/>
              </a:spcBef>
              <a:spcAft>
                <a:spcPts val="0"/>
              </a:spcAft>
              <a:buSzPts val="1600"/>
              <a:buChar char="●"/>
              <a:defRPr sz="1600"/>
            </a:lvl6pPr>
            <a:lvl7pPr indent="-330200" lvl="6" marL="3200400" algn="l">
              <a:spcBef>
                <a:spcPts val="384"/>
              </a:spcBef>
              <a:spcAft>
                <a:spcPts val="0"/>
              </a:spcAft>
              <a:buSzPts val="1600"/>
              <a:buChar char="●"/>
              <a:defRPr sz="1600"/>
            </a:lvl7pPr>
            <a:lvl8pPr indent="-330200" lvl="7" marL="3657600" algn="l">
              <a:spcBef>
                <a:spcPts val="384"/>
              </a:spcBef>
              <a:spcAft>
                <a:spcPts val="0"/>
              </a:spcAft>
              <a:buSzPts val="1600"/>
              <a:buChar char="●"/>
              <a:defRPr sz="1600"/>
            </a:lvl8pPr>
            <a:lvl9pPr indent="-330200" lvl="8" marL="4114800" algn="l">
              <a:spcBef>
                <a:spcPts val="384"/>
              </a:spcBef>
              <a:spcAft>
                <a:spcPts val="0"/>
              </a:spcAft>
              <a:buSzPts val="1600"/>
              <a:buChar char="●"/>
              <a:defRPr sz="1600"/>
            </a:lvl9pPr>
          </a:lstStyle>
          <a:p/>
        </p:txBody>
      </p:sp>
      <p:sp>
        <p:nvSpPr>
          <p:cNvPr id="76" name="Google Shape;76;p28"/>
          <p:cNvSpPr txBox="1"/>
          <p:nvPr>
            <p:ph idx="3" type="body"/>
          </p:nvPr>
        </p:nvSpPr>
        <p:spPr>
          <a:xfrm>
            <a:off x="4648200" y="2678113"/>
            <a:ext cx="3822192"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80"/>
              </a:spcBef>
              <a:spcAft>
                <a:spcPts val="0"/>
              </a:spcAft>
              <a:buSzPts val="2400"/>
              <a:buNone/>
              <a:defRPr b="0" i="0" sz="2400">
                <a:solidFill>
                  <a:schemeClr val="dk2"/>
                </a:solidFill>
                <a:latin typeface="Candara"/>
                <a:ea typeface="Candara"/>
                <a:cs typeface="Candara"/>
                <a:sym typeface="Candara"/>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84"/>
              </a:spcBef>
              <a:spcAft>
                <a:spcPts val="0"/>
              </a:spcAft>
              <a:buSzPts val="1600"/>
              <a:buNone/>
              <a:defRPr b="1" sz="1600"/>
            </a:lvl6pPr>
            <a:lvl7pPr indent="-228600" lvl="6" marL="3200400" algn="l">
              <a:spcBef>
                <a:spcPts val="384"/>
              </a:spcBef>
              <a:spcAft>
                <a:spcPts val="0"/>
              </a:spcAft>
              <a:buSzPts val="1600"/>
              <a:buNone/>
              <a:defRPr b="1" sz="1600"/>
            </a:lvl7pPr>
            <a:lvl8pPr indent="-228600" lvl="7" marL="3657600" algn="l">
              <a:spcBef>
                <a:spcPts val="384"/>
              </a:spcBef>
              <a:spcAft>
                <a:spcPts val="0"/>
              </a:spcAft>
              <a:buSzPts val="1600"/>
              <a:buNone/>
              <a:defRPr b="1" sz="1600"/>
            </a:lvl8pPr>
            <a:lvl9pPr indent="-228600" lvl="8" marL="4114800" algn="l">
              <a:spcBef>
                <a:spcPts val="384"/>
              </a:spcBef>
              <a:spcAft>
                <a:spcPts val="0"/>
              </a:spcAft>
              <a:buSzPts val="1600"/>
              <a:buNone/>
              <a:defRPr b="1" sz="1600"/>
            </a:lvl9pPr>
          </a:lstStyle>
          <a:p/>
        </p:txBody>
      </p:sp>
      <p:sp>
        <p:nvSpPr>
          <p:cNvPr id="77" name="Google Shape;77;p28"/>
          <p:cNvSpPr txBox="1"/>
          <p:nvPr>
            <p:ph idx="4" type="body"/>
          </p:nvPr>
        </p:nvSpPr>
        <p:spPr>
          <a:xfrm>
            <a:off x="4645025" y="3429000"/>
            <a:ext cx="3822192" cy="2697163"/>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SzPts val="2000"/>
              <a:buChar char="*"/>
              <a:defRPr sz="2000"/>
            </a:lvl1pPr>
            <a:lvl2pPr indent="-342900" lvl="1" marL="914400" algn="l">
              <a:spcBef>
                <a:spcPts val="360"/>
              </a:spcBef>
              <a:spcAft>
                <a:spcPts val="0"/>
              </a:spcAft>
              <a:buSzPts val="1800"/>
              <a:buChar char="*"/>
              <a:defRPr sz="1800"/>
            </a:lvl2pPr>
            <a:lvl3pPr indent="-330200" lvl="2" marL="1371600" algn="l">
              <a:spcBef>
                <a:spcPts val="320"/>
              </a:spcBef>
              <a:spcAft>
                <a:spcPts val="0"/>
              </a:spcAft>
              <a:buSzPts val="1600"/>
              <a:buChar char="*"/>
              <a:defRPr sz="16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30200" lvl="5" marL="2743200" algn="l">
              <a:spcBef>
                <a:spcPts val="384"/>
              </a:spcBef>
              <a:spcAft>
                <a:spcPts val="0"/>
              </a:spcAft>
              <a:buSzPts val="1600"/>
              <a:buChar char="●"/>
              <a:defRPr sz="1600"/>
            </a:lvl6pPr>
            <a:lvl7pPr indent="-330200" lvl="6" marL="3200400" algn="l">
              <a:spcBef>
                <a:spcPts val="384"/>
              </a:spcBef>
              <a:spcAft>
                <a:spcPts val="0"/>
              </a:spcAft>
              <a:buSzPts val="1600"/>
              <a:buChar char="●"/>
              <a:defRPr sz="1600"/>
            </a:lvl7pPr>
            <a:lvl8pPr indent="-330200" lvl="7" marL="3657600" algn="l">
              <a:spcBef>
                <a:spcPts val="384"/>
              </a:spcBef>
              <a:spcAft>
                <a:spcPts val="0"/>
              </a:spcAft>
              <a:buSzPts val="1600"/>
              <a:buChar char="●"/>
              <a:defRPr sz="1600"/>
            </a:lvl8pPr>
            <a:lvl9pPr indent="-330200" lvl="8" marL="4114800" algn="l">
              <a:spcBef>
                <a:spcPts val="384"/>
              </a:spcBef>
              <a:spcAft>
                <a:spcPts val="0"/>
              </a:spcAft>
              <a:buSzPts val="1600"/>
              <a:buChar char="●"/>
              <a:defRPr sz="1600"/>
            </a:lvl9pPr>
          </a:lstStyle>
          <a:p/>
        </p:txBody>
      </p:sp>
      <p:sp>
        <p:nvSpPr>
          <p:cNvPr id="78" name="Google Shape;78;p28"/>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8"/>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81" name="Shape 81"/>
        <p:cNvGrpSpPr/>
        <p:nvPr/>
      </p:nvGrpSpPr>
      <p:grpSpPr>
        <a:xfrm>
          <a:off x="0" y="0"/>
          <a:ext cx="0" cy="0"/>
          <a:chOff x="0" y="0"/>
          <a:chExt cx="0" cy="0"/>
        </a:xfrm>
      </p:grpSpPr>
      <p:sp>
        <p:nvSpPr>
          <p:cNvPr id="82" name="Google Shape;82;p29"/>
          <p:cNvSpPr/>
          <p:nvPr/>
        </p:nvSpPr>
        <p:spPr>
          <a:xfrm>
            <a:off x="228600" y="228600"/>
            <a:ext cx="8695944" cy="142646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83" name="Google Shape;83;p29"/>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9"/>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9"/>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
        <p:nvSpPr>
          <p:cNvPr id="86" name="Google Shape;86;p29"/>
          <p:cNvSpPr txBox="1"/>
          <p:nvPr>
            <p:ph idx="1" type="body"/>
          </p:nvPr>
        </p:nvSpPr>
        <p:spPr>
          <a:xfrm>
            <a:off x="914400" y="3581400"/>
            <a:ext cx="3352800" cy="1905001"/>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dk2"/>
                </a:solidFill>
              </a:defRPr>
            </a:lvl1pPr>
            <a:lvl2pPr indent="-228600" lvl="1" marL="914400" algn="l">
              <a:spcBef>
                <a:spcPts val="60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384"/>
              </a:spcBef>
              <a:spcAft>
                <a:spcPts val="0"/>
              </a:spcAft>
              <a:buSzPts val="900"/>
              <a:buNone/>
              <a:defRPr sz="900"/>
            </a:lvl6pPr>
            <a:lvl7pPr indent="-228600" lvl="6" marL="3200400" algn="l">
              <a:spcBef>
                <a:spcPts val="384"/>
              </a:spcBef>
              <a:spcAft>
                <a:spcPts val="0"/>
              </a:spcAft>
              <a:buSzPts val="900"/>
              <a:buNone/>
              <a:defRPr sz="900"/>
            </a:lvl7pPr>
            <a:lvl8pPr indent="-228600" lvl="7" marL="3657600" algn="l">
              <a:spcBef>
                <a:spcPts val="384"/>
              </a:spcBef>
              <a:spcAft>
                <a:spcPts val="0"/>
              </a:spcAft>
              <a:buSzPts val="900"/>
              <a:buNone/>
              <a:defRPr sz="900"/>
            </a:lvl8pPr>
            <a:lvl9pPr indent="-228600" lvl="8" marL="4114800" algn="l">
              <a:spcBef>
                <a:spcPts val="384"/>
              </a:spcBef>
              <a:spcAft>
                <a:spcPts val="0"/>
              </a:spcAft>
              <a:buSzPts val="900"/>
              <a:buNone/>
              <a:defRPr sz="900"/>
            </a:lvl9pPr>
          </a:lstStyle>
          <a:p/>
        </p:txBody>
      </p:sp>
      <p:grpSp>
        <p:nvGrpSpPr>
          <p:cNvPr id="87" name="Google Shape;87;p29"/>
          <p:cNvGrpSpPr/>
          <p:nvPr/>
        </p:nvGrpSpPr>
        <p:grpSpPr>
          <a:xfrm>
            <a:off x="211665" y="714191"/>
            <a:ext cx="8723376" cy="1331580"/>
            <a:chOff x="-3905250" y="4294188"/>
            <a:chExt cx="13011150" cy="1892300"/>
          </a:xfrm>
        </p:grpSpPr>
        <p:sp>
          <p:nvSpPr>
            <p:cNvPr id="88" name="Google Shape;88;p29"/>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89" name="Google Shape;89;p29"/>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0" name="Google Shape;90;p29"/>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1" name="Google Shape;91;p29"/>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2" name="Google Shape;92;p29"/>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93" name="Google Shape;93;p29"/>
          <p:cNvSpPr txBox="1"/>
          <p:nvPr>
            <p:ph type="title"/>
          </p:nvPr>
        </p:nvSpPr>
        <p:spPr>
          <a:xfrm>
            <a:off x="914400" y="2286000"/>
            <a:ext cx="3352800" cy="125272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3200"/>
              <a:buFont typeface="Candara"/>
              <a:buNone/>
              <a:defRPr sz="32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9"/>
          <p:cNvSpPr txBox="1"/>
          <p:nvPr>
            <p:ph idx="2" type="body"/>
          </p:nvPr>
        </p:nvSpPr>
        <p:spPr>
          <a:xfrm>
            <a:off x="4651962" y="1828800"/>
            <a:ext cx="3904076" cy="3810000"/>
          </a:xfrm>
          <a:prstGeom prst="rect">
            <a:avLst/>
          </a:prstGeom>
          <a:noFill/>
          <a:ln>
            <a:noFill/>
          </a:ln>
        </p:spPr>
        <p:txBody>
          <a:bodyPr anchorCtr="0" anchor="ctr" bIns="45700" lIns="91425" spcFirstLastPara="1" rIns="91425" wrap="square" tIns="45700">
            <a:normAutofit/>
          </a:bodyPr>
          <a:lstStyle>
            <a:lvl1pPr indent="-368300" lvl="0" marL="457200" algn="l">
              <a:spcBef>
                <a:spcPts val="440"/>
              </a:spcBef>
              <a:spcAft>
                <a:spcPts val="0"/>
              </a:spcAft>
              <a:buClr>
                <a:schemeClr val="lt1"/>
              </a:buClr>
              <a:buSzPts val="2200"/>
              <a:buChar char="*"/>
              <a:defRPr sz="2200">
                <a:solidFill>
                  <a:schemeClr val="dk2"/>
                </a:solidFill>
              </a:defRPr>
            </a:lvl1pPr>
            <a:lvl2pPr indent="-355600" lvl="1" marL="914400" algn="l">
              <a:spcBef>
                <a:spcPts val="400"/>
              </a:spcBef>
              <a:spcAft>
                <a:spcPts val="0"/>
              </a:spcAft>
              <a:buClr>
                <a:schemeClr val="lt1"/>
              </a:buClr>
              <a:buSzPts val="2000"/>
              <a:buChar char="*"/>
              <a:defRPr sz="2000">
                <a:solidFill>
                  <a:schemeClr val="dk2"/>
                </a:solidFill>
              </a:defRPr>
            </a:lvl2pPr>
            <a:lvl3pPr indent="-342900" lvl="2" marL="1371600" algn="l">
              <a:spcBef>
                <a:spcPts val="360"/>
              </a:spcBef>
              <a:spcAft>
                <a:spcPts val="0"/>
              </a:spcAft>
              <a:buClr>
                <a:schemeClr val="lt1"/>
              </a:buClr>
              <a:buSzPts val="1800"/>
              <a:buChar char="*"/>
              <a:defRPr sz="1800">
                <a:solidFill>
                  <a:schemeClr val="dk2"/>
                </a:solidFill>
              </a:defRPr>
            </a:lvl3pPr>
            <a:lvl4pPr indent="-330200" lvl="3" marL="1828800" algn="l">
              <a:spcBef>
                <a:spcPts val="320"/>
              </a:spcBef>
              <a:spcAft>
                <a:spcPts val="0"/>
              </a:spcAft>
              <a:buClr>
                <a:schemeClr val="lt1"/>
              </a:buClr>
              <a:buSzPts val="1600"/>
              <a:buChar char="*"/>
              <a:defRPr sz="1600">
                <a:solidFill>
                  <a:schemeClr val="dk2"/>
                </a:solidFill>
              </a:defRPr>
            </a:lvl4pPr>
            <a:lvl5pPr indent="-330200" lvl="4" marL="2286000" algn="l">
              <a:spcBef>
                <a:spcPts val="320"/>
              </a:spcBef>
              <a:spcAft>
                <a:spcPts val="0"/>
              </a:spcAft>
              <a:buClr>
                <a:schemeClr val="lt1"/>
              </a:buClr>
              <a:buSzPts val="1600"/>
              <a:buChar char="*"/>
              <a:defRPr sz="1600">
                <a:solidFill>
                  <a:schemeClr val="dk2"/>
                </a:solidFill>
              </a:defRPr>
            </a:lvl5pPr>
            <a:lvl6pPr indent="-355600" lvl="5" marL="2743200" algn="l">
              <a:spcBef>
                <a:spcPts val="384"/>
              </a:spcBef>
              <a:spcAft>
                <a:spcPts val="0"/>
              </a:spcAft>
              <a:buSzPts val="2000"/>
              <a:buChar char="●"/>
              <a:defRPr sz="2000"/>
            </a:lvl6pPr>
            <a:lvl7pPr indent="-355600" lvl="6" marL="3200400" algn="l">
              <a:spcBef>
                <a:spcPts val="384"/>
              </a:spcBef>
              <a:spcAft>
                <a:spcPts val="0"/>
              </a:spcAft>
              <a:buSzPts val="2000"/>
              <a:buChar char="●"/>
              <a:defRPr sz="2000"/>
            </a:lvl7pPr>
            <a:lvl8pPr indent="-355600" lvl="7" marL="3657600" algn="l">
              <a:spcBef>
                <a:spcPts val="384"/>
              </a:spcBef>
              <a:spcAft>
                <a:spcPts val="0"/>
              </a:spcAft>
              <a:buSzPts val="2000"/>
              <a:buChar char="●"/>
              <a:defRPr sz="2000"/>
            </a:lvl8pPr>
            <a:lvl9pPr indent="-355600" lvl="8" marL="4114800" algn="l">
              <a:spcBef>
                <a:spcPts val="384"/>
              </a:spcBef>
              <a:spcAft>
                <a:spcPts val="0"/>
              </a:spcAft>
              <a:buSzPts val="2000"/>
              <a:buChar char="●"/>
              <a:defRPr sz="2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95" name="Shape 95"/>
        <p:cNvGrpSpPr/>
        <p:nvPr/>
      </p:nvGrpSpPr>
      <p:grpSpPr>
        <a:xfrm>
          <a:off x="0" y="0"/>
          <a:ext cx="0" cy="0"/>
          <a:chOff x="0" y="0"/>
          <a:chExt cx="0" cy="0"/>
        </a:xfrm>
      </p:grpSpPr>
      <p:sp>
        <p:nvSpPr>
          <p:cNvPr id="96" name="Google Shape;96;p30"/>
          <p:cNvSpPr/>
          <p:nvPr/>
        </p:nvSpPr>
        <p:spPr>
          <a:xfrm>
            <a:off x="228600" y="228600"/>
            <a:ext cx="8695944" cy="6035040"/>
          </a:xfrm>
          <a:prstGeom prst="roundRect">
            <a:avLst>
              <a:gd fmla="val 1272" name="adj"/>
            </a:avLst>
          </a:prstGeom>
          <a:gradFill>
            <a:gsLst>
              <a:gs pos="0">
                <a:srgbClr val="0293E0"/>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grpSp>
        <p:nvGrpSpPr>
          <p:cNvPr id="97" name="Google Shape;97;p30"/>
          <p:cNvGrpSpPr/>
          <p:nvPr/>
        </p:nvGrpSpPr>
        <p:grpSpPr>
          <a:xfrm>
            <a:off x="211665" y="5353963"/>
            <a:ext cx="8723376" cy="1331580"/>
            <a:chOff x="-3905250" y="4294188"/>
            <a:chExt cx="13011150" cy="1892300"/>
          </a:xfrm>
        </p:grpSpPr>
        <p:sp>
          <p:nvSpPr>
            <p:cNvPr id="98" name="Google Shape;98;p30"/>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9" name="Google Shape;99;p30"/>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0" name="Google Shape;100;p30"/>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1" name="Google Shape;101;p30"/>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2" name="Google Shape;102;p30"/>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103" name="Google Shape;103;p30"/>
          <p:cNvSpPr txBox="1"/>
          <p:nvPr>
            <p:ph type="title"/>
          </p:nvPr>
        </p:nvSpPr>
        <p:spPr>
          <a:xfrm>
            <a:off x="4874155" y="338667"/>
            <a:ext cx="3812645" cy="242993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FFFF"/>
              </a:buClr>
              <a:buSzPts val="2800"/>
              <a:buFont typeface="Candara"/>
              <a:buNone/>
              <a:defRPr b="0" sz="28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0"/>
          <p:cNvSpPr txBox="1"/>
          <p:nvPr>
            <p:ph idx="1" type="body"/>
          </p:nvPr>
        </p:nvSpPr>
        <p:spPr>
          <a:xfrm>
            <a:off x="4868333" y="2785533"/>
            <a:ext cx="3818467" cy="2421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solidFill>
                  <a:srgbClr val="FFFFFF"/>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384"/>
              </a:spcBef>
              <a:spcAft>
                <a:spcPts val="0"/>
              </a:spcAft>
              <a:buSzPts val="900"/>
              <a:buNone/>
              <a:defRPr sz="900"/>
            </a:lvl6pPr>
            <a:lvl7pPr indent="-228600" lvl="6" marL="3200400" algn="l">
              <a:spcBef>
                <a:spcPts val="384"/>
              </a:spcBef>
              <a:spcAft>
                <a:spcPts val="0"/>
              </a:spcAft>
              <a:buSzPts val="900"/>
              <a:buNone/>
              <a:defRPr sz="900"/>
            </a:lvl7pPr>
            <a:lvl8pPr indent="-228600" lvl="7" marL="3657600" algn="l">
              <a:spcBef>
                <a:spcPts val="384"/>
              </a:spcBef>
              <a:spcAft>
                <a:spcPts val="0"/>
              </a:spcAft>
              <a:buSzPts val="900"/>
              <a:buNone/>
              <a:defRPr sz="900"/>
            </a:lvl8pPr>
            <a:lvl9pPr indent="-228600" lvl="8" marL="4114800" algn="l">
              <a:spcBef>
                <a:spcPts val="384"/>
              </a:spcBef>
              <a:spcAft>
                <a:spcPts val="0"/>
              </a:spcAft>
              <a:buSzPts val="900"/>
              <a:buNone/>
              <a:defRPr sz="900"/>
            </a:lvl9pPr>
          </a:lstStyle>
          <a:p/>
        </p:txBody>
      </p:sp>
      <p:sp>
        <p:nvSpPr>
          <p:cNvPr id="105" name="Google Shape;105;p30"/>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0"/>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0"/>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
        <p:nvSpPr>
          <p:cNvPr id="108" name="Google Shape;108;p30"/>
          <p:cNvSpPr/>
          <p:nvPr>
            <p:ph idx="2" type="pic"/>
          </p:nvPr>
        </p:nvSpPr>
        <p:spPr>
          <a:xfrm>
            <a:off x="838200" y="1371600"/>
            <a:ext cx="3566160" cy="2926080"/>
          </a:xfrm>
          <a:prstGeom prst="roundRect">
            <a:avLst>
              <a:gd fmla="val 3924" name="adj"/>
            </a:avLst>
          </a:prstGeom>
          <a:solidFill>
            <a:schemeClr val="accent1"/>
          </a:solidFill>
          <a:ln>
            <a:noFill/>
          </a:ln>
          <a:effectLst>
            <a:reflection blurRad="0" dir="5400000" dist="5000" endA="0" endPos="30000" fadeDir="5400000" kx="0" rotWithShape="0" algn="bl" stA="30000" stPos="0" sy="-100000" ky="0"/>
          </a:effectLst>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p:nvPr/>
        </p:nvSpPr>
        <p:spPr>
          <a:xfrm>
            <a:off x="228600" y="228600"/>
            <a:ext cx="8695944" cy="2468880"/>
          </a:xfrm>
          <a:prstGeom prst="roundRect">
            <a:avLst>
              <a:gd fmla="val 3362"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grpSp>
        <p:nvGrpSpPr>
          <p:cNvPr id="7" name="Google Shape;7;p21"/>
          <p:cNvGrpSpPr/>
          <p:nvPr/>
        </p:nvGrpSpPr>
        <p:grpSpPr>
          <a:xfrm>
            <a:off x="211665" y="1679429"/>
            <a:ext cx="8723376" cy="1329874"/>
            <a:chOff x="-3905251" y="4294188"/>
            <a:chExt cx="13027839" cy="1892300"/>
          </a:xfrm>
        </p:grpSpPr>
        <p:sp>
          <p:nvSpPr>
            <p:cNvPr id="8" name="Google Shape;8;p21"/>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 name="Google Shape;9;p21"/>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 name="Google Shape;10;p21"/>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1" name="Google Shape;11;p21"/>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 name="Google Shape;12;p21"/>
            <p:cNvSpPr/>
            <p:nvPr/>
          </p:nvSpPr>
          <p:spPr>
            <a:xfrm>
              <a:off x="-3905251" y="4294188"/>
              <a:ext cx="13027839"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13" name="Google Shape;13;p21"/>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FFFFFF"/>
              </a:buClr>
              <a:buSzPts val="4400"/>
              <a:buFont typeface="Candara"/>
              <a:buNone/>
              <a:defRPr b="0" i="0" sz="4400" u="none" cap="none" strike="noStrike">
                <a:solidFill>
                  <a:srgbClr val="FFFFF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Google Shape;14;p21"/>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5" name="Google Shape;15;p21"/>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6" name="Google Shape;16;p21"/>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sz="1000" u="none">
                <a:solidFill>
                  <a:schemeClr val="dk2"/>
                </a:solidFill>
                <a:latin typeface="Candara"/>
                <a:ea typeface="Candara"/>
                <a:cs typeface="Candara"/>
                <a:sym typeface="Candara"/>
              </a:defRPr>
            </a:lvl1pPr>
            <a:lvl2pPr indent="0" lvl="1" marL="0" marR="0" rtl="0" algn="ctr">
              <a:spcBef>
                <a:spcPts val="0"/>
              </a:spcBef>
              <a:buNone/>
              <a:defRPr b="0" sz="1000" u="none">
                <a:solidFill>
                  <a:schemeClr val="dk2"/>
                </a:solidFill>
                <a:latin typeface="Candara"/>
                <a:ea typeface="Candara"/>
                <a:cs typeface="Candara"/>
                <a:sym typeface="Candara"/>
              </a:defRPr>
            </a:lvl2pPr>
            <a:lvl3pPr indent="0" lvl="2" marL="0" marR="0" rtl="0" algn="ctr">
              <a:spcBef>
                <a:spcPts val="0"/>
              </a:spcBef>
              <a:buNone/>
              <a:defRPr b="0" sz="1000" u="none">
                <a:solidFill>
                  <a:schemeClr val="dk2"/>
                </a:solidFill>
                <a:latin typeface="Candara"/>
                <a:ea typeface="Candara"/>
                <a:cs typeface="Candara"/>
                <a:sym typeface="Candara"/>
              </a:defRPr>
            </a:lvl3pPr>
            <a:lvl4pPr indent="0" lvl="3" marL="0" marR="0" rtl="0" algn="ctr">
              <a:spcBef>
                <a:spcPts val="0"/>
              </a:spcBef>
              <a:buNone/>
              <a:defRPr b="0" sz="1000" u="none">
                <a:solidFill>
                  <a:schemeClr val="dk2"/>
                </a:solidFill>
                <a:latin typeface="Candara"/>
                <a:ea typeface="Candara"/>
                <a:cs typeface="Candara"/>
                <a:sym typeface="Candara"/>
              </a:defRPr>
            </a:lvl4pPr>
            <a:lvl5pPr indent="0" lvl="4" marL="0" marR="0" rtl="0" algn="ctr">
              <a:spcBef>
                <a:spcPts val="0"/>
              </a:spcBef>
              <a:buNone/>
              <a:defRPr b="0" sz="1000" u="none">
                <a:solidFill>
                  <a:schemeClr val="dk2"/>
                </a:solidFill>
                <a:latin typeface="Candara"/>
                <a:ea typeface="Candara"/>
                <a:cs typeface="Candara"/>
                <a:sym typeface="Candara"/>
              </a:defRPr>
            </a:lvl5pPr>
            <a:lvl6pPr indent="0" lvl="5" marL="0" marR="0" rtl="0" algn="ctr">
              <a:spcBef>
                <a:spcPts val="0"/>
              </a:spcBef>
              <a:buNone/>
              <a:defRPr b="0" sz="1000" u="none">
                <a:solidFill>
                  <a:schemeClr val="dk2"/>
                </a:solidFill>
                <a:latin typeface="Candara"/>
                <a:ea typeface="Candara"/>
                <a:cs typeface="Candara"/>
                <a:sym typeface="Candara"/>
              </a:defRPr>
            </a:lvl6pPr>
            <a:lvl7pPr indent="0" lvl="6" marL="0" marR="0" rtl="0" algn="ctr">
              <a:spcBef>
                <a:spcPts val="0"/>
              </a:spcBef>
              <a:buNone/>
              <a:defRPr b="0" sz="1000" u="none">
                <a:solidFill>
                  <a:schemeClr val="dk2"/>
                </a:solidFill>
                <a:latin typeface="Candara"/>
                <a:ea typeface="Candara"/>
                <a:cs typeface="Candara"/>
                <a:sym typeface="Candara"/>
              </a:defRPr>
            </a:lvl7pPr>
            <a:lvl8pPr indent="0" lvl="7" marL="0" marR="0" rtl="0" algn="ctr">
              <a:spcBef>
                <a:spcPts val="0"/>
              </a:spcBef>
              <a:buNone/>
              <a:defRPr b="0" sz="1000" u="none">
                <a:solidFill>
                  <a:schemeClr val="dk2"/>
                </a:solidFill>
                <a:latin typeface="Candara"/>
                <a:ea typeface="Candara"/>
                <a:cs typeface="Candara"/>
                <a:sym typeface="Candara"/>
              </a:defRPr>
            </a:lvl8pPr>
            <a:lvl9pPr indent="0" lvl="8" marL="0" marR="0" rtl="0" algn="ctr">
              <a:spcBef>
                <a:spcPts val="0"/>
              </a:spcBef>
              <a:buNone/>
              <a:defRPr b="0" sz="1000" u="none">
                <a:solidFill>
                  <a:schemeClr val="dk2"/>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s-ES"/>
              <a:t>‹#›</a:t>
            </a:fld>
            <a:endParaRPr/>
          </a:p>
        </p:txBody>
      </p:sp>
      <p:sp>
        <p:nvSpPr>
          <p:cNvPr id="17" name="Google Shape;17;p21"/>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accent1"/>
              </a:buClr>
              <a:buSzPts val="2400"/>
              <a:buFont typeface="Noto Sans Symbols"/>
              <a:buChar char="*"/>
              <a:defRPr b="0" i="0" sz="2400" u="none" cap="none" strike="noStrike">
                <a:solidFill>
                  <a:schemeClr val="dk2"/>
                </a:solidFill>
                <a:latin typeface="Candara"/>
                <a:ea typeface="Candara"/>
                <a:cs typeface="Candara"/>
                <a:sym typeface="Candara"/>
              </a:defRPr>
            </a:lvl1pPr>
            <a:lvl2pPr indent="-368300" lvl="1" marL="914400" marR="0" rtl="0" algn="l">
              <a:spcBef>
                <a:spcPts val="440"/>
              </a:spcBef>
              <a:spcAft>
                <a:spcPts val="0"/>
              </a:spcAft>
              <a:buClr>
                <a:schemeClr val="accent1"/>
              </a:buClr>
              <a:buSzPts val="2200"/>
              <a:buFont typeface="Noto Sans Symbols"/>
              <a:buChar char="*"/>
              <a:defRPr b="0" i="0" sz="2200" u="none" cap="none" strike="noStrike">
                <a:solidFill>
                  <a:schemeClr val="dk2"/>
                </a:solidFill>
                <a:latin typeface="Candara"/>
                <a:ea typeface="Candara"/>
                <a:cs typeface="Candara"/>
                <a:sym typeface="Candara"/>
              </a:defRPr>
            </a:lvl2pPr>
            <a:lvl3pPr indent="-355600" lvl="2" marL="1371600" marR="0" rtl="0" algn="l">
              <a:spcBef>
                <a:spcPts val="400"/>
              </a:spcBef>
              <a:spcAft>
                <a:spcPts val="0"/>
              </a:spcAft>
              <a:buClr>
                <a:schemeClr val="accent1"/>
              </a:buClr>
              <a:buSzPts val="2000"/>
              <a:buFont typeface="Noto Sans Symbols"/>
              <a:buChar char="*"/>
              <a:defRPr b="0" i="0" sz="2000" u="none" cap="none" strike="noStrike">
                <a:solidFill>
                  <a:schemeClr val="dk2"/>
                </a:solidFill>
                <a:latin typeface="Candara"/>
                <a:ea typeface="Candara"/>
                <a:cs typeface="Candara"/>
                <a:sym typeface="Candara"/>
              </a:defRPr>
            </a:lvl3pPr>
            <a:lvl4pPr indent="-342900" lvl="3" marL="1828800" marR="0" rtl="0" algn="l">
              <a:spcBef>
                <a:spcPts val="360"/>
              </a:spcBef>
              <a:spcAft>
                <a:spcPts val="0"/>
              </a:spcAft>
              <a:buClr>
                <a:schemeClr val="accent1"/>
              </a:buClr>
              <a:buSzPts val="1800"/>
              <a:buFont typeface="Noto Sans Symbols"/>
              <a:buChar char="*"/>
              <a:defRPr b="0" i="0" sz="1800" u="none" cap="none" strike="noStrike">
                <a:solidFill>
                  <a:schemeClr val="dk2"/>
                </a:solidFill>
                <a:latin typeface="Candara"/>
                <a:ea typeface="Candara"/>
                <a:cs typeface="Candara"/>
                <a:sym typeface="Candara"/>
              </a:defRPr>
            </a:lvl4pPr>
            <a:lvl5pPr indent="-330200" lvl="4" marL="2286000" marR="0" rtl="0" algn="l">
              <a:spcBef>
                <a:spcPts val="320"/>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www.wampserver.com/en/#download-wrapp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appservnetwork.com/" TargetMode="External"/><Relationship Id="rId4" Type="http://schemas.openxmlformats.org/officeDocument/2006/relationships/hyperlink" Target="http://www.apachefriends.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
          <p:cNvSpPr txBox="1"/>
          <p:nvPr>
            <p:ph idx="1" type="body"/>
          </p:nvPr>
        </p:nvSpPr>
        <p:spPr>
          <a:xfrm>
            <a:off x="872067" y="2060848"/>
            <a:ext cx="7660373" cy="4065315"/>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000"/>
              <a:buChar char="*"/>
            </a:pPr>
            <a:r>
              <a:rPr lang="es-ES" sz="2000"/>
              <a:t>Interacción entre Cliente/Servidor en una petición web</a:t>
            </a:r>
            <a:endParaRPr/>
          </a:p>
          <a:p>
            <a:pPr indent="-274320" lvl="0" marL="274320" rtl="0" algn="l">
              <a:spcBef>
                <a:spcPts val="400"/>
              </a:spcBef>
              <a:spcAft>
                <a:spcPts val="0"/>
              </a:spcAft>
              <a:buSzPts val="2000"/>
              <a:buChar char="*"/>
            </a:pPr>
            <a:r>
              <a:rPr lang="es-ES" sz="2000"/>
              <a:t>Arquitectura Cliente/Servidor</a:t>
            </a:r>
            <a:endParaRPr/>
          </a:p>
          <a:p>
            <a:pPr indent="-274320" lvl="0" marL="274320" rtl="0" algn="l">
              <a:spcBef>
                <a:spcPts val="400"/>
              </a:spcBef>
              <a:spcAft>
                <a:spcPts val="0"/>
              </a:spcAft>
              <a:buSzPts val="2000"/>
              <a:buChar char="*"/>
            </a:pPr>
            <a:r>
              <a:rPr lang="es-ES" sz="2000"/>
              <a:t>Tecnologías en el lado Cliente </a:t>
            </a:r>
            <a:endParaRPr sz="2000"/>
          </a:p>
          <a:p>
            <a:pPr indent="-274320" lvl="0" marL="274320" rtl="0" algn="l">
              <a:spcBef>
                <a:spcPts val="400"/>
              </a:spcBef>
              <a:spcAft>
                <a:spcPts val="0"/>
              </a:spcAft>
              <a:buSzPts val="2000"/>
              <a:buChar char="*"/>
            </a:pPr>
            <a:r>
              <a:rPr lang="es-ES" sz="2000"/>
              <a:t>Tecnologías en el lado Servidor</a:t>
            </a:r>
            <a:endParaRPr/>
          </a:p>
          <a:p>
            <a:pPr indent="-274320" lvl="0" marL="274320" rtl="0" algn="l">
              <a:spcBef>
                <a:spcPts val="400"/>
              </a:spcBef>
              <a:spcAft>
                <a:spcPts val="0"/>
              </a:spcAft>
              <a:buSzPts val="2000"/>
              <a:buChar char="*"/>
            </a:pPr>
            <a:r>
              <a:rPr lang="es-ES" sz="2000"/>
              <a:t>Servidores WEB</a:t>
            </a:r>
            <a:endParaRPr/>
          </a:p>
          <a:p>
            <a:pPr indent="-274320" lvl="0" marL="274320" rtl="0" algn="l">
              <a:spcBef>
                <a:spcPts val="400"/>
              </a:spcBef>
              <a:spcAft>
                <a:spcPts val="0"/>
              </a:spcAft>
              <a:buSzPts val="2000"/>
              <a:buChar char="*"/>
            </a:pPr>
            <a:r>
              <a:rPr lang="es-ES" sz="2000"/>
              <a:t>Servidores de Aplicaciones Web</a:t>
            </a:r>
            <a:endParaRPr/>
          </a:p>
          <a:p>
            <a:pPr indent="-274320" lvl="0" marL="274320" rtl="0" algn="l">
              <a:spcBef>
                <a:spcPts val="400"/>
              </a:spcBef>
              <a:spcAft>
                <a:spcPts val="0"/>
              </a:spcAft>
              <a:buSzPts val="2000"/>
              <a:buChar char="*"/>
            </a:pPr>
            <a:r>
              <a:rPr lang="es-ES" sz="2000"/>
              <a:t>Servidores de aplicaciones web comerciales</a:t>
            </a:r>
            <a:endParaRPr/>
          </a:p>
          <a:p>
            <a:pPr indent="-274320" lvl="0" marL="274320" rtl="0" algn="l">
              <a:spcBef>
                <a:spcPts val="400"/>
              </a:spcBef>
              <a:spcAft>
                <a:spcPts val="0"/>
              </a:spcAft>
              <a:buSzPts val="2000"/>
              <a:buChar char="*"/>
            </a:pPr>
            <a:r>
              <a:rPr lang="es-ES" sz="2000"/>
              <a:t>Instalación del WampServer (Apache-MySQL-PHP)</a:t>
            </a:r>
            <a:endParaRPr/>
          </a:p>
          <a:p>
            <a:pPr indent="-274320" lvl="0" marL="274320" rtl="0" algn="l">
              <a:spcBef>
                <a:spcPts val="400"/>
              </a:spcBef>
              <a:spcAft>
                <a:spcPts val="0"/>
              </a:spcAft>
              <a:buSzPts val="2000"/>
              <a:buChar char="*"/>
            </a:pPr>
            <a:r>
              <a:rPr lang="es-ES" sz="2000"/>
              <a:t>Clasificación de Aplicaciones Web</a:t>
            </a:r>
            <a:endParaRPr/>
          </a:p>
          <a:p>
            <a:pPr indent="-274320" lvl="0" marL="274320" rtl="0" algn="l">
              <a:spcBef>
                <a:spcPts val="400"/>
              </a:spcBef>
              <a:spcAft>
                <a:spcPts val="0"/>
              </a:spcAft>
              <a:buSzPts val="2000"/>
              <a:buChar char="*"/>
            </a:pPr>
            <a:r>
              <a:rPr lang="es-ES" sz="2000"/>
              <a:t>Lenguajes de Programación en Entornos Servidor</a:t>
            </a:r>
            <a:endParaRPr sz="2000"/>
          </a:p>
          <a:p>
            <a:pPr indent="-121920" lvl="0" marL="274320" rtl="0" algn="l">
              <a:spcBef>
                <a:spcPts val="480"/>
              </a:spcBef>
              <a:spcAft>
                <a:spcPts val="0"/>
              </a:spcAft>
              <a:buSzPts val="2400"/>
              <a:buNone/>
            </a:pPr>
            <a:r>
              <a:t/>
            </a:r>
            <a:endParaRPr/>
          </a:p>
          <a:p>
            <a:pPr indent="-121920" lvl="0" marL="274320" rtl="0" algn="l">
              <a:spcBef>
                <a:spcPts val="480"/>
              </a:spcBef>
              <a:spcAft>
                <a:spcPts val="0"/>
              </a:spcAft>
              <a:buSzPts val="2400"/>
              <a:buNone/>
            </a:pPr>
            <a:r>
              <a:t/>
            </a:r>
            <a:endParaRPr/>
          </a:p>
          <a:p>
            <a:pPr indent="-121920" lvl="0" marL="274320" rtl="0" algn="l">
              <a:spcBef>
                <a:spcPts val="480"/>
              </a:spcBef>
              <a:spcAft>
                <a:spcPts val="0"/>
              </a:spcAft>
              <a:buSzPts val="2400"/>
              <a:buNone/>
            </a:pPr>
            <a:r>
              <a:t/>
            </a:r>
            <a:endParaRPr b="1"/>
          </a:p>
          <a:p>
            <a:pPr indent="-121920" lvl="0" marL="274320" rtl="0" algn="l">
              <a:spcBef>
                <a:spcPts val="480"/>
              </a:spcBef>
              <a:spcAft>
                <a:spcPts val="0"/>
              </a:spcAft>
              <a:buSzPts val="2400"/>
              <a:buNone/>
            </a:pPr>
            <a:r>
              <a:t/>
            </a:r>
            <a:endParaRPr/>
          </a:p>
        </p:txBody>
      </p:sp>
      <p:sp>
        <p:nvSpPr>
          <p:cNvPr id="133" name="Google Shape;133;p1"/>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FFFF"/>
              </a:buClr>
              <a:buSzPct val="100000"/>
              <a:buFont typeface="Candara"/>
              <a:buNone/>
            </a:pPr>
            <a:r>
              <a:rPr lang="es-ES"/>
              <a:t>INTRODUCCIÓN A LAS APLICACIONES WEB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idx="1" type="body"/>
          </p:nvPr>
        </p:nvSpPr>
        <p:spPr>
          <a:xfrm>
            <a:off x="872067" y="1988840"/>
            <a:ext cx="7408333" cy="4137323"/>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100000"/>
              <a:buChar char="*"/>
            </a:pPr>
            <a:r>
              <a:rPr lang="es-ES"/>
              <a:t>Casi todos los servidores web actuales permiten actuar de servidores de aplicaciones gracias a la posibilidad de añadir componentes para poder ejecutar  tecnologías del lado del servidor.</a:t>
            </a:r>
            <a:endParaRPr/>
          </a:p>
          <a:p>
            <a:pPr indent="-274320" lvl="0" marL="274320" rtl="0" algn="l">
              <a:spcBef>
                <a:spcPts val="444"/>
              </a:spcBef>
              <a:spcAft>
                <a:spcPts val="0"/>
              </a:spcAft>
              <a:buSzPct val="100000"/>
              <a:buChar char="*"/>
            </a:pPr>
            <a:r>
              <a:rPr lang="es-ES"/>
              <a:t>Apache</a:t>
            </a:r>
            <a:endParaRPr/>
          </a:p>
          <a:p>
            <a:pPr indent="0" lvl="0" marL="0" rtl="0" algn="l">
              <a:spcBef>
                <a:spcPts val="444"/>
              </a:spcBef>
              <a:spcAft>
                <a:spcPts val="0"/>
              </a:spcAft>
              <a:buSzPct val="100000"/>
              <a:buNone/>
            </a:pPr>
            <a:r>
              <a:rPr lang="es-ES"/>
              <a:t>Indudablemente Apache es el servidor web y servidor de aplicaciones más popular de la actualidad</a:t>
            </a:r>
            <a:endParaRPr/>
          </a:p>
          <a:p>
            <a:pPr indent="-274320" lvl="0" marL="274320" rtl="0" algn="l">
              <a:spcBef>
                <a:spcPts val="444"/>
              </a:spcBef>
              <a:spcAft>
                <a:spcPts val="0"/>
              </a:spcAft>
              <a:buSzPct val="100000"/>
              <a:buChar char="*"/>
            </a:pPr>
            <a:r>
              <a:rPr lang="es-ES"/>
              <a:t>IIS</a:t>
            </a:r>
            <a:endParaRPr/>
          </a:p>
          <a:p>
            <a:pPr indent="0" lvl="0" marL="0" rtl="0" algn="l">
              <a:spcBef>
                <a:spcPts val="444"/>
              </a:spcBef>
              <a:spcAft>
                <a:spcPts val="0"/>
              </a:spcAft>
              <a:buSzPct val="100000"/>
              <a:buNone/>
            </a:pPr>
            <a:r>
              <a:rPr lang="es-ES"/>
              <a:t>Abreviatura de Internet Information Server, es el servidor de aplicaciones de Microsoft que está presente en las versiones profesionales de Windows y en todas las de servidor. (Solo funciona bajo Windows)</a:t>
            </a:r>
            <a:endParaRPr/>
          </a:p>
          <a:p>
            <a:pPr indent="-133350" lvl="0" marL="274320" rtl="0" algn="l">
              <a:spcBef>
                <a:spcPts val="444"/>
              </a:spcBef>
              <a:spcAft>
                <a:spcPts val="0"/>
              </a:spcAft>
              <a:buSzPct val="100000"/>
              <a:buNone/>
            </a:pPr>
            <a:r>
              <a:t/>
            </a:r>
            <a:endParaRPr/>
          </a:p>
        </p:txBody>
      </p:sp>
      <p:sp>
        <p:nvSpPr>
          <p:cNvPr id="190" name="Google Shape;190;p10"/>
          <p:cNvSpPr txBox="1"/>
          <p:nvPr>
            <p:ph type="title"/>
          </p:nvPr>
        </p:nvSpPr>
        <p:spPr>
          <a:xfrm>
            <a:off x="457200" y="188640"/>
            <a:ext cx="8229600" cy="140241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FFFF"/>
              </a:buClr>
              <a:buSzPct val="100000"/>
              <a:buFont typeface="Candara"/>
              <a:buNone/>
            </a:pPr>
            <a:br>
              <a:rPr lang="es-ES"/>
            </a:br>
            <a:r>
              <a:rPr lang="es-ES"/>
              <a:t>Servidores de aplicaciones web comerciales</a:t>
            </a:r>
            <a:br>
              <a:rPr lang="es-ES"/>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es-ES"/>
              <a:t>Este software contiene todo lo que necesitamos para probar en forma local en nuestro equipo los programas que codifiquemos en PHP.</a:t>
            </a:r>
            <a:endParaRPr/>
          </a:p>
          <a:p>
            <a:pPr indent="-274320" lvl="0" marL="274320" rtl="0" algn="l">
              <a:spcBef>
                <a:spcPts val="480"/>
              </a:spcBef>
              <a:spcAft>
                <a:spcPts val="0"/>
              </a:spcAft>
              <a:buSzPts val="2400"/>
              <a:buChar char="*"/>
            </a:pPr>
            <a:r>
              <a:rPr lang="es-ES"/>
              <a:t>Procedemos a descargar el WampServer de la siguiente página:</a:t>
            </a:r>
            <a:endParaRPr/>
          </a:p>
          <a:p>
            <a:pPr indent="-274320" lvl="0" marL="274320" rtl="0" algn="l">
              <a:spcBef>
                <a:spcPts val="480"/>
              </a:spcBef>
              <a:spcAft>
                <a:spcPts val="0"/>
              </a:spcAft>
              <a:buSzPts val="2400"/>
              <a:buChar char="*"/>
            </a:pPr>
            <a:r>
              <a:rPr lang="es-ES" u="sng">
                <a:solidFill>
                  <a:schemeClr val="hlink"/>
                </a:solidFill>
                <a:hlinkClick r:id="rId3"/>
              </a:rPr>
              <a:t>http://www.wampserver.com/en/#download-wrapper</a:t>
            </a:r>
            <a:endParaRPr/>
          </a:p>
          <a:p>
            <a:pPr indent="-121920" lvl="0" marL="274320" rtl="0" algn="l">
              <a:spcBef>
                <a:spcPts val="480"/>
              </a:spcBef>
              <a:spcAft>
                <a:spcPts val="0"/>
              </a:spcAft>
              <a:buSzPts val="2400"/>
              <a:buNone/>
            </a:pPr>
            <a:r>
              <a:t/>
            </a:r>
            <a:endParaRPr/>
          </a:p>
        </p:txBody>
      </p:sp>
      <p:sp>
        <p:nvSpPr>
          <p:cNvPr id="196" name="Google Shape;196;p11"/>
          <p:cNvSpPr txBox="1"/>
          <p:nvPr>
            <p:ph type="title"/>
          </p:nvPr>
        </p:nvSpPr>
        <p:spPr>
          <a:xfrm>
            <a:off x="457200" y="476672"/>
            <a:ext cx="8229600" cy="129614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FFFF"/>
              </a:buClr>
              <a:buSzPct val="100000"/>
              <a:buFont typeface="Candara"/>
              <a:buNone/>
            </a:pPr>
            <a:r>
              <a:rPr lang="es-ES"/>
              <a:t>Instalación del WampServer (Apache-MySQL-PHP)</a:t>
            </a:r>
            <a:br>
              <a:rPr lang="es-ES"/>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2"/>
          <p:cNvSpPr txBox="1"/>
          <p:nvPr/>
        </p:nvSpPr>
        <p:spPr>
          <a:xfrm>
            <a:off x="611560" y="908720"/>
            <a:ext cx="8208912"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Existen paquetes de libre distribución que incluyen todo el software necesario para el desarrollo web:</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appServer :  </a:t>
            </a:r>
            <a:r>
              <a:rPr lang="es-ES" sz="1800" u="sng">
                <a:solidFill>
                  <a:schemeClr val="dk1"/>
                </a:solidFill>
                <a:latin typeface="Candara"/>
                <a:ea typeface="Candara"/>
                <a:cs typeface="Candara"/>
                <a:sym typeface="Candara"/>
                <a:hlinkClick r:id="rId3">
                  <a:extLst>
                    <a:ext uri="{A12FA001-AC4F-418D-AE19-62706E023703}">
                      <ahyp:hlinkClr val="tx"/>
                    </a:ext>
                  </a:extLst>
                </a:hlinkClick>
              </a:rPr>
              <a:t>www.appservnetwork.com</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xampp:  www.apachefriends.org</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wamp:  www.wampserver.com</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lamp:  </a:t>
            </a:r>
            <a:r>
              <a:rPr lang="es-ES" sz="1800" u="sng">
                <a:solidFill>
                  <a:schemeClr val="dk1"/>
                </a:solidFill>
                <a:latin typeface="Candara"/>
                <a:ea typeface="Candara"/>
                <a:cs typeface="Candara"/>
                <a:sym typeface="Candara"/>
                <a:hlinkClick r:id="rId4">
                  <a:extLst>
                    <a:ext uri="{A12FA001-AC4F-418D-AE19-62706E023703}">
                      <ahyp:hlinkClr val="tx"/>
                    </a:ext>
                  </a:extLst>
                </a:hlinkClick>
              </a:rPr>
              <a:t>www.apachefriends.org</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3"/>
          <p:cNvSpPr/>
          <p:nvPr/>
        </p:nvSpPr>
        <p:spPr>
          <a:xfrm>
            <a:off x="467544" y="2060848"/>
            <a:ext cx="712879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CF543F"/>
                </a:solidFill>
                <a:latin typeface="Arial"/>
                <a:ea typeface="Arial"/>
                <a:cs typeface="Arial"/>
                <a:sym typeface="Arial"/>
              </a:rPr>
              <a:t>• </a:t>
            </a:r>
            <a:r>
              <a:rPr b="1" lang="es-ES" sz="1800">
                <a:solidFill>
                  <a:srgbClr val="564B3C"/>
                </a:solidFill>
                <a:latin typeface="Century Gothic"/>
                <a:ea typeface="Century Gothic"/>
                <a:cs typeface="Century Gothic"/>
                <a:sym typeface="Century Gothic"/>
              </a:rPr>
              <a:t>Aplicaciones web estáticas: </a:t>
            </a:r>
            <a:r>
              <a:rPr lang="es-ES" sz="1800">
                <a:solidFill>
                  <a:srgbClr val="564B3C"/>
                </a:solidFill>
                <a:latin typeface="Century Gothic"/>
                <a:ea typeface="Century Gothic"/>
                <a:cs typeface="Century Gothic"/>
                <a:sym typeface="Century Gothic"/>
              </a:rPr>
              <a:t>El usuario recibe una página web desde el servidor, que no conlleva ningún tipo de acción.</a:t>
            </a:r>
            <a:endParaRPr/>
          </a:p>
          <a:p>
            <a:pPr indent="0" lvl="0" marL="0" marR="0" rtl="0" algn="l">
              <a:spcBef>
                <a:spcPts val="0"/>
              </a:spcBef>
              <a:spcAft>
                <a:spcPts val="0"/>
              </a:spcAft>
              <a:buNone/>
            </a:pPr>
            <a:r>
              <a:rPr lang="es-ES" sz="1800">
                <a:solidFill>
                  <a:srgbClr val="564B3C"/>
                </a:solidFill>
                <a:latin typeface="Century Gothic"/>
                <a:ea typeface="Century Gothic"/>
                <a:cs typeface="Century Gothic"/>
                <a:sym typeface="Century Gothic"/>
              </a:rPr>
              <a:t>Utilizan HTML, CSS para la organización visual de la información.</a:t>
            </a:r>
            <a:endParaRPr/>
          </a:p>
          <a:p>
            <a:pPr indent="0" lvl="0" marL="0" marR="0" rtl="0" algn="l">
              <a:spcBef>
                <a:spcPts val="0"/>
              </a:spcBef>
              <a:spcAft>
                <a:spcPts val="0"/>
              </a:spcAft>
              <a:buNone/>
            </a:pPr>
            <a:r>
              <a:t/>
            </a:r>
            <a:endParaRPr sz="1800">
              <a:solidFill>
                <a:srgbClr val="564B3C"/>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rgbClr val="564B3C"/>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rgbClr val="CF543F"/>
              </a:solidFill>
              <a:latin typeface="Arial"/>
              <a:ea typeface="Arial"/>
              <a:cs typeface="Arial"/>
              <a:sym typeface="Arial"/>
            </a:endParaRPr>
          </a:p>
          <a:p>
            <a:pPr indent="0" lvl="0" marL="0" marR="0" rtl="0" algn="l">
              <a:spcBef>
                <a:spcPts val="0"/>
              </a:spcBef>
              <a:spcAft>
                <a:spcPts val="0"/>
              </a:spcAft>
              <a:buNone/>
            </a:pPr>
            <a:r>
              <a:t/>
            </a:r>
            <a:endParaRPr sz="1800">
              <a:solidFill>
                <a:srgbClr val="CF543F"/>
              </a:solidFill>
              <a:latin typeface="Arial"/>
              <a:ea typeface="Arial"/>
              <a:cs typeface="Arial"/>
              <a:sym typeface="Arial"/>
            </a:endParaRPr>
          </a:p>
          <a:p>
            <a:pPr indent="0" lvl="0" marL="0" marR="0" rtl="0" algn="l">
              <a:spcBef>
                <a:spcPts val="0"/>
              </a:spcBef>
              <a:spcAft>
                <a:spcPts val="0"/>
              </a:spcAft>
              <a:buNone/>
            </a:pPr>
            <a:r>
              <a:t/>
            </a:r>
            <a:endParaRPr sz="1800">
              <a:solidFill>
                <a:srgbClr val="CF543F"/>
              </a:solidFill>
              <a:latin typeface="Arial"/>
              <a:ea typeface="Arial"/>
              <a:cs typeface="Arial"/>
              <a:sym typeface="Arial"/>
            </a:endParaRPr>
          </a:p>
          <a:p>
            <a:pPr indent="0" lvl="0" marL="0" marR="0" rtl="0" algn="l">
              <a:spcBef>
                <a:spcPts val="0"/>
              </a:spcBef>
              <a:spcAft>
                <a:spcPts val="0"/>
              </a:spcAft>
              <a:buNone/>
            </a:pPr>
            <a:r>
              <a:t/>
            </a:r>
            <a:endParaRPr sz="1800">
              <a:solidFill>
                <a:srgbClr val="CF543F"/>
              </a:solidFill>
              <a:latin typeface="Arial"/>
              <a:ea typeface="Arial"/>
              <a:cs typeface="Arial"/>
              <a:sym typeface="Arial"/>
            </a:endParaRPr>
          </a:p>
          <a:p>
            <a:pPr indent="0" lvl="0" marL="0" marR="0" rtl="0" algn="l">
              <a:spcBef>
                <a:spcPts val="0"/>
              </a:spcBef>
              <a:spcAft>
                <a:spcPts val="0"/>
              </a:spcAft>
              <a:buNone/>
            </a:pPr>
            <a:r>
              <a:t/>
            </a:r>
            <a:endParaRPr sz="1800">
              <a:solidFill>
                <a:srgbClr val="CF543F"/>
              </a:solidFill>
              <a:latin typeface="Arial"/>
              <a:ea typeface="Arial"/>
              <a:cs typeface="Arial"/>
              <a:sym typeface="Arial"/>
            </a:endParaRPr>
          </a:p>
          <a:p>
            <a:pPr indent="0" lvl="0" marL="0" marR="0" rtl="0" algn="l">
              <a:spcBef>
                <a:spcPts val="0"/>
              </a:spcBef>
              <a:spcAft>
                <a:spcPts val="0"/>
              </a:spcAft>
              <a:buNone/>
            </a:pPr>
            <a:r>
              <a:t/>
            </a:r>
            <a:endParaRPr sz="1800">
              <a:solidFill>
                <a:srgbClr val="CF543F"/>
              </a:solidFill>
              <a:latin typeface="Arial"/>
              <a:ea typeface="Arial"/>
              <a:cs typeface="Arial"/>
              <a:sym typeface="Arial"/>
            </a:endParaRPr>
          </a:p>
          <a:p>
            <a:pPr indent="0" lvl="0" marL="0" marR="0" rtl="0" algn="l">
              <a:spcBef>
                <a:spcPts val="0"/>
              </a:spcBef>
              <a:spcAft>
                <a:spcPts val="0"/>
              </a:spcAft>
              <a:buNone/>
            </a:pPr>
            <a:r>
              <a:t/>
            </a:r>
            <a:endParaRPr sz="1800">
              <a:solidFill>
                <a:srgbClr val="CF543F"/>
              </a:solidFill>
              <a:latin typeface="Arial"/>
              <a:ea typeface="Arial"/>
              <a:cs typeface="Arial"/>
              <a:sym typeface="Arial"/>
            </a:endParaRPr>
          </a:p>
          <a:p>
            <a:pPr indent="0" lvl="0" marL="0" marR="0" rtl="0" algn="l">
              <a:spcBef>
                <a:spcPts val="0"/>
              </a:spcBef>
              <a:spcAft>
                <a:spcPts val="0"/>
              </a:spcAft>
              <a:buNone/>
            </a:pPr>
            <a:r>
              <a:t/>
            </a:r>
            <a:endParaRPr sz="1800">
              <a:solidFill>
                <a:srgbClr val="CF543F"/>
              </a:solidFill>
              <a:latin typeface="Arial"/>
              <a:ea typeface="Arial"/>
              <a:cs typeface="Arial"/>
              <a:sym typeface="Arial"/>
            </a:endParaRPr>
          </a:p>
          <a:p>
            <a:pPr indent="0" lvl="0" marL="0" marR="0" rtl="0" algn="l">
              <a:spcBef>
                <a:spcPts val="0"/>
              </a:spcBef>
              <a:spcAft>
                <a:spcPts val="0"/>
              </a:spcAft>
              <a:buNone/>
            </a:pPr>
            <a:r>
              <a:t/>
            </a:r>
            <a:endParaRPr sz="1800">
              <a:solidFill>
                <a:srgbClr val="CF543F"/>
              </a:solidFill>
              <a:latin typeface="Arial"/>
              <a:ea typeface="Arial"/>
              <a:cs typeface="Arial"/>
              <a:sym typeface="Arial"/>
            </a:endParaRPr>
          </a:p>
          <a:p>
            <a:pPr indent="0" lvl="0" marL="0" marR="0" rtl="0" algn="l">
              <a:spcBef>
                <a:spcPts val="0"/>
              </a:spcBef>
              <a:spcAft>
                <a:spcPts val="0"/>
              </a:spcAft>
              <a:buNone/>
            </a:pPr>
            <a:r>
              <a:t/>
            </a:r>
            <a:endParaRPr sz="1800">
              <a:solidFill>
                <a:srgbClr val="CF543F"/>
              </a:solidFill>
              <a:latin typeface="Arial"/>
              <a:ea typeface="Arial"/>
              <a:cs typeface="Arial"/>
              <a:sym typeface="Arial"/>
            </a:endParaRPr>
          </a:p>
          <a:p>
            <a:pPr indent="0" lvl="0" marL="0" marR="0" rtl="0" algn="l">
              <a:spcBef>
                <a:spcPts val="0"/>
              </a:spcBef>
              <a:spcAft>
                <a:spcPts val="0"/>
              </a:spcAft>
              <a:buNone/>
            </a:pPr>
            <a:r>
              <a:t/>
            </a:r>
            <a:endParaRPr sz="1800">
              <a:solidFill>
                <a:srgbClr val="CF543F"/>
              </a:solidFill>
              <a:latin typeface="Arial"/>
              <a:ea typeface="Arial"/>
              <a:cs typeface="Arial"/>
              <a:sym typeface="Arial"/>
            </a:endParaRPr>
          </a:p>
        </p:txBody>
      </p:sp>
      <p:sp>
        <p:nvSpPr>
          <p:cNvPr id="207" name="Google Shape;207;p13"/>
          <p:cNvSpPr txBox="1"/>
          <p:nvPr>
            <p:ph type="title"/>
          </p:nvPr>
        </p:nvSpPr>
        <p:spPr>
          <a:xfrm>
            <a:off x="611560" y="476672"/>
            <a:ext cx="8229600" cy="129614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600"/>
              <a:buFont typeface="Candara"/>
              <a:buNone/>
            </a:pPr>
            <a:r>
              <a:rPr lang="es-ES" sz="3600"/>
              <a:t>CLASIFICACIÓN DE APLICACIONES WEB</a:t>
            </a:r>
            <a:endParaRPr sz="3600"/>
          </a:p>
        </p:txBody>
      </p:sp>
      <p:pic>
        <p:nvPicPr>
          <p:cNvPr id="208" name="Google Shape;208;p13"/>
          <p:cNvPicPr preferRelativeResize="0"/>
          <p:nvPr/>
        </p:nvPicPr>
        <p:blipFill rotWithShape="1">
          <a:blip r:embed="rId3">
            <a:alphaModFix/>
          </a:blip>
          <a:srcRect b="0" l="0" r="0" t="0"/>
          <a:stretch/>
        </p:blipFill>
        <p:spPr>
          <a:xfrm>
            <a:off x="467545" y="3429001"/>
            <a:ext cx="6912768"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4"/>
          <p:cNvSpPr txBox="1"/>
          <p:nvPr/>
        </p:nvSpPr>
        <p:spPr>
          <a:xfrm>
            <a:off x="323528" y="1052736"/>
            <a:ext cx="7848872"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CF543F"/>
                </a:solidFill>
                <a:latin typeface="Arial"/>
                <a:ea typeface="Arial"/>
                <a:cs typeface="Arial"/>
                <a:sym typeface="Arial"/>
              </a:rPr>
              <a:t>• </a:t>
            </a:r>
            <a:r>
              <a:rPr b="1" lang="es-ES" sz="1800">
                <a:solidFill>
                  <a:srgbClr val="564B3C"/>
                </a:solidFill>
                <a:latin typeface="Century Gothic"/>
                <a:ea typeface="Century Gothic"/>
                <a:cs typeface="Century Gothic"/>
                <a:sym typeface="Century Gothic"/>
              </a:rPr>
              <a:t>Aplicaciones web dinámicas: </a:t>
            </a:r>
            <a:r>
              <a:rPr lang="es-ES" sz="1800">
                <a:solidFill>
                  <a:srgbClr val="564B3C"/>
                </a:solidFill>
                <a:latin typeface="Century Gothic"/>
                <a:ea typeface="Century Gothic"/>
                <a:cs typeface="Century Gothic"/>
                <a:sym typeface="Century Gothic"/>
              </a:rPr>
              <a:t>la interacción del cliente con </a:t>
            </a:r>
            <a:endParaRPr/>
          </a:p>
          <a:p>
            <a:pPr indent="0" lvl="0" marL="0" marR="0" rtl="0" algn="l">
              <a:spcBef>
                <a:spcPts val="0"/>
              </a:spcBef>
              <a:spcAft>
                <a:spcPts val="0"/>
              </a:spcAft>
              <a:buNone/>
            </a:pPr>
            <a:r>
              <a:rPr lang="es-ES" sz="1800">
                <a:solidFill>
                  <a:srgbClr val="564B3C"/>
                </a:solidFill>
                <a:latin typeface="Century Gothic"/>
                <a:ea typeface="Century Gothic"/>
                <a:cs typeface="Century Gothic"/>
                <a:sym typeface="Century Gothic"/>
              </a:rPr>
              <a:t>el recurso recibido por parte del servidor (página web) </a:t>
            </a:r>
            <a:endParaRPr/>
          </a:p>
          <a:p>
            <a:pPr indent="0" lvl="0" marL="0" marR="0" rtl="0" algn="l">
              <a:spcBef>
                <a:spcPts val="0"/>
              </a:spcBef>
              <a:spcAft>
                <a:spcPts val="0"/>
              </a:spcAft>
              <a:buNone/>
            </a:pPr>
            <a:r>
              <a:rPr lang="es-ES" sz="1800">
                <a:solidFill>
                  <a:srgbClr val="564B3C"/>
                </a:solidFill>
                <a:latin typeface="Century Gothic"/>
                <a:ea typeface="Century Gothic"/>
                <a:cs typeface="Century Gothic"/>
                <a:sym typeface="Century Gothic"/>
              </a:rPr>
              <a:t>produce algún tipo de cambio en la visualización del</a:t>
            </a:r>
            <a:endParaRPr/>
          </a:p>
          <a:p>
            <a:pPr indent="0" lvl="0" marL="0" marR="0" rtl="0" algn="l">
              <a:spcBef>
                <a:spcPts val="0"/>
              </a:spcBef>
              <a:spcAft>
                <a:spcPts val="0"/>
              </a:spcAft>
              <a:buNone/>
            </a:pPr>
            <a:r>
              <a:rPr lang="es-ES" sz="1800">
                <a:solidFill>
                  <a:srgbClr val="564B3C"/>
                </a:solidFill>
                <a:latin typeface="Century Gothic"/>
                <a:ea typeface="Century Gothic"/>
                <a:cs typeface="Century Gothic"/>
                <a:sym typeface="Century Gothic"/>
              </a:rPr>
              <a:t>mismo. (cambio de formato, ocultación de partes de la página, comienzo de animaciones, aparición de elementos nuevos, …).</a:t>
            </a:r>
            <a:endParaRPr/>
          </a:p>
          <a:p>
            <a:pPr indent="0" lvl="0" marL="0" marR="0" rtl="0" algn="l">
              <a:spcBef>
                <a:spcPts val="0"/>
              </a:spcBef>
              <a:spcAft>
                <a:spcPts val="0"/>
              </a:spcAft>
              <a:buNone/>
            </a:pPr>
            <a:r>
              <a:rPr lang="es-ES" sz="1800">
                <a:solidFill>
                  <a:srgbClr val="564B3C"/>
                </a:solidFill>
                <a:latin typeface="Century Gothic"/>
                <a:ea typeface="Century Gothic"/>
                <a:cs typeface="Century Gothic"/>
                <a:sym typeface="Century Gothic"/>
              </a:rPr>
              <a:t>Incluyen HTML, Flash, CSS, JavaScript, …</a:t>
            </a:r>
            <a:endParaRPr/>
          </a:p>
          <a:p>
            <a:pPr indent="0" lvl="0" marL="0" marR="0" rtl="0" algn="l">
              <a:spcBef>
                <a:spcPts val="0"/>
              </a:spcBef>
              <a:spcAft>
                <a:spcPts val="0"/>
              </a:spcAft>
              <a:buNone/>
            </a:pPr>
            <a:r>
              <a:t/>
            </a:r>
            <a:endParaRPr sz="1800">
              <a:solidFill>
                <a:srgbClr val="564B3C"/>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pic>
        <p:nvPicPr>
          <p:cNvPr id="214" name="Google Shape;214;p14"/>
          <p:cNvPicPr preferRelativeResize="0"/>
          <p:nvPr/>
        </p:nvPicPr>
        <p:blipFill rotWithShape="1">
          <a:blip r:embed="rId3">
            <a:alphaModFix/>
          </a:blip>
          <a:srcRect b="0" l="0" r="0" t="0"/>
          <a:stretch/>
        </p:blipFill>
        <p:spPr>
          <a:xfrm>
            <a:off x="467544" y="3212976"/>
            <a:ext cx="7928743" cy="20932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15"/>
          <p:cNvPicPr preferRelativeResize="0"/>
          <p:nvPr/>
        </p:nvPicPr>
        <p:blipFill rotWithShape="1">
          <a:blip r:embed="rId3">
            <a:alphaModFix/>
          </a:blip>
          <a:srcRect b="0" l="0" r="0" t="0"/>
          <a:stretch/>
        </p:blipFill>
        <p:spPr>
          <a:xfrm>
            <a:off x="728662" y="1881187"/>
            <a:ext cx="7686675" cy="3095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nvSpPr>
        <p:spPr>
          <a:xfrm>
            <a:off x="539552" y="764704"/>
            <a:ext cx="756084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rgbClr val="CF543F"/>
                </a:solidFill>
                <a:latin typeface="Arial"/>
                <a:ea typeface="Arial"/>
                <a:cs typeface="Arial"/>
                <a:sym typeface="Arial"/>
              </a:rPr>
              <a:t>• </a:t>
            </a:r>
            <a:r>
              <a:rPr b="1" lang="es-ES" sz="1800">
                <a:solidFill>
                  <a:srgbClr val="564B3C"/>
                </a:solidFill>
                <a:latin typeface="Century Gothic"/>
                <a:ea typeface="Century Gothic"/>
                <a:cs typeface="Century Gothic"/>
                <a:sym typeface="Century Gothic"/>
              </a:rPr>
              <a:t>Aplicaciones web interactivas: </a:t>
            </a:r>
            <a:r>
              <a:rPr lang="es-ES" sz="1800">
                <a:solidFill>
                  <a:schemeClr val="dk1"/>
                </a:solidFill>
                <a:latin typeface="Candara"/>
                <a:ea typeface="Candara"/>
                <a:cs typeface="Candara"/>
                <a:sym typeface="Candara"/>
              </a:rPr>
              <a:t>La interacción del cliente con la página web recibida desde el servidor hace que se genere un diálogo entre  ambos.</a:t>
            </a:r>
            <a:endParaRPr b="1" sz="1800">
              <a:solidFill>
                <a:srgbClr val="564B3C"/>
              </a:solidFill>
              <a:latin typeface="Century Gothic"/>
              <a:ea typeface="Century Gothic"/>
              <a:cs typeface="Century Gothic"/>
              <a:sym typeface="Century Gothic"/>
            </a:endParaRPr>
          </a:p>
          <a:p>
            <a:pPr indent="0" lvl="0" marL="0" marR="0" rtl="0" algn="l">
              <a:spcBef>
                <a:spcPts val="0"/>
              </a:spcBef>
              <a:spcAft>
                <a:spcPts val="0"/>
              </a:spcAft>
              <a:buNone/>
            </a:pPr>
            <a:r>
              <a:t/>
            </a:r>
            <a:endParaRPr b="1" sz="1800">
              <a:solidFill>
                <a:srgbClr val="564B3C"/>
              </a:solidFill>
              <a:latin typeface="Century Gothic"/>
              <a:ea typeface="Century Gothic"/>
              <a:cs typeface="Century Gothic"/>
              <a:sym typeface="Century Gothic"/>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Son las aplicaciones que más se utilizan en Internet actualmente.</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En el lado cliente encontramos HTML, controles ActiveX, Flash, applets, AJAX, etc.</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En el lado servidor se utilizan lenguajes embebidos en código HTML como PHP, ASP, JSP, enlaces a ejecutables CGI, servlets, ASP.net.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FFFF"/>
              </a:buClr>
              <a:buSzPct val="100000"/>
              <a:buFont typeface="Candara"/>
              <a:buNone/>
            </a:pPr>
            <a:r>
              <a:rPr lang="es-ES"/>
              <a:t>Lenguajes de programación en entorno Servidor</a:t>
            </a:r>
            <a:endParaRPr/>
          </a:p>
        </p:txBody>
      </p:sp>
      <p:sp>
        <p:nvSpPr>
          <p:cNvPr id="230" name="Google Shape;230;p17"/>
          <p:cNvSpPr txBox="1"/>
          <p:nvPr/>
        </p:nvSpPr>
        <p:spPr>
          <a:xfrm>
            <a:off x="467544" y="1916832"/>
            <a:ext cx="8208912"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Son aquellos cuyo código, precompilado o interpretado, es ejecutado en el servidor por un software específico para dicho código.</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Existen múltiples alternativas a la hora de ejecutar código en el servidor:</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Lenguajes de scripting ( PHP, ASP, JSP, …)</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Enlaces a código ejecutable (CGI, JSP, EJB, …)</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Estrategias híbridas que utilizan tanto enlaces a código ejecutable como código embebido en la propia página web (Web Forms de ASP.net).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8"/>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4B3C"/>
              </a:buClr>
              <a:buSzPts val="1800"/>
              <a:buFont typeface="Century Gothic"/>
              <a:buNone/>
            </a:pPr>
            <a:r>
              <a:rPr b="1" lang="es-ES" sz="1800">
                <a:solidFill>
                  <a:srgbClr val="564B3C"/>
                </a:solidFill>
                <a:latin typeface="Century Gothic"/>
                <a:ea typeface="Century Gothic"/>
                <a:cs typeface="Century Gothic"/>
                <a:sym typeface="Century Gothic"/>
              </a:rPr>
              <a:t>Lenguajes de scripting</a:t>
            </a:r>
            <a:endParaRPr/>
          </a:p>
        </p:txBody>
      </p:sp>
      <p:sp>
        <p:nvSpPr>
          <p:cNvPr id="236" name="Google Shape;236;p18"/>
          <p:cNvSpPr txBox="1"/>
          <p:nvPr/>
        </p:nvSpPr>
        <p:spPr>
          <a:xfrm>
            <a:off x="467544" y="2060848"/>
            <a:ext cx="7848872"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Código que se intercala con el código HTML de una aplicación web.</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El código está formado por instrucciones escritas en multitud de lenguajes de programación que son ejecutadas por un servidor para proporcionar</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dinamismo a la página web.</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El servidor web debe tener instalado un módulo o programa que le permita interpretar el lenguaje de programación del código embebido en la página web.</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PHP (Hypertext Processor)</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gratuidad, código abierto, portable en diferentes plataformas</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lenguaje interpretado</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construcciones orientadas a objetos</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lo soportan la mayoría de los servidores web</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txBox="1"/>
          <p:nvPr/>
        </p:nvSpPr>
        <p:spPr>
          <a:xfrm>
            <a:off x="467544" y="692696"/>
            <a:ext cx="8352928"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ASP (Active Server Pages)</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tecnología propietaria de código cerrado de Microsoft.</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diseñado para ejecutarse especialmente sobre IIS(Internet Information Server)</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actualmente este lenguaje ha dejado paso a la versión ASP.net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Perl</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inicialmente se utilizó para manipular cadenas de caracteres.</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primeros lenguajes para la programación web.</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código abierto basado en programación estructurada como C</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Python</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portable en diferentes plataformas y gratuito</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orientado a objetos</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lenguaje interpretado</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JSP (Java Server Pages)</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porciones de código java intercalado con HTML estático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el código java embebido se denomina servlet</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el servlet se carga en la memoria del servidor web al ser ejecutado la primera vez, para mejorar su ejecución en posteriores llamadas a dicha página web.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121920" lvl="0" marL="274320" rtl="0" algn="l">
              <a:spcBef>
                <a:spcPts val="0"/>
              </a:spcBef>
              <a:spcAft>
                <a:spcPts val="0"/>
              </a:spcAft>
              <a:buSzPts val="2400"/>
              <a:buNone/>
            </a:pPr>
            <a:r>
              <a:t/>
            </a:r>
            <a:endParaRPr/>
          </a:p>
        </p:txBody>
      </p:sp>
      <p:sp>
        <p:nvSpPr>
          <p:cNvPr id="139" name="Google Shape;139;p2"/>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FFFF"/>
              </a:buClr>
              <a:buSzPct val="100000"/>
              <a:buFont typeface="Candara"/>
              <a:buNone/>
            </a:pPr>
            <a:r>
              <a:rPr b="1" lang="es-ES"/>
              <a:t>Interacción entre Cliente/Servidor en una petición web</a:t>
            </a:r>
            <a:endParaRPr/>
          </a:p>
        </p:txBody>
      </p:sp>
      <p:pic>
        <p:nvPicPr>
          <p:cNvPr id="140" name="Google Shape;140;p2"/>
          <p:cNvPicPr preferRelativeResize="0"/>
          <p:nvPr/>
        </p:nvPicPr>
        <p:blipFill rotWithShape="1">
          <a:blip r:embed="rId3">
            <a:alphaModFix/>
          </a:blip>
          <a:srcRect b="0" l="0" r="0" t="0"/>
          <a:stretch/>
        </p:blipFill>
        <p:spPr>
          <a:xfrm>
            <a:off x="467544" y="1628800"/>
            <a:ext cx="7920880" cy="4869532"/>
          </a:xfrm>
          <a:prstGeom prst="rect">
            <a:avLst/>
          </a:prstGeom>
          <a:solidFill>
            <a:schemeClr val="lt1"/>
          </a:solidFill>
          <a:ln>
            <a:noFill/>
          </a:ln>
          <a:effectLst>
            <a:outerShdw rotWithShape="0" algn="ctr" dir="2700000" dist="35921">
              <a:schemeClr val="lt2"/>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5" name="Shape 245"/>
        <p:cNvGrpSpPr/>
        <p:nvPr/>
      </p:nvGrpSpPr>
      <p:grpSpPr>
        <a:xfrm>
          <a:off x="0" y="0"/>
          <a:ext cx="0" cy="0"/>
          <a:chOff x="0" y="0"/>
          <a:chExt cx="0" cy="0"/>
        </a:xfrm>
      </p:grpSpPr>
      <p:sp>
        <p:nvSpPr>
          <p:cNvPr id="246" name="Google Shape;246;p20"/>
          <p:cNvSpPr/>
          <p:nvPr/>
        </p:nvSpPr>
        <p:spPr>
          <a:xfrm>
            <a:off x="755576" y="548680"/>
            <a:ext cx="56886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800">
                <a:solidFill>
                  <a:schemeClr val="dk1"/>
                </a:solidFill>
                <a:latin typeface="Candara"/>
                <a:ea typeface="Candara"/>
                <a:cs typeface="Candara"/>
                <a:sym typeface="Candara"/>
              </a:rPr>
              <a:t>Arquitecturas y plataformas</a:t>
            </a:r>
            <a:endParaRPr/>
          </a:p>
        </p:txBody>
      </p:sp>
      <p:sp>
        <p:nvSpPr>
          <p:cNvPr id="247" name="Google Shape;247;p20"/>
          <p:cNvSpPr/>
          <p:nvPr/>
        </p:nvSpPr>
        <p:spPr>
          <a:xfrm>
            <a:off x="251520" y="2436274"/>
            <a:ext cx="8784976" cy="378565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Helvetica Neue"/>
              <a:buNone/>
            </a:pPr>
            <a:r>
              <a:rPr b="0" i="0" lang="es-ES" sz="1200" u="none" cap="none" strike="noStrike">
                <a:solidFill>
                  <a:srgbClr val="000000"/>
                </a:solidFill>
                <a:latin typeface="Helvetica Neue"/>
                <a:ea typeface="Helvetica Neue"/>
                <a:cs typeface="Helvetica Neue"/>
                <a:sym typeface="Helvetica Neue"/>
              </a:rPr>
              <a:t>La primera elección antes de comenzar a programar una aplicación web es la arquitectura a utilizar.:</a:t>
            </a:r>
            <a:endParaRPr/>
          </a:p>
          <a:p>
            <a:pPr indent="-171450" lvl="0" marL="171450" marR="0" rtl="0" algn="l">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Helvetica Neue"/>
                <a:ea typeface="Helvetica Neue"/>
                <a:cs typeface="Helvetica Neue"/>
                <a:sym typeface="Helvetica Neue"/>
              </a:rPr>
              <a:t>Java EE (Enterprise Edition), anteriormente J2EE. Es una plataforma orientada a la programación de aplicaciones en lenguaje Java..</a:t>
            </a:r>
            <a:br>
              <a:rPr b="0" i="0" lang="es-ES" sz="1200" u="none" cap="none" strike="noStrike">
                <a:solidFill>
                  <a:srgbClr val="000000"/>
                </a:solidFill>
                <a:latin typeface="Helvetica Neue"/>
                <a:ea typeface="Helvetica Neue"/>
                <a:cs typeface="Helvetica Neue"/>
                <a:sym typeface="Helvetica Neue"/>
              </a:rPr>
            </a:br>
            <a:r>
              <a:rPr b="0" i="0" lang="es-ES" sz="1200" u="none" cap="none" strike="noStrike">
                <a:solidFill>
                  <a:srgbClr val="000000"/>
                </a:solidFill>
                <a:latin typeface="Helvetica Neue"/>
                <a:ea typeface="Helvetica Neue"/>
                <a:cs typeface="Helvetica Neue"/>
                <a:sym typeface="Helvetica Neue"/>
              </a:rPr>
              <a:t>Dentro de esta arquitectura existen distintas tecnologías como las páginas JSP y los servlets, ambos orientados a la generación dinámica de páginas web.</a:t>
            </a:r>
            <a:endParaRPr/>
          </a:p>
          <a:p>
            <a:pPr indent="-171450" lvl="0" marL="171450" marR="0" rtl="0" algn="l">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Helvetica Neue"/>
                <a:ea typeface="Helvetica Neue"/>
                <a:cs typeface="Helvetica Neue"/>
                <a:sym typeface="Helvetica Neue"/>
              </a:rPr>
              <a:t>AMP. Son las siglas de Apache, MySQL y PHP/Perl/Python. Las dos primeras siglas hacen referencia al servidor web (Apache) y al servidor de base de datos (MySQL). La última se corresponde con el lenguaje de programación utilizado, que puede ser PHP, Perl o Python, siendo PHP el más empleado de los tres.</a:t>
            </a:r>
            <a:endParaRPr/>
          </a:p>
          <a:p>
            <a:pPr indent="0" lvl="0" marL="0" marR="0" rtl="0" algn="l">
              <a:lnSpc>
                <a:spcPct val="100000"/>
              </a:lnSpc>
              <a:spcBef>
                <a:spcPts val="0"/>
              </a:spcBef>
              <a:spcAft>
                <a:spcPts val="0"/>
              </a:spcAft>
              <a:buClr>
                <a:srgbClr val="000000"/>
              </a:buClr>
              <a:buSzPts val="1200"/>
              <a:buFont typeface="Helvetica Neue"/>
              <a:buNone/>
            </a:pPr>
            <a:r>
              <a:rPr b="0" i="0" lang="es-ES" sz="1200" u="none" cap="none" strike="noStrike">
                <a:solidFill>
                  <a:srgbClr val="000000"/>
                </a:solidFill>
                <a:latin typeface="Helvetica Neue"/>
                <a:ea typeface="Helvetica Neue"/>
                <a:cs typeface="Helvetica Neue"/>
                <a:sym typeface="Helvetica Neue"/>
              </a:rPr>
              <a:t>   Dependiendo del sistema operativo que se utilice para el servidor, se utilizan las siglas LAMP (para    </a:t>
            </a:r>
            <a:br>
              <a:rPr b="0" i="0" lang="es-ES" sz="1200" u="none" cap="none" strike="noStrike">
                <a:solidFill>
                  <a:srgbClr val="000000"/>
                </a:solidFill>
                <a:latin typeface="Helvetica Neue"/>
                <a:ea typeface="Helvetica Neue"/>
                <a:cs typeface="Helvetica Neue"/>
                <a:sym typeface="Helvetica Neue"/>
              </a:rPr>
            </a:br>
            <a:r>
              <a:rPr b="0" i="0" lang="es-ES" sz="1200" u="none" cap="none" strike="noStrike">
                <a:solidFill>
                  <a:srgbClr val="000000"/>
                </a:solidFill>
                <a:latin typeface="Helvetica Neue"/>
                <a:ea typeface="Helvetica Neue"/>
                <a:cs typeface="Helvetica Neue"/>
                <a:sym typeface="Helvetica Neue"/>
              </a:rPr>
              <a:t>    Linux), WAMP (para Windows) o MAMP (para Mac). </a:t>
            </a:r>
            <a:endParaRPr/>
          </a:p>
          <a:p>
            <a:pPr indent="-171450" lvl="0" marL="171450" marR="0" rtl="0" algn="l">
              <a:spcBef>
                <a:spcPts val="0"/>
              </a:spcBef>
              <a:spcAft>
                <a:spcPts val="0"/>
              </a:spcAft>
              <a:buClr>
                <a:schemeClr val="dk1"/>
              </a:buClr>
              <a:buSzPts val="1200"/>
              <a:buFont typeface="Arial"/>
              <a:buChar char="•"/>
            </a:pPr>
            <a:r>
              <a:rPr lang="es-ES" sz="1200">
                <a:solidFill>
                  <a:schemeClr val="dk1"/>
                </a:solidFill>
                <a:latin typeface="Candara"/>
                <a:ea typeface="Candara"/>
                <a:cs typeface="Candara"/>
                <a:sym typeface="Candara"/>
              </a:rPr>
              <a:t>CGI/Perl. Perl, un lenguaje de programación y CGI, un estándar para permitir al servidor web ejecutar programas genéricos, escritos en cualquier lenguaje (también se pueden utilizar por ejemplo C o Python), que devuelven páginas web (HTML) como resultado de su ejecución. El principal inconveniente de esta combinación es que CGI es lento, aunque existen métodos para acelerarlo. </a:t>
            </a:r>
            <a:endParaRPr/>
          </a:p>
          <a:p>
            <a:pPr indent="-171450" lvl="0" marL="171450" marR="0" rtl="0" algn="l">
              <a:spcBef>
                <a:spcPts val="0"/>
              </a:spcBef>
              <a:spcAft>
                <a:spcPts val="0"/>
              </a:spcAft>
              <a:buClr>
                <a:schemeClr val="dk1"/>
              </a:buClr>
              <a:buSzPts val="1200"/>
              <a:buFont typeface="Arial"/>
              <a:buChar char="•"/>
            </a:pPr>
            <a:r>
              <a:rPr lang="es-ES" sz="1200">
                <a:solidFill>
                  <a:schemeClr val="dk1"/>
                </a:solidFill>
                <a:latin typeface="Candara"/>
                <a:ea typeface="Candara"/>
                <a:cs typeface="Candara"/>
                <a:sym typeface="Candara"/>
              </a:rPr>
              <a:t>ASP.Net es la arquitectura comercial propuesta por Microsoft para el desarrollo de aplicaciones. Es la parte de la plataforma .Net destinada a la generación de páginas web dinámicas. Proviene de la evolución de la anterior tecnología de Microsoft, ASP. El lenguaje de programación puede ser Visual Basic.Net o C#. La arquitectura utiliza el servidor web de Microsoft, IIS.Una de las mayores ventajas de la arquitectura .Net es que incluye todo lo necesario para el desarrollo y el despliegue de aplicaciones. Por ejemplo, tiene su propio entorno de desarrollo, Visual Studio, aunque hay otras opciones disponibles. La mayor desventaja es que se trata de una plataforma comercial de código propietario.</a:t>
            </a:r>
            <a:endParaRPr/>
          </a:p>
          <a:p>
            <a:pPr indent="0" lvl="0" marL="0" marR="0" rtl="0" algn="l">
              <a:lnSpc>
                <a:spcPct val="100000"/>
              </a:lnSpc>
              <a:spcBef>
                <a:spcPts val="0"/>
              </a:spcBef>
              <a:spcAft>
                <a:spcPts val="0"/>
              </a:spcAft>
              <a:buClr>
                <a:schemeClr val="dk1"/>
              </a:buClr>
              <a:buSzPts val="1200"/>
              <a:buFont typeface="Candara"/>
              <a:buNone/>
            </a:pPr>
            <a:r>
              <a:t/>
            </a:r>
            <a:endParaRPr b="0" i="0" sz="12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
          <p:cNvSpPr/>
          <p:nvPr/>
        </p:nvSpPr>
        <p:spPr>
          <a:xfrm>
            <a:off x="179512" y="350437"/>
            <a:ext cx="8568952" cy="43088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Century Gothic"/>
                <a:ea typeface="Century Gothic"/>
                <a:cs typeface="Century Gothic"/>
                <a:sym typeface="Century Gothic"/>
              </a:rPr>
              <a:t>Configuración arquitectónica más habitual: </a:t>
            </a:r>
            <a:r>
              <a:rPr i="1" lang="es-ES" sz="2000">
                <a:solidFill>
                  <a:schemeClr val="lt1"/>
                </a:solidFill>
                <a:latin typeface="Century Gothic"/>
                <a:ea typeface="Century Gothic"/>
                <a:cs typeface="Century Gothic"/>
                <a:sym typeface="Century Gothic"/>
              </a:rPr>
              <a:t>Cliente/Servidor</a:t>
            </a:r>
            <a:r>
              <a:rPr i="1" lang="es-ES" sz="2000">
                <a:solidFill>
                  <a:srgbClr val="564B3C"/>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s-ES" sz="2000">
                <a:solidFill>
                  <a:srgbClr val="564B3C"/>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s-ES" sz="1800">
                <a:solidFill>
                  <a:srgbClr val="CF543F"/>
                </a:solidFill>
                <a:latin typeface="Arial"/>
                <a:ea typeface="Arial"/>
                <a:cs typeface="Arial"/>
                <a:sym typeface="Arial"/>
              </a:rPr>
              <a:t>• </a:t>
            </a:r>
            <a:r>
              <a:rPr i="1" lang="es-ES" sz="1800">
                <a:solidFill>
                  <a:srgbClr val="564B3C"/>
                </a:solidFill>
                <a:latin typeface="Century Gothic"/>
                <a:ea typeface="Century Gothic"/>
                <a:cs typeface="Century Gothic"/>
                <a:sym typeface="Century Gothic"/>
              </a:rPr>
              <a:t>Cliente es un componente consumidor de servicios. </a:t>
            </a:r>
            <a:endParaRPr/>
          </a:p>
          <a:p>
            <a:pPr indent="0" lvl="0" marL="0" marR="0" rtl="0" algn="l">
              <a:spcBef>
                <a:spcPts val="0"/>
              </a:spcBef>
              <a:spcAft>
                <a:spcPts val="0"/>
              </a:spcAft>
              <a:buNone/>
            </a:pPr>
            <a:r>
              <a:rPr lang="es-ES" sz="1800">
                <a:solidFill>
                  <a:srgbClr val="CF543F"/>
                </a:solidFill>
                <a:latin typeface="Arial"/>
                <a:ea typeface="Arial"/>
                <a:cs typeface="Arial"/>
                <a:sym typeface="Arial"/>
              </a:rPr>
              <a:t>• </a:t>
            </a:r>
            <a:r>
              <a:rPr i="1" lang="es-ES" sz="1800">
                <a:solidFill>
                  <a:srgbClr val="564B3C"/>
                </a:solidFill>
                <a:latin typeface="Century Gothic"/>
                <a:ea typeface="Century Gothic"/>
                <a:cs typeface="Century Gothic"/>
                <a:sym typeface="Century Gothic"/>
              </a:rPr>
              <a:t>Servidor es un componente proveedor de servicios.</a:t>
            </a:r>
            <a:endParaRPr/>
          </a:p>
          <a:p>
            <a:pPr indent="0" lvl="0" marL="0" marR="0" rtl="0" algn="l">
              <a:spcBef>
                <a:spcPts val="0"/>
              </a:spcBef>
              <a:spcAft>
                <a:spcPts val="0"/>
              </a:spcAft>
              <a:buNone/>
            </a:pPr>
            <a:r>
              <a:t/>
            </a:r>
            <a:endParaRPr i="1" sz="1800">
              <a:solidFill>
                <a:srgbClr val="564B3C"/>
              </a:solidFill>
              <a:latin typeface="Century Gothic"/>
              <a:ea typeface="Century Gothic"/>
              <a:cs typeface="Century Gothic"/>
              <a:sym typeface="Century Gothic"/>
            </a:endParaRPr>
          </a:p>
          <a:p>
            <a:pPr indent="0" lvl="0" marL="0" marR="0" rtl="0" algn="l">
              <a:spcBef>
                <a:spcPts val="0"/>
              </a:spcBef>
              <a:spcAft>
                <a:spcPts val="0"/>
              </a:spcAft>
              <a:buNone/>
            </a:pPr>
            <a:r>
              <a:rPr lang="es-ES" sz="1800" u="sng">
                <a:solidFill>
                  <a:schemeClr val="dk1"/>
                </a:solidFill>
                <a:latin typeface="Candara"/>
                <a:ea typeface="Candara"/>
                <a:cs typeface="Candara"/>
                <a:sym typeface="Candara"/>
              </a:rPr>
              <a:t>FUNCIONALIDADES EN LOS ENTORNOS CLIENTE/SERVIDOR (</a:t>
            </a:r>
            <a:r>
              <a:rPr i="1" lang="es-ES" sz="1800" u="sng">
                <a:solidFill>
                  <a:schemeClr val="dk1"/>
                </a:solidFill>
                <a:latin typeface="Candara"/>
                <a:ea typeface="Candara"/>
                <a:cs typeface="Candara"/>
                <a:sym typeface="Candara"/>
              </a:rPr>
              <a:t>CAPAS):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El reparto de funciones entre cliente y servidor: gestionar y distribuir las responsabilidades de cada una de las prestaciones funcionales entre el cliente y el servidor genera el modelo de 2, ó 3 capas.</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a:t>
            </a:r>
            <a:r>
              <a:rPr b="1" lang="es-ES" sz="1800">
                <a:solidFill>
                  <a:schemeClr val="dk1"/>
                </a:solidFill>
                <a:latin typeface="Candara"/>
                <a:ea typeface="Candara"/>
                <a:cs typeface="Candara"/>
                <a:sym typeface="Candara"/>
              </a:rPr>
              <a:t>Capa de presentación: </a:t>
            </a:r>
            <a:r>
              <a:rPr lang="es-ES" sz="1800">
                <a:solidFill>
                  <a:schemeClr val="dk1"/>
                </a:solidFill>
                <a:latin typeface="Candara"/>
                <a:ea typeface="Candara"/>
                <a:cs typeface="Candara"/>
                <a:sym typeface="Candara"/>
              </a:rPr>
              <a:t>es la que ve el usuario</a:t>
            </a:r>
            <a:r>
              <a:rPr b="1" lang="es-ES" sz="1800">
                <a:solidFill>
                  <a:schemeClr val="dk1"/>
                </a:solidFill>
                <a:latin typeface="Candara"/>
                <a:ea typeface="Candara"/>
                <a:cs typeface="Candara"/>
                <a:sym typeface="Candara"/>
              </a:rPr>
              <a: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a:t>
            </a:r>
            <a:r>
              <a:rPr b="1" lang="es-ES" sz="1800">
                <a:solidFill>
                  <a:schemeClr val="dk1"/>
                </a:solidFill>
                <a:latin typeface="Candara"/>
                <a:ea typeface="Candara"/>
                <a:cs typeface="Candara"/>
                <a:sym typeface="Candara"/>
              </a:rPr>
              <a:t>Capa de negocio: </a:t>
            </a:r>
            <a:r>
              <a:rPr lang="es-ES" sz="1800">
                <a:solidFill>
                  <a:schemeClr val="dk1"/>
                </a:solidFill>
                <a:latin typeface="Candara"/>
                <a:ea typeface="Candara"/>
                <a:cs typeface="Candara"/>
                <a:sym typeface="Candara"/>
              </a:rPr>
              <a:t>es la capa que conoce y gestiona las funcionalidades que esperamos del sistema o aplicación web.</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a:t>
            </a:r>
            <a:r>
              <a:rPr b="1" lang="es-ES" sz="1800">
                <a:solidFill>
                  <a:schemeClr val="dk1"/>
                </a:solidFill>
                <a:latin typeface="Candara"/>
                <a:ea typeface="Candara"/>
                <a:cs typeface="Candara"/>
                <a:sym typeface="Candara"/>
              </a:rPr>
              <a:t>Capa de persistencia o de datos: </a:t>
            </a:r>
            <a:r>
              <a:rPr lang="es-ES" sz="1800">
                <a:solidFill>
                  <a:schemeClr val="dk1"/>
                </a:solidFill>
                <a:latin typeface="Candara"/>
                <a:ea typeface="Candara"/>
                <a:cs typeface="Candara"/>
                <a:sym typeface="Candara"/>
              </a:rPr>
              <a:t>es la capa donde residen los datos y la encargada de acceder a los mismos.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4"/>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121920" lvl="0" marL="274320" rtl="0" algn="l">
              <a:spcBef>
                <a:spcPts val="0"/>
              </a:spcBef>
              <a:spcAft>
                <a:spcPts val="0"/>
              </a:spcAft>
              <a:buSzPts val="2400"/>
              <a:buNone/>
            </a:pPr>
            <a:r>
              <a:t/>
            </a:r>
            <a:endParaRPr/>
          </a:p>
        </p:txBody>
      </p:sp>
      <p:sp>
        <p:nvSpPr>
          <p:cNvPr id="151" name="Google Shape;151;p4"/>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s-ES"/>
              <a:t>Tecnologías en el lado Cliente</a:t>
            </a:r>
            <a:endParaRPr/>
          </a:p>
        </p:txBody>
      </p:sp>
      <p:pic>
        <p:nvPicPr>
          <p:cNvPr id="152" name="Google Shape;152;p4"/>
          <p:cNvPicPr preferRelativeResize="0"/>
          <p:nvPr/>
        </p:nvPicPr>
        <p:blipFill rotWithShape="1">
          <a:blip r:embed="rId3">
            <a:alphaModFix/>
          </a:blip>
          <a:srcRect b="0" l="0" r="0" t="0"/>
          <a:stretch/>
        </p:blipFill>
        <p:spPr>
          <a:xfrm>
            <a:off x="467544" y="1916832"/>
            <a:ext cx="8208912" cy="42382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txBox="1"/>
          <p:nvPr>
            <p:ph idx="1" type="body"/>
          </p:nvPr>
        </p:nvSpPr>
        <p:spPr>
          <a:xfrm>
            <a:off x="872067" y="1556792"/>
            <a:ext cx="7408333" cy="4569371"/>
          </a:xfrm>
          <a:prstGeom prst="rect">
            <a:avLst/>
          </a:prstGeom>
          <a:noFill/>
          <a:ln>
            <a:noFill/>
          </a:ln>
        </p:spPr>
        <p:txBody>
          <a:bodyPr anchorCtr="0" anchor="t" bIns="45700" lIns="91425" spcFirstLastPara="1" rIns="91425" wrap="square" tIns="45700">
            <a:normAutofit/>
          </a:bodyPr>
          <a:lstStyle/>
          <a:p>
            <a:pPr indent="-121920" lvl="0" marL="274320" rtl="0" algn="l">
              <a:spcBef>
                <a:spcPts val="0"/>
              </a:spcBef>
              <a:spcAft>
                <a:spcPts val="0"/>
              </a:spcAft>
              <a:buSzPts val="2400"/>
              <a:buNone/>
            </a:pPr>
            <a:r>
              <a:t/>
            </a:r>
            <a:endParaRPr/>
          </a:p>
        </p:txBody>
      </p:sp>
      <p:sp>
        <p:nvSpPr>
          <p:cNvPr id="158" name="Google Shape;158;p5"/>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s-ES"/>
              <a:t>Tecnologías en el lado Servidor</a:t>
            </a:r>
            <a:endParaRPr/>
          </a:p>
        </p:txBody>
      </p:sp>
      <p:pic>
        <p:nvPicPr>
          <p:cNvPr id="159" name="Google Shape;159;p5"/>
          <p:cNvPicPr preferRelativeResize="0"/>
          <p:nvPr/>
        </p:nvPicPr>
        <p:blipFill rotWithShape="1">
          <a:blip r:embed="rId3">
            <a:alphaModFix/>
          </a:blip>
          <a:srcRect b="0" l="0" r="0" t="0"/>
          <a:stretch/>
        </p:blipFill>
        <p:spPr>
          <a:xfrm>
            <a:off x="548804" y="1556792"/>
            <a:ext cx="7848871" cy="48245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6"/>
          <p:cNvPicPr preferRelativeResize="0"/>
          <p:nvPr/>
        </p:nvPicPr>
        <p:blipFill rotWithShape="1">
          <a:blip r:embed="rId3">
            <a:alphaModFix/>
          </a:blip>
          <a:srcRect b="0" l="0" r="0" t="0"/>
          <a:stretch/>
        </p:blipFill>
        <p:spPr>
          <a:xfrm>
            <a:off x="91289" y="1772816"/>
            <a:ext cx="8880152" cy="38531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7"/>
          <p:cNvSpPr txBox="1"/>
          <p:nvPr>
            <p:ph idx="1" type="body"/>
          </p:nvPr>
        </p:nvSpPr>
        <p:spPr>
          <a:xfrm>
            <a:off x="872067" y="1628800"/>
            <a:ext cx="7408333" cy="4497363"/>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100000"/>
              <a:buChar char="*"/>
            </a:pPr>
            <a:r>
              <a:rPr lang="es-ES"/>
              <a:t>La palabra servidor identifica tanto al programa como a la maquina en la que dicho programa se ejecuta.</a:t>
            </a:r>
            <a:endParaRPr/>
          </a:p>
          <a:p>
            <a:pPr indent="-274320" lvl="0" marL="274320" rtl="0" algn="l">
              <a:spcBef>
                <a:spcPts val="408"/>
              </a:spcBef>
              <a:spcAft>
                <a:spcPts val="0"/>
              </a:spcAft>
              <a:buSzPct val="100000"/>
              <a:buChar char="*"/>
            </a:pPr>
            <a:r>
              <a:rPr lang="es-ES"/>
              <a:t>Un servidor Web se encarga de mantenerse a la espera de peticiones referidas a páginas o elementos de la web a través del protocolo HTTP o HTTPS  llevada a cabo por un cliente HTTP que solemos  conocer como navegador. El navegador realiza una petición al servidor y este le responde con el contenido que el cliente solicita. Por ejemplo, al teclear www.google.com en nuestro navegador, este realiza una petición HTTP al servidor de dicha dirección. El servidor responde al cliente enviando el código HTML de la página, el cliente, una vez recibido el código, lo interpreta y lo muestra en pantalla. Como vemos con este ejemplo, el cliente es el encargado de interpretar el código HTML, es decir, de mostrar las fuentes, los colores y la disposición de los textos y objetos de la página, el servidor tan solo se limita a transferir el código de la página sin llevar a cabo ninguna interpretación de la misma</a:t>
            </a:r>
            <a:endParaRPr/>
          </a:p>
        </p:txBody>
      </p:sp>
      <p:sp>
        <p:nvSpPr>
          <p:cNvPr id="170" name="Google Shape;170;p7"/>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s-ES"/>
              <a:t>Servidores WEB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idx="1" type="body"/>
          </p:nvPr>
        </p:nvSpPr>
        <p:spPr>
          <a:xfrm>
            <a:off x="872067" y="1340768"/>
            <a:ext cx="7408333" cy="4785395"/>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100000"/>
              <a:buChar char="*"/>
            </a:pPr>
            <a:r>
              <a:rPr lang="es-ES" sz="2600"/>
              <a:t>Los servidores web sólo tienen la capacidad comentada: resolver peticiones de elementos web. Pero no se molestan en descifrar el código de estos elementos. Esa tarea la dejan en manos del cliente que hizo la petición (normalmente un navegador web).</a:t>
            </a:r>
            <a:endParaRPr/>
          </a:p>
          <a:p>
            <a:pPr indent="-274320" lvl="0" marL="274320" rtl="0" algn="l">
              <a:spcBef>
                <a:spcPts val="364"/>
              </a:spcBef>
              <a:spcAft>
                <a:spcPts val="0"/>
              </a:spcAft>
              <a:buSzPct val="100000"/>
              <a:buChar char="*"/>
            </a:pPr>
            <a:r>
              <a:rPr lang="es-ES" sz="2600"/>
              <a:t>La cuestión es que cuando necesitamos crear elementos más complejos, entonces las páginas y otros elementos que almacena el servidor, contendrán código que debe de ser resuelto antes de entregarlo al cliente. Ahí es donde entra el servidor de aplicaciones</a:t>
            </a:r>
            <a:endParaRPr/>
          </a:p>
          <a:p>
            <a:pPr indent="-274320" lvl="0" marL="274320" rtl="0" algn="l">
              <a:spcBef>
                <a:spcPts val="364"/>
              </a:spcBef>
              <a:spcAft>
                <a:spcPts val="0"/>
              </a:spcAft>
              <a:buSzPct val="100000"/>
              <a:buChar char="*"/>
            </a:pPr>
            <a:r>
              <a:rPr lang="es-ES" sz="2600"/>
              <a:t>Un servidor de aplicaciones es el elemento (software) que es capaz de traducir las  instrucciones y además comunicar con otros servidores (como por ejemplo los servidores de bases de datos) para extraer información de la empresa que se necesita para resolver la petición. </a:t>
            </a:r>
            <a:endParaRPr/>
          </a:p>
          <a:p>
            <a:pPr indent="-274320" lvl="0" marL="274320" rtl="0" algn="l">
              <a:spcBef>
                <a:spcPts val="364"/>
              </a:spcBef>
              <a:spcAft>
                <a:spcPts val="0"/>
              </a:spcAft>
              <a:buSzPct val="100000"/>
              <a:buChar char="*"/>
            </a:pPr>
            <a:r>
              <a:rPr lang="es-ES" sz="2600"/>
              <a:t>Los servidores de aplicaciones trabajan en  conjunto con los servidores web para que el proceso se haga de forma transparente al usuario; es decir el usuario pide el servicio a través, normalmente, de su navegador y el servidor web atiende la petición y pide al servidor de aplicaciones la traducción de la aplicación contenida a fin de mostrar al usuario el resultado de forma entendible por su navegador (es decir en formato HTML).</a:t>
            </a:r>
            <a:endParaRPr/>
          </a:p>
          <a:p>
            <a:pPr indent="-167640" lvl="0" marL="274320" rtl="0" algn="l">
              <a:spcBef>
                <a:spcPts val="336"/>
              </a:spcBef>
              <a:spcAft>
                <a:spcPts val="0"/>
              </a:spcAft>
              <a:buSzPct val="100000"/>
              <a:buNone/>
            </a:pPr>
            <a:r>
              <a:t/>
            </a:r>
            <a:endParaRPr/>
          </a:p>
        </p:txBody>
      </p:sp>
      <p:sp>
        <p:nvSpPr>
          <p:cNvPr id="176" name="Google Shape;176;p8"/>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s-ES"/>
              <a:t>Servidores de Aplicaciones Web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descr="Resultado de imagen de peticion php" id="181" name="Google Shape;181;p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descr="Resultado de imagen de peticion php" id="182" name="Google Shape;182;p9"/>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pic>
        <p:nvPicPr>
          <p:cNvPr descr="C:\Users\DAW2\Desktop\descarga.jpg" id="183" name="Google Shape;183;p9"/>
          <p:cNvPicPr preferRelativeResize="0"/>
          <p:nvPr/>
        </p:nvPicPr>
        <p:blipFill rotWithShape="1">
          <a:blip r:embed="rId3">
            <a:alphaModFix/>
          </a:blip>
          <a:srcRect b="0" l="0" r="0" t="0"/>
          <a:stretch/>
        </p:blipFill>
        <p:spPr>
          <a:xfrm>
            <a:off x="1259632" y="3789040"/>
            <a:ext cx="5328592" cy="1559049"/>
          </a:xfrm>
          <a:prstGeom prst="rect">
            <a:avLst/>
          </a:prstGeom>
          <a:noFill/>
          <a:ln>
            <a:noFill/>
          </a:ln>
        </p:spPr>
      </p:pic>
      <p:pic>
        <p:nvPicPr>
          <p:cNvPr descr="C:\Users\DAW2\Desktop\php_html.gif" id="184" name="Google Shape;184;p9"/>
          <p:cNvPicPr preferRelativeResize="0"/>
          <p:nvPr/>
        </p:nvPicPr>
        <p:blipFill rotWithShape="1">
          <a:blip r:embed="rId4">
            <a:alphaModFix/>
          </a:blip>
          <a:srcRect b="0" l="0" r="0" t="0"/>
          <a:stretch/>
        </p:blipFill>
        <p:spPr>
          <a:xfrm>
            <a:off x="1259632" y="1556792"/>
            <a:ext cx="5112568" cy="13681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rma de onda">
  <a:themeElements>
    <a:clrScheme name="Forma de onda">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2013-09-15T09:03:48Z</dcterms:created>
  <dc:creator>HOME</dc:creator>
</cp:coreProperties>
</file>