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5645-5120-444E-B404-669B396814C5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D5C-44E8-42E9-A1EC-F9794D92DA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5645-5120-444E-B404-669B396814C5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D5C-44E8-42E9-A1EC-F9794D92D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5645-5120-444E-B404-669B396814C5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D5C-44E8-42E9-A1EC-F9794D92D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5645-5120-444E-B404-669B396814C5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D5C-44E8-42E9-A1EC-F9794D92D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5645-5120-444E-B404-669B396814C5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D5C-44E8-42E9-A1EC-F9794D92DA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5645-5120-444E-B404-669B396814C5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D5C-44E8-42E9-A1EC-F9794D92D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5645-5120-444E-B404-669B396814C5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D5C-44E8-42E9-A1EC-F9794D92D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5645-5120-444E-B404-669B396814C5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D5C-44E8-42E9-A1EC-F9794D92D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5645-5120-444E-B404-669B396814C5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D5C-44E8-42E9-A1EC-F9794D92DA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5645-5120-444E-B404-669B396814C5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D5C-44E8-42E9-A1EC-F9794D92DA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02F5645-5120-444E-B404-669B396814C5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09E3D5C-44E8-42E9-A1EC-F9794D92DA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02F5645-5120-444E-B404-669B396814C5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09E3D5C-44E8-42E9-A1EC-F9794D92DA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uWatch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5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Login</a:t>
            </a:r>
          </a:p>
          <a:p>
            <a:r>
              <a:rPr lang="en-US" dirty="0" smtClean="0"/>
              <a:t>User registration</a:t>
            </a:r>
          </a:p>
          <a:p>
            <a:r>
              <a:rPr lang="en-US" dirty="0" smtClean="0"/>
              <a:t>Upload PDE</a:t>
            </a:r>
          </a:p>
          <a:p>
            <a:r>
              <a:rPr lang="en-US" dirty="0" smtClean="0"/>
              <a:t>Retrieve PDE(REST API)</a:t>
            </a:r>
          </a:p>
          <a:p>
            <a:r>
              <a:rPr lang="en-US" dirty="0" smtClean="0"/>
              <a:t>Base 64 encoding</a:t>
            </a:r>
          </a:p>
          <a:p>
            <a:r>
              <a:rPr lang="en-US" dirty="0" smtClean="0"/>
              <a:t>Geo-location(Not yet translated)</a:t>
            </a:r>
          </a:p>
          <a:p>
            <a:r>
              <a:rPr lang="en-US" dirty="0" smtClean="0"/>
              <a:t>Check Internet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Hashing Metadata 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Internet connection</a:t>
            </a:r>
          </a:p>
          <a:p>
            <a:pPr lvl="1"/>
            <a:r>
              <a:rPr lang="en-US" dirty="0" smtClean="0"/>
              <a:t>User details</a:t>
            </a:r>
            <a:endParaRPr lang="en-US" dirty="0"/>
          </a:p>
          <a:p>
            <a:pPr lvl="1"/>
            <a:r>
              <a:rPr lang="en-US" dirty="0" smtClean="0"/>
              <a:t>Tags</a:t>
            </a:r>
          </a:p>
          <a:p>
            <a:r>
              <a:rPr lang="en-US" dirty="0" smtClean="0"/>
              <a:t>Data Encryption </a:t>
            </a:r>
          </a:p>
          <a:p>
            <a:pPr lvl="1">
              <a:buFontTx/>
              <a:buChar char="-"/>
            </a:pPr>
            <a:r>
              <a:rPr lang="en-US" dirty="0" smtClean="0"/>
              <a:t>AES</a:t>
            </a:r>
          </a:p>
          <a:p>
            <a:pPr marL="514350" indent="-457200"/>
            <a:r>
              <a:rPr lang="en-US" dirty="0" smtClean="0"/>
              <a:t>2 factor authentication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056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Encryption Standard</a:t>
            </a:r>
          </a:p>
          <a:p>
            <a:r>
              <a:rPr lang="en-US" dirty="0" smtClean="0"/>
              <a:t>It uses symmetric key (1 key)</a:t>
            </a:r>
          </a:p>
          <a:p>
            <a:r>
              <a:rPr lang="en-US" dirty="0" smtClean="0"/>
              <a:t>Three standard key sizes (128, 192 and 256 bits)</a:t>
            </a:r>
          </a:p>
          <a:p>
            <a:r>
              <a:rPr lang="en-US" dirty="0" smtClean="0"/>
              <a:t> Efficient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size</a:t>
            </a:r>
          </a:p>
          <a:p>
            <a:pPr lvl="1"/>
            <a:r>
              <a:rPr lang="en-US" dirty="0" smtClean="0"/>
              <a:t>Encryption and decryption</a:t>
            </a:r>
          </a:p>
          <a:p>
            <a:r>
              <a:rPr lang="en-US" dirty="0" smtClean="0"/>
              <a:t>Tagging</a:t>
            </a:r>
          </a:p>
          <a:p>
            <a:r>
              <a:rPr lang="en-US" dirty="0" smtClean="0"/>
              <a:t>…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64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</TotalTime>
  <Words>76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uWatch</vt:lpstr>
      <vt:lpstr>Recap</vt:lpstr>
      <vt:lpstr>In progress</vt:lpstr>
      <vt:lpstr>Why AES</vt:lpstr>
      <vt:lpstr>Issues</vt:lpstr>
      <vt:lpstr>Burndown chat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uWatch</dc:title>
  <dc:creator>harry</dc:creator>
  <cp:lastModifiedBy>harry</cp:lastModifiedBy>
  <cp:revision>7</cp:revision>
  <dcterms:created xsi:type="dcterms:W3CDTF">2015-08-21T11:39:33Z</dcterms:created>
  <dcterms:modified xsi:type="dcterms:W3CDTF">2015-08-21T12:04:51Z</dcterms:modified>
</cp:coreProperties>
</file>