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711553B-94E4-4DCD-9692-E24E5B3E52F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C95D555-4A41-4F4E-A548-0992D880B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553B-94E4-4DCD-9692-E24E5B3E52F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D555-4A41-4F4E-A548-0992D880B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553B-94E4-4DCD-9692-E24E5B3E52F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D555-4A41-4F4E-A548-0992D880B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553B-94E4-4DCD-9692-E24E5B3E52F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D555-4A41-4F4E-A548-0992D880B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553B-94E4-4DCD-9692-E24E5B3E52F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D555-4A41-4F4E-A548-0992D880B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553B-94E4-4DCD-9692-E24E5B3E52F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D555-4A41-4F4E-A548-0992D880B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11553B-94E4-4DCD-9692-E24E5B3E52F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C95D555-4A41-4F4E-A548-0992D880BC3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711553B-94E4-4DCD-9692-E24E5B3E52F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C95D555-4A41-4F4E-A548-0992D880B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553B-94E4-4DCD-9692-E24E5B3E52F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D555-4A41-4F4E-A548-0992D880B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553B-94E4-4DCD-9692-E24E5B3E52F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D555-4A41-4F4E-A548-0992D880B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553B-94E4-4DCD-9692-E24E5B3E52F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D555-4A41-4F4E-A548-0992D880B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711553B-94E4-4DCD-9692-E24E5B3E52FF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C95D555-4A41-4F4E-A548-0992D880BC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uWatch</a:t>
            </a:r>
            <a:r>
              <a:rPr lang="en-US" dirty="0" smtClean="0"/>
              <a:t> Digital Forensic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Ionic framework</a:t>
            </a:r>
          </a:p>
          <a:p>
            <a:r>
              <a:rPr lang="en-US" dirty="0" smtClean="0"/>
              <a:t>ngCordova</a:t>
            </a:r>
          </a:p>
          <a:p>
            <a:r>
              <a:rPr lang="en-US" dirty="0" smtClean="0"/>
              <a:t>Firebase</a:t>
            </a:r>
          </a:p>
          <a:p>
            <a:r>
              <a:rPr lang="en-US" dirty="0" smtClean="0"/>
              <a:t>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Ionic?</a:t>
            </a:r>
          </a:p>
          <a:p>
            <a:pPr lvl="1"/>
            <a:r>
              <a:rPr lang="en-US" dirty="0" smtClean="0"/>
              <a:t>Web-based framework</a:t>
            </a:r>
          </a:p>
          <a:p>
            <a:pPr lvl="2"/>
            <a:r>
              <a:rPr lang="en-US" dirty="0" smtClean="0"/>
              <a:t>JavaScript</a:t>
            </a:r>
          </a:p>
          <a:p>
            <a:pPr lvl="2"/>
            <a:r>
              <a:rPr lang="en-US" dirty="0" smtClean="0"/>
              <a:t>HTML5</a:t>
            </a:r>
          </a:p>
          <a:p>
            <a:pPr lvl="2"/>
            <a:r>
              <a:rPr lang="en-US" dirty="0" smtClean="0"/>
              <a:t>CSS3</a:t>
            </a:r>
          </a:p>
          <a:p>
            <a:pPr marL="400050" lvl="1" indent="0">
              <a:buNone/>
            </a:pPr>
            <a:r>
              <a:rPr lang="en-US" dirty="0" smtClean="0"/>
              <a:t>- Cross platform apps</a:t>
            </a:r>
          </a:p>
        </p:txBody>
      </p:sp>
    </p:spTree>
    <p:extLst>
      <p:ext uri="{BB962C8B-B14F-4D97-AF65-F5344CB8AC3E}">
        <p14:creationId xmlns:p14="http://schemas.microsoft.com/office/powerpoint/2010/main" val="246128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an MVC framework</a:t>
            </a:r>
          </a:p>
          <a:p>
            <a:pPr lvl="1"/>
            <a:r>
              <a:rPr lang="en-US" dirty="0" smtClean="0"/>
              <a:t>Uses AngularJS for controllers and services</a:t>
            </a:r>
          </a:p>
          <a:p>
            <a:pPr lvl="1"/>
            <a:r>
              <a:rPr lang="en-US" dirty="0" smtClean="0"/>
              <a:t>Uses HTML for views</a:t>
            </a:r>
          </a:p>
          <a:p>
            <a:pPr lvl="1"/>
            <a:r>
              <a:rPr lang="en-US" dirty="0" smtClean="0"/>
              <a:t>JSON for model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ngCordova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and libraries</a:t>
            </a:r>
          </a:p>
          <a:p>
            <a:r>
              <a:rPr lang="en-US" dirty="0" smtClean="0"/>
              <a:t>Compiles source code</a:t>
            </a:r>
          </a:p>
          <a:p>
            <a:r>
              <a:rPr lang="en-US" dirty="0" smtClean="0"/>
              <a:t>Deploy the source code into:</a:t>
            </a:r>
          </a:p>
          <a:p>
            <a:pPr lvl="1"/>
            <a:r>
              <a:rPr lang="en-US" dirty="0" smtClean="0"/>
              <a:t>Apk - android</a:t>
            </a:r>
          </a:p>
          <a:p>
            <a:pPr lvl="1"/>
            <a:r>
              <a:rPr lang="en-US" dirty="0" smtClean="0"/>
              <a:t>Xap – windows mobile</a:t>
            </a:r>
          </a:p>
          <a:p>
            <a:pPr lvl="1"/>
            <a:r>
              <a:rPr lang="en-US" dirty="0" smtClean="0"/>
              <a:t>Ipa - 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server</a:t>
            </a:r>
          </a:p>
          <a:p>
            <a:r>
              <a:rPr lang="en-US" dirty="0" smtClean="0"/>
              <a:t>ORM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Firebase Provides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API(who the user is)</a:t>
            </a:r>
          </a:p>
          <a:p>
            <a:r>
              <a:rPr lang="en-US" dirty="0" smtClean="0"/>
              <a:t>Security and  Rules( read, write &amp; validate rules)</a:t>
            </a:r>
          </a:p>
          <a:p>
            <a:r>
              <a:rPr lang="en-US" dirty="0" smtClean="0"/>
              <a:t>Supports SSL on all clients</a:t>
            </a:r>
          </a:p>
          <a:p>
            <a:r>
              <a:rPr lang="en-US" dirty="0" smtClean="0"/>
              <a:t>Uses Bcrypt for password storage</a:t>
            </a:r>
          </a:p>
          <a:p>
            <a:r>
              <a:rPr lang="en-US" dirty="0" smtClean="0"/>
              <a:t>Uses the JSON Web Token Standard for credentials</a:t>
            </a:r>
          </a:p>
          <a:p>
            <a:r>
              <a:rPr lang="en-US" dirty="0" smtClean="0"/>
              <a:t>Generate Server-Signed Tokens</a:t>
            </a:r>
          </a:p>
          <a:p>
            <a:r>
              <a:rPr lang="en-US" dirty="0" smtClean="0"/>
              <a:t>All security Logic is put in one place</a:t>
            </a:r>
          </a:p>
        </p:txBody>
      </p:sp>
    </p:spTree>
    <p:extLst>
      <p:ext uri="{BB962C8B-B14F-4D97-AF65-F5344CB8AC3E}">
        <p14:creationId xmlns:p14="http://schemas.microsoft.com/office/powerpoint/2010/main" val="27922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Scalability(Operations occur local/client side)</a:t>
            </a:r>
          </a:p>
          <a:p>
            <a:r>
              <a:rPr lang="en-US" dirty="0" smtClean="0"/>
              <a:t>Flexibility(no metadata to manage)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149</TotalTime>
  <Words>133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uWatch Digital Forensic Tool</vt:lpstr>
      <vt:lpstr>Ionic framework</vt:lpstr>
      <vt:lpstr>Ionic framework</vt:lpstr>
      <vt:lpstr>ngCordova</vt:lpstr>
      <vt:lpstr>Firebase</vt:lpstr>
      <vt:lpstr>Security Firebase Provides</vt:lpstr>
      <vt:lpstr>Benefits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Martina</dc:creator>
  <cp:lastModifiedBy>Martina</cp:lastModifiedBy>
  <cp:revision>8</cp:revision>
  <dcterms:created xsi:type="dcterms:W3CDTF">2015-07-30T14:26:29Z</dcterms:created>
  <dcterms:modified xsi:type="dcterms:W3CDTF">2015-07-30T16:56:15Z</dcterms:modified>
</cp:coreProperties>
</file>