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p:scale>
          <a:sx n="81" d="100"/>
          <a:sy n="81" d="100"/>
        </p:scale>
        <p:origin x="-300" y="-198"/>
      </p:cViewPr>
      <p:guideLst>
        <p:guide orient="horz" pos="2160"/>
        <p:guide pos="3840"/>
      </p:guideLst>
    </p:cSldViewPr>
  </p:slideViewPr>
  <p:outlineViewPr>
    <p:cViewPr>
      <p:scale>
        <a:sx n="33" d="100"/>
        <a:sy n="33" d="100"/>
      </p:scale>
      <p:origin x="0" y="46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5/28/2015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Uwatch</a:t>
            </a:r>
            <a:r>
              <a:rPr lang="en-US" dirty="0" smtClean="0"/>
              <a:t> digital forensic tool</a:t>
            </a:r>
            <a:endParaRPr lang="en-US" dirty="0"/>
          </a:p>
        </p:txBody>
      </p:sp>
      <p:sp>
        <p:nvSpPr>
          <p:cNvPr id="3" name="Subtitle 2"/>
          <p:cNvSpPr>
            <a:spLocks noGrp="1"/>
          </p:cNvSpPr>
          <p:nvPr>
            <p:ph type="subTitle" idx="1"/>
          </p:nvPr>
        </p:nvSpPr>
        <p:spPr/>
        <p:txBody>
          <a:bodyPr/>
          <a:lstStyle/>
          <a:p>
            <a:r>
              <a:rPr lang="en-US" dirty="0" smtClean="0"/>
              <a:t>A secure tool to help with crime investigations</a:t>
            </a:r>
          </a:p>
          <a:p>
            <a:endParaRPr lang="en-US" dirty="0"/>
          </a:p>
        </p:txBody>
      </p:sp>
    </p:spTree>
    <p:extLst>
      <p:ext uri="{BB962C8B-B14F-4D97-AF65-F5344CB8AC3E}">
        <p14:creationId xmlns:p14="http://schemas.microsoft.com/office/powerpoint/2010/main" val="250762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 upload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816" y="1723292"/>
            <a:ext cx="9378462" cy="4865005"/>
          </a:xfrm>
        </p:spPr>
      </p:pic>
    </p:spTree>
    <p:extLst>
      <p:ext uri="{BB962C8B-B14F-4D97-AF65-F5344CB8AC3E}">
        <p14:creationId xmlns:p14="http://schemas.microsoft.com/office/powerpoint/2010/main" val="376900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 Download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6233" y="2286000"/>
            <a:ext cx="7175671" cy="4022725"/>
          </a:xfrm>
        </p:spPr>
      </p:pic>
    </p:spTree>
    <p:extLst>
      <p:ext uri="{BB962C8B-B14F-4D97-AF65-F5344CB8AC3E}">
        <p14:creationId xmlns:p14="http://schemas.microsoft.com/office/powerpoint/2010/main" val="258371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 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1" y="2028092"/>
            <a:ext cx="8632474" cy="4280633"/>
          </a:xfrm>
        </p:spPr>
      </p:pic>
    </p:spTree>
    <p:extLst>
      <p:ext uri="{BB962C8B-B14F-4D97-AF65-F5344CB8AC3E}">
        <p14:creationId xmlns:p14="http://schemas.microsoft.com/office/powerpoint/2010/main" val="403941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 access control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263" y="2016370"/>
            <a:ext cx="8170984" cy="4466492"/>
          </a:xfrm>
        </p:spPr>
      </p:pic>
    </p:spTree>
    <p:extLst>
      <p:ext uri="{BB962C8B-B14F-4D97-AF65-F5344CB8AC3E}">
        <p14:creationId xmlns:p14="http://schemas.microsoft.com/office/powerpoint/2010/main" val="158700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The system we are developing comprises of two main components the mobile application for citizens and a desktop application which is for law enforcement and judiciaries.</a:t>
            </a:r>
            <a:endParaRPr lang="en-US" dirty="0"/>
          </a:p>
          <a:p>
            <a:r>
              <a:rPr lang="en-US" dirty="0" smtClean="0"/>
              <a:t>Our system is security based so we will design the system to be secure from ground up.</a:t>
            </a:r>
          </a:p>
          <a:p>
            <a:r>
              <a:rPr lang="en-US" dirty="0" smtClean="0"/>
              <a:t>The system is a tool which will help law enforcement by producing authentic evidence.</a:t>
            </a:r>
          </a:p>
          <a:p>
            <a:r>
              <a:rPr lang="en-US" dirty="0" smtClean="0"/>
              <a:t>The authenticity the tool provides will hopefully allow the evidence captured by the system to be admissible when presenting it in court.</a:t>
            </a:r>
          </a:p>
          <a:p>
            <a:r>
              <a:rPr lang="en-US" dirty="0" smtClean="0"/>
              <a:t>We plan on maintaining confidentiality , integrity and availability of our system.</a:t>
            </a:r>
          </a:p>
          <a:p>
            <a:r>
              <a:rPr lang="en-US" dirty="0" smtClean="0"/>
              <a:t>There are limitations to which our system will be able to identify valid digital evidence because of image recognition limitations.</a:t>
            </a:r>
            <a:endParaRPr lang="en-US" dirty="0"/>
          </a:p>
          <a:p>
            <a:pPr marL="0" indent="0">
              <a:buNone/>
            </a:pPr>
            <a:endParaRPr lang="en-US" dirty="0" smtClean="0"/>
          </a:p>
          <a:p>
            <a:r>
              <a:rPr lang="en-US" dirty="0" smtClean="0"/>
              <a:t> </a:t>
            </a:r>
            <a:endParaRPr lang="en-US" dirty="0"/>
          </a:p>
        </p:txBody>
      </p:sp>
    </p:spTree>
    <p:extLst>
      <p:ext uri="{BB962C8B-B14F-4D97-AF65-F5344CB8AC3E}">
        <p14:creationId xmlns:p14="http://schemas.microsoft.com/office/powerpoint/2010/main" val="410492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components of our system</a:t>
            </a:r>
            <a:endParaRPr lang="en-US" dirty="0"/>
          </a:p>
        </p:txBody>
      </p:sp>
      <p:sp>
        <p:nvSpPr>
          <p:cNvPr id="3" name="Content Placeholder 2"/>
          <p:cNvSpPr>
            <a:spLocks noGrp="1"/>
          </p:cNvSpPr>
          <p:nvPr>
            <p:ph idx="1"/>
          </p:nvPr>
        </p:nvSpPr>
        <p:spPr/>
        <p:txBody>
          <a:bodyPr/>
          <a:lstStyle/>
          <a:p>
            <a:r>
              <a:rPr lang="en-US" dirty="0" smtClean="0"/>
              <a:t>The mobile version of our system is for citizens to record PDE(Potential digital evidence) and upload it for juries to use in court cases.(assuming the court system finds encryption and other security mechanisms admissible for maintaining integrity of the evidence.)</a:t>
            </a:r>
          </a:p>
          <a:p>
            <a:endParaRPr lang="en-US" dirty="0"/>
          </a:p>
          <a:p>
            <a:r>
              <a:rPr lang="en-US" dirty="0" smtClean="0"/>
              <a:t>The juries and law enforcement view the evidence using the desktop version of our application.  </a:t>
            </a:r>
            <a:endParaRPr lang="en-US" dirty="0"/>
          </a:p>
        </p:txBody>
      </p:sp>
    </p:spTree>
    <p:extLst>
      <p:ext uri="{BB962C8B-B14F-4D97-AF65-F5344CB8AC3E}">
        <p14:creationId xmlns:p14="http://schemas.microsoft.com/office/powerpoint/2010/main" val="215618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Authenticity of Evidence </a:t>
            </a:r>
            <a:endParaRPr lang="en-US" dirty="0"/>
          </a:p>
        </p:txBody>
      </p:sp>
      <p:sp>
        <p:nvSpPr>
          <p:cNvPr id="3" name="Content Placeholder 2"/>
          <p:cNvSpPr>
            <a:spLocks noGrp="1"/>
          </p:cNvSpPr>
          <p:nvPr>
            <p:ph idx="1"/>
          </p:nvPr>
        </p:nvSpPr>
        <p:spPr/>
        <p:txBody>
          <a:bodyPr>
            <a:normAutofit/>
          </a:bodyPr>
          <a:lstStyle/>
          <a:p>
            <a:r>
              <a:rPr lang="en-US" dirty="0" smtClean="0"/>
              <a:t>The authenticity of evidence will be based on the location evidence has been recorded as well as the timestamp and a digital signature which each piece of evidence will have when validated by the system.</a:t>
            </a:r>
          </a:p>
          <a:p>
            <a:endParaRPr lang="en-US" dirty="0"/>
          </a:p>
          <a:p>
            <a:r>
              <a:rPr lang="en-US" dirty="0" smtClean="0"/>
              <a:t>The digital signatures will provide a sense of authenticity to the court system(since they are mainly focused on the integrity of the data).</a:t>
            </a:r>
          </a:p>
          <a:p>
            <a:endParaRPr lang="en-US" dirty="0"/>
          </a:p>
          <a:p>
            <a:r>
              <a:rPr lang="en-US" dirty="0" smtClean="0"/>
              <a:t>Seeing that the timestamp of the data matches the time it was uploaded and the locations match the data may be admissible to be provided as evidence in the court of law. </a:t>
            </a:r>
            <a:endParaRPr lang="en-US" dirty="0"/>
          </a:p>
        </p:txBody>
      </p:sp>
    </p:spTree>
    <p:extLst>
      <p:ext uri="{BB962C8B-B14F-4D97-AF65-F5344CB8AC3E}">
        <p14:creationId xmlns:p14="http://schemas.microsoft.com/office/powerpoint/2010/main" val="160651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a:t>
            </a:r>
            <a:endParaRPr lang="en-US" dirty="0"/>
          </a:p>
        </p:txBody>
      </p:sp>
      <p:sp>
        <p:nvSpPr>
          <p:cNvPr id="3" name="Content Placeholder 2"/>
          <p:cNvSpPr>
            <a:spLocks noGrp="1"/>
          </p:cNvSpPr>
          <p:nvPr>
            <p:ph idx="1"/>
          </p:nvPr>
        </p:nvSpPr>
        <p:spPr/>
        <p:txBody>
          <a:bodyPr/>
          <a:lstStyle/>
          <a:p>
            <a:r>
              <a:rPr lang="en-US" dirty="0" smtClean="0"/>
              <a:t>Confidentiality of the data – No unauthorized party should be able to view </a:t>
            </a:r>
            <a:r>
              <a:rPr lang="en-US" dirty="0" err="1" smtClean="0"/>
              <a:t>digitial</a:t>
            </a:r>
            <a:r>
              <a:rPr lang="en-US" dirty="0" smtClean="0"/>
              <a:t> evidence stored by the system.</a:t>
            </a:r>
          </a:p>
          <a:p>
            <a:endParaRPr lang="en-US" dirty="0"/>
          </a:p>
          <a:p>
            <a:r>
              <a:rPr lang="en-US" dirty="0" smtClean="0"/>
              <a:t>Integrity of the data – Data should not be tempered with(this is a core requirement of our system, since this is of utmost importance to the court system)</a:t>
            </a:r>
          </a:p>
          <a:p>
            <a:endParaRPr lang="en-US" dirty="0"/>
          </a:p>
          <a:p>
            <a:r>
              <a:rPr lang="en-US" dirty="0" err="1" smtClean="0"/>
              <a:t>Availabality</a:t>
            </a:r>
            <a:r>
              <a:rPr lang="en-US" dirty="0" smtClean="0"/>
              <a:t> of the data - the judiciary and law enforcement should have access to data whenever they find it of need. </a:t>
            </a:r>
            <a:endParaRPr lang="en-US" dirty="0"/>
          </a:p>
        </p:txBody>
      </p:sp>
    </p:spTree>
    <p:extLst>
      <p:ext uri="{BB962C8B-B14F-4D97-AF65-F5344CB8AC3E}">
        <p14:creationId xmlns:p14="http://schemas.microsoft.com/office/powerpoint/2010/main" val="385934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In terms of validation of PDE we will be focusing on face recognition in images and certain objects found in crimes.</a:t>
            </a:r>
          </a:p>
          <a:p>
            <a:endParaRPr lang="en-US" dirty="0"/>
          </a:p>
          <a:p>
            <a:r>
              <a:rPr lang="en-US" dirty="0" smtClean="0"/>
              <a:t>We will not be handling video and audio PDE validation because the accuracy of object and voice recognition in artificial intelligence is underdeveloped.</a:t>
            </a:r>
          </a:p>
          <a:p>
            <a:endParaRPr lang="en-US" dirty="0" smtClean="0"/>
          </a:p>
          <a:p>
            <a:r>
              <a:rPr lang="en-US" dirty="0" smtClean="0"/>
              <a:t>These will be nice to have features we will build on if time permits.</a:t>
            </a:r>
            <a:endParaRPr lang="en-US" dirty="0"/>
          </a:p>
        </p:txBody>
      </p:sp>
    </p:spTree>
    <p:extLst>
      <p:ext uri="{BB962C8B-B14F-4D97-AF65-F5344CB8AC3E}">
        <p14:creationId xmlns:p14="http://schemas.microsoft.com/office/powerpoint/2010/main" val="201424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WITNESSES </a:t>
            </a:r>
            <a:r>
              <a:rPr lang="en-US" dirty="0" err="1" smtClean="0"/>
              <a:t>APPlicatio</a:t>
            </a:r>
            <a:r>
              <a:rPr lang="en-US" dirty="0" err="1"/>
              <a:t>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371" y="2286000"/>
            <a:ext cx="6391395"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1911551"/>
            <a:ext cx="9468396" cy="4771622"/>
          </a:xfrm>
          <a:prstGeom prst="rect">
            <a:avLst/>
          </a:prstGeom>
        </p:spPr>
      </p:pic>
    </p:spTree>
    <p:extLst>
      <p:ext uri="{BB962C8B-B14F-4D97-AF65-F5344CB8AC3E}">
        <p14:creationId xmlns:p14="http://schemas.microsoft.com/office/powerpoint/2010/main" val="419450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DESKTOP VERSION FOR LAW ENFORCEMENT &amp; JUDICIARY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371" y="2286000"/>
            <a:ext cx="6391395" cy="4022725"/>
          </a:xfrm>
        </p:spPr>
      </p:pic>
    </p:spTree>
    <p:extLst>
      <p:ext uri="{BB962C8B-B14F-4D97-AF65-F5344CB8AC3E}">
        <p14:creationId xmlns:p14="http://schemas.microsoft.com/office/powerpoint/2010/main" val="369943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r>
              <a:rPr lang="en-US" dirty="0" smtClean="0"/>
              <a:t>We plan on using agile approach since the system may need to change in future.</a:t>
            </a:r>
          </a:p>
          <a:p>
            <a:r>
              <a:rPr lang="en-US" dirty="0" smtClean="0"/>
              <a:t>This incremental approach allows us to test each of the small components of the system independently</a:t>
            </a:r>
          </a:p>
          <a:p>
            <a:r>
              <a:rPr lang="en-US" dirty="0" smtClean="0"/>
              <a:t>Changes in the requirements may be made in this approach so maybe our limitations changing in the implementation phase will not be a problem</a:t>
            </a:r>
          </a:p>
          <a:p>
            <a:endParaRPr lang="en-US" dirty="0"/>
          </a:p>
          <a:p>
            <a:r>
              <a:rPr lang="en-US" dirty="0" smtClean="0"/>
              <a:t>We plan on using java EE since our team is more comfortable in the java environment even though </a:t>
            </a:r>
            <a:r>
              <a:rPr lang="en-US" dirty="0" err="1" smtClean="0"/>
              <a:t>django</a:t>
            </a:r>
            <a:r>
              <a:rPr lang="en-US" dirty="0" smtClean="0"/>
              <a:t> python is said to have faster implementation. Also we have done minor research in the security aspects of java EE and feel assured by the various security frameworks provided.</a:t>
            </a:r>
          </a:p>
          <a:p>
            <a:r>
              <a:rPr lang="en-US" dirty="0" smtClean="0"/>
              <a:t> </a:t>
            </a:r>
            <a:endParaRPr lang="en-US" dirty="0"/>
          </a:p>
          <a:p>
            <a:endParaRPr lang="en-US" dirty="0"/>
          </a:p>
        </p:txBody>
      </p:sp>
    </p:spTree>
    <p:extLst>
      <p:ext uri="{BB962C8B-B14F-4D97-AF65-F5344CB8AC3E}">
        <p14:creationId xmlns:p14="http://schemas.microsoft.com/office/powerpoint/2010/main" val="1974559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364</TotalTime>
  <Words>563</Words>
  <Application>Microsoft Office PowerPoint</Application>
  <PresentationFormat>Custom</PresentationFormat>
  <Paragraphs>47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Integral</vt:lpstr>
      <vt:lpstr>Uwatch digital forensic tool</vt:lpstr>
      <vt:lpstr>Overview</vt:lpstr>
      <vt:lpstr>Two main components of our system</vt:lpstr>
      <vt:lpstr>Authenticity of Evidence </vt:lpstr>
      <vt:lpstr>CIA</vt:lpstr>
      <vt:lpstr>Limitations</vt:lpstr>
      <vt:lpstr>Prototype WITNESSES APPlication</vt:lpstr>
      <vt:lpstr>DESKTOP VERSION FOR LAW ENFORCEMENT &amp; JUDICIARY</vt:lpstr>
      <vt:lpstr>METHODOLOGY</vt:lpstr>
      <vt:lpstr>Functional requirements: upload</vt:lpstr>
      <vt:lpstr>FUNCTIONAL REQUIREMENTS: Download</vt:lpstr>
      <vt:lpstr>FUNCTIONAL REQUIREMENTS: VIEW</vt:lpstr>
      <vt:lpstr>Functional requirements: access control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Uwatch digital forensic tool</dc:title>
  <dc:creator>herb-adventure</dc:creator>
  <cp:lastModifiedBy>Martina</cp:lastModifiedBy>
  <cp:revision>17</cp:revision>
  <dcterms:created xsi:type="dcterms:W3CDTF">2015-05-28T09:16:59Z</dcterms:created>
  <dcterms:modified xsi:type="dcterms:W3CDTF">2015-05-28T18:11:43Z</dcterms:modified>
</cp:coreProperties>
</file>