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8F63D-1AE7-614B-9812-917C278A7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2B943-3EE1-F24E-8D25-6ECF53915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0FF8F-85BD-0742-851F-4E3A8CEF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4148-DA6A-2341-B4A6-952F39336D0F}" type="datetimeFigureOut">
              <a:rPr lang="de-DE" smtClean="0"/>
              <a:t>08.09.18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E1357-56B2-CB46-8FBA-2963E225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79D6D-E38A-734B-9089-89787B003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41C2-39B7-9C45-A560-9ED8161173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910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46B-8973-F647-AF65-5E814B6F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9D164-1B3C-014E-A064-298C65C4A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35FB7-180D-3B4E-B1EE-FACBFD4C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4148-DA6A-2341-B4A6-952F39336D0F}" type="datetimeFigureOut">
              <a:rPr lang="de-DE" smtClean="0"/>
              <a:t>08.09.18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38615-21CA-FD48-8681-987A1B72E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546DA-E688-2A43-A218-9430F758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41C2-39B7-9C45-A560-9ED8161173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91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F5184B-15BC-F14C-A163-A080F33E57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772DC-9E76-5E4A-BA64-D0D7983BB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E1751-C25A-4C44-AACD-3A3163CA3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4148-DA6A-2341-B4A6-952F39336D0F}" type="datetimeFigureOut">
              <a:rPr lang="de-DE" smtClean="0"/>
              <a:t>08.09.18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B099C-C7C8-AF4F-A0DB-A6979C1D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19169-12CB-7746-8D1B-D4339E75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41C2-39B7-9C45-A560-9ED8161173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07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6FF04-4C78-F04F-8C4D-8698CCCB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11FCD-73C9-634B-8C5D-92601EA2D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F578C-EA71-D344-8F32-C4804B81D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4148-DA6A-2341-B4A6-952F39336D0F}" type="datetimeFigureOut">
              <a:rPr lang="de-DE" smtClean="0"/>
              <a:t>08.09.18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E1A8F-E510-1349-AAB9-89DE3C4F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41A9E-F56F-9444-838D-9D66F937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41C2-39B7-9C45-A560-9ED8161173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87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F177-A7C2-7B4A-BFB0-B066E877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4FCF1-1E2F-6844-8B3C-E88F8CFE3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F2044-2DF8-D842-9C90-45C8CB26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4148-DA6A-2341-B4A6-952F39336D0F}" type="datetimeFigureOut">
              <a:rPr lang="de-DE" smtClean="0"/>
              <a:t>08.09.18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50219-2653-1743-8E51-F290DC095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BAB27-96BF-7F48-9F7A-DF279842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41C2-39B7-9C45-A560-9ED8161173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80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FCC5C-F430-814A-ADB7-2602D91C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4884D-DF31-BE4E-A22A-88C26DAE2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D4F3A-48A8-D149-A210-159E1D582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8EF06-94D7-3141-8A73-6457C6F80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4148-DA6A-2341-B4A6-952F39336D0F}" type="datetimeFigureOut">
              <a:rPr lang="de-DE" smtClean="0"/>
              <a:t>08.09.18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D7408-3DD8-0C40-8785-53D9DD49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06DF6-28EF-D849-A216-F05C07DF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41C2-39B7-9C45-A560-9ED8161173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85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2F8B-C66F-5946-BF76-8E742D71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A68EB-6BFF-174A-B785-1FFF1F735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E453B-7F23-C041-BA45-BA5B31CE0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6633E-0599-B64D-9EF1-AA970B7EE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AF3DA9-520C-A447-8E74-1EEF15A60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C38FA-DA4A-E748-BD39-B7E8B785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4148-DA6A-2341-B4A6-952F39336D0F}" type="datetimeFigureOut">
              <a:rPr lang="de-DE" smtClean="0"/>
              <a:t>08.09.18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A27CB-5E41-024E-A322-871ED0193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70DDB-833C-9D40-92CA-B1E3E5D4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41C2-39B7-9C45-A560-9ED8161173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56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77D1-49A6-6C4B-8C16-74C1A2C9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86029-385B-EC43-8CD9-6B1351DB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4148-DA6A-2341-B4A6-952F39336D0F}" type="datetimeFigureOut">
              <a:rPr lang="de-DE" smtClean="0"/>
              <a:t>08.09.18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D807A-7C28-1F45-91EF-6026272F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3D741-6ED4-2741-8571-0A2C72A7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41C2-39B7-9C45-A560-9ED8161173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9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810B46-2DC7-974E-98D2-FCE072860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4148-DA6A-2341-B4A6-952F39336D0F}" type="datetimeFigureOut">
              <a:rPr lang="de-DE" smtClean="0"/>
              <a:t>08.09.18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8F885-5BA9-7747-830F-3431494F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7C964-8E74-524E-B455-B33436B6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41C2-39B7-9C45-A560-9ED8161173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32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7F5E7-A1B1-B040-B370-2832423C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BACF9-6842-2B4E-9877-924A24290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B804B-2A74-CD48-BE1A-8EDCF6CB6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66E1E-CA84-5445-BA36-A0A3D7FD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4148-DA6A-2341-B4A6-952F39336D0F}" type="datetimeFigureOut">
              <a:rPr lang="de-DE" smtClean="0"/>
              <a:t>08.09.18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8BE06-7302-404C-9B46-0F869DD4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BB600-ACA4-B64E-A2A5-0C052065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41C2-39B7-9C45-A560-9ED8161173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09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4D6C8-4E63-B247-B96B-65A1B2A5D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68F9A7-2785-8E40-B12D-94C7A02B5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4D33F-1AEE-9F4D-9AB0-C0C7BD7C9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B67AC-A365-6E46-96B7-0EE57534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4148-DA6A-2341-B4A6-952F39336D0F}" type="datetimeFigureOut">
              <a:rPr lang="de-DE" smtClean="0"/>
              <a:t>08.09.18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F854E-BFBA-0649-88B9-2E505200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91DE1-1417-A042-A334-FCA63BF8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41C2-39B7-9C45-A560-9ED8161173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50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83F50B-855F-BD43-8F26-76A05370E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153C6-3C7B-BF4D-BB92-6F54E0192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06A72-35A9-B341-9348-38781D86C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84148-DA6A-2341-B4A6-952F39336D0F}" type="datetimeFigureOut">
              <a:rPr lang="de-DE" smtClean="0"/>
              <a:t>08.09.18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721AA-D88B-3D46-862F-C2F957D36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33A3D-D393-6448-9B4C-1A584E4B5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941C2-39B7-9C45-A560-9ED8161173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08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BB82-9F18-2541-824B-F89ED7ACAB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24C7E-7779-3F44-B13A-CF4C9CF4FA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24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Lorch, Lars</dc:creator>
  <cp:lastModifiedBy>Lorch, Lars</cp:lastModifiedBy>
  <cp:revision>1</cp:revision>
  <dcterms:created xsi:type="dcterms:W3CDTF">2018-09-08T21:25:24Z</dcterms:created>
  <dcterms:modified xsi:type="dcterms:W3CDTF">2018-09-08T21:25:49Z</dcterms:modified>
</cp:coreProperties>
</file>