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/>
    <p:restoredTop sz="94646"/>
  </p:normalViewPr>
  <p:slideViewPr>
    <p:cSldViewPr snapToGrid="0" snapToObjects="1">
      <p:cViewPr>
        <p:scale>
          <a:sx n="80" d="100"/>
          <a:sy n="80" d="100"/>
        </p:scale>
        <p:origin x="-1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3B36-0D99-3348-B7D7-3F2DA9F1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28EB6-D987-B240-BC7A-BB14386F6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4727-1B99-1D4D-B060-A4FCA6AD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BA60-D8B0-AC40-BA83-FAC2854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D164-7FF2-BA4F-B110-EE9B6D50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5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9603-56A2-A949-9044-0C95EF40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41D0-725C-8042-B71C-2DA76ED3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7314-0478-B247-BBCD-CBA9374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9C26-D0B7-144B-8EA2-32C28A3B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AD47-853D-B84C-BA16-88D5FF7A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27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F28DF-8141-E94C-B56C-4912E854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1A77-35AE-E148-A73F-EF333007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203C-D9C8-0247-97F1-397A44A1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F103-2B83-C44A-A21C-188966EB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D66C-17DF-3D45-9AAE-FFC19B3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7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8ED-000D-E64D-8675-2518B8E8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EC09-911E-F249-9BB7-665DA077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FD71-8CFA-6F47-A523-7B80839E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DCF4-3DF7-0E42-9F07-DBD65B8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EDE8-1035-E542-A85B-6B227A12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82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F685-F0A8-C94D-8AAF-F80117C3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6BFB-792A-9D46-BE24-5C1ED5B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6FCA-F852-E241-A98B-6A26AD7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D727-771C-F74D-B3E5-579AFBF5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F6BE-422B-384D-837E-1BB03648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4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4E74-48C7-C642-90D1-7DB413E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0068-4498-4446-9D33-BB5603E88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9FC6-875A-2840-B69E-56D9403B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A289C-E5FD-4D48-8794-B58655B0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F52F3-5A14-B44D-AFC3-EEA52C61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44C9-7222-F941-A079-E3598FBF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18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9D0D-4435-EA42-BF02-47EFFDF8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7267-A24C-294A-94A4-EE4221AA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9295-9780-354E-9209-E448107D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6120A-D956-974F-A19E-D7054B99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A3815-3F1F-2D4F-A891-C15793841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22F92-483B-8C43-BE38-542C0834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5E9D2-FF4C-F045-B755-24B3AF3B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F2327-0486-9A49-AF56-DA9DA1C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5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FE6-A196-0540-8170-C78CE0C7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012C2-F2F3-6646-BFBF-233853D9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7C28A-DA3B-E74A-AE86-995142BC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5B80E-D018-144D-96E1-B347F5E1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4C6AE-C22E-A441-867B-F8E0EA8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1FAC1-C004-EF45-9973-7906F60D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19288-4F5A-4646-AA6C-2D3529F2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4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1225-D84E-AC48-A843-6A50F753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99E2-A144-C749-9D46-3E5D2EAC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E088-D4BB-F241-9656-C0EE4119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D6455-728D-A640-AAB3-D1D1107A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9BA6-1983-BD47-B965-E9A0984C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687CF-A767-6346-96B8-D72D9656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7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BC70-27A1-5A47-9797-647C250C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C7B79-783D-494F-BDB5-7A2C9D7C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C379-C026-9E4B-9495-D696E5D8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E1B9-561A-9344-AE38-0CFD680E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B11E-8DD8-E64A-8038-C3900106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57919-717D-274B-9154-899D847D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52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18734-D5B8-AF47-A16E-12B22268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AE304-AE9B-034C-AF5C-6CD55B43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7712-D7D5-D24C-B4D0-8DF270B73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A717-912E-4348-A3C7-AFF80762A3AC}" type="datetimeFigureOut">
              <a:rPr lang="de-DE" smtClean="0"/>
              <a:t>16.09.18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4256-18E2-5D41-8CB7-E1B912716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A27A-C3BB-794A-B445-C9370C084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E5FE-A3E3-424C-ACD4-06BE6637AE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6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5377B-E877-9B4F-9508-69A543F5CBE4}"/>
              </a:ext>
            </a:extLst>
          </p:cNvPr>
          <p:cNvSpPr txBox="1"/>
          <p:nvPr/>
        </p:nvSpPr>
        <p:spPr>
          <a:xfrm>
            <a:off x="653429" y="176447"/>
            <a:ext cx="107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Eta = 10.0				Eta = 1.0					Eta = 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71F79-DB0D-DE44-8881-E0905793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" y="545779"/>
            <a:ext cx="3405133" cy="2043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5B35E-1C0F-5646-93CE-7EA8CEA6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973" y="545779"/>
            <a:ext cx="3142858" cy="1885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213C5-F542-6047-AA99-AEBB51AE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84" y="577231"/>
            <a:ext cx="3300290" cy="1980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2E755-C148-DF43-89FB-E2B097D88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9" y="2431494"/>
            <a:ext cx="3336542" cy="2224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626E6-0EA5-B645-A3D6-785A26E29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47" y="4636400"/>
            <a:ext cx="3055674" cy="2037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39A20B-BD4B-094B-A9D1-3232F0AC2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761" y="2557405"/>
            <a:ext cx="3138953" cy="2092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1EAD04-39D5-A04A-8500-298DA0880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34" y="4579063"/>
            <a:ext cx="3418406" cy="2278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8D60EC-249C-244D-86BE-5A6657CDA5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884" y="2449847"/>
            <a:ext cx="3300290" cy="22001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8C9C52-9692-C047-8D4A-F4BEF5B603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6768" y="4515489"/>
            <a:ext cx="3418406" cy="2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D1141-E15B-E449-890C-5E4A15308A15}"/>
              </a:ext>
            </a:extLst>
          </p:cNvPr>
          <p:cNvSpPr txBox="1"/>
          <p:nvPr/>
        </p:nvSpPr>
        <p:spPr>
          <a:xfrm>
            <a:off x="669471" y="359229"/>
            <a:ext cx="107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Qlambda</a:t>
            </a:r>
            <a:r>
              <a:rPr lang="de-DE" dirty="0"/>
              <a:t> = 100.0, </a:t>
            </a:r>
            <a:r>
              <a:rPr lang="de-DE" dirty="0" err="1"/>
              <a:t>Qx</a:t>
            </a:r>
            <a:r>
              <a:rPr lang="de-DE" dirty="0"/>
              <a:t> = 1.0		 </a:t>
            </a:r>
            <a:r>
              <a:rPr lang="de-DE" dirty="0" err="1"/>
              <a:t>Qlambda</a:t>
            </a:r>
            <a:r>
              <a:rPr lang="de-DE" dirty="0"/>
              <a:t> = 10.0, </a:t>
            </a:r>
            <a:r>
              <a:rPr lang="de-DE" dirty="0" err="1"/>
              <a:t>Qx</a:t>
            </a:r>
            <a:r>
              <a:rPr lang="de-DE" dirty="0"/>
              <a:t> = 1.0		 </a:t>
            </a:r>
            <a:r>
              <a:rPr lang="de-DE" dirty="0" err="1"/>
              <a:t>Qlambda</a:t>
            </a:r>
            <a:r>
              <a:rPr lang="de-DE" dirty="0"/>
              <a:t> = 1.0, </a:t>
            </a:r>
            <a:r>
              <a:rPr lang="de-DE" dirty="0" err="1"/>
              <a:t>Qx</a:t>
            </a:r>
            <a:r>
              <a:rPr lang="de-DE" dirty="0"/>
              <a:t> =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85759-2771-F64A-A554-1C182E87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728561"/>
            <a:ext cx="3014578" cy="180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CA766-88A3-E140-AEB0-8938026E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537308"/>
            <a:ext cx="3220481" cy="2146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A4E27-4908-4C45-8B64-503903A1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2" y="4507830"/>
            <a:ext cx="3260558" cy="2173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026B1-ED99-9342-A774-17380E9EC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341" y="728560"/>
            <a:ext cx="2866101" cy="1719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705AEA-1CC5-B14B-8E9E-D98FF4749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476" y="2537308"/>
            <a:ext cx="3424270" cy="2282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3A5D55-10AE-954A-A14B-4648757C0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438" y="4377669"/>
            <a:ext cx="3549314" cy="23662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846464-9C09-974F-85ED-4683DD48D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0632" y="685800"/>
            <a:ext cx="2937368" cy="1762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162F1A-1438-134B-84AD-1FB0A4FB5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520" y="2446803"/>
            <a:ext cx="3356238" cy="22374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54FA6A-F6B0-DC41-805C-EC42B81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5590" y="4377669"/>
            <a:ext cx="3525255" cy="2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D1141-E15B-E449-890C-5E4A15308A15}"/>
              </a:ext>
            </a:extLst>
          </p:cNvPr>
          <p:cNvSpPr txBox="1"/>
          <p:nvPr/>
        </p:nvSpPr>
        <p:spPr>
          <a:xfrm>
            <a:off x="669471" y="359229"/>
            <a:ext cx="107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Qlambda</a:t>
            </a:r>
            <a:r>
              <a:rPr lang="de-DE" dirty="0"/>
              <a:t> = 1.0, </a:t>
            </a:r>
            <a:r>
              <a:rPr lang="de-DE" dirty="0" err="1"/>
              <a:t>Qx</a:t>
            </a:r>
            <a:r>
              <a:rPr lang="de-DE" dirty="0"/>
              <a:t> = 10.0		 </a:t>
            </a:r>
            <a:r>
              <a:rPr lang="de-DE" dirty="0" err="1"/>
              <a:t>Qlambda</a:t>
            </a:r>
            <a:r>
              <a:rPr lang="de-DE" dirty="0"/>
              <a:t> = 1.0, </a:t>
            </a:r>
            <a:r>
              <a:rPr lang="de-DE" dirty="0" err="1"/>
              <a:t>Qx</a:t>
            </a:r>
            <a:r>
              <a:rPr lang="de-DE" dirty="0"/>
              <a:t> = 100.0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144E2-65B4-3D42-8133-4E3D3DFA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4" y="688456"/>
            <a:ext cx="3170574" cy="1902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FD402-4088-E041-9EA4-8AED0647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2" y="2550695"/>
            <a:ext cx="3317835" cy="221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B6208A-C9E1-5D40-8D4E-6FBCFFD0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6" y="4620126"/>
            <a:ext cx="3356811" cy="223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54BFB2-D977-314E-82E2-05E64B39B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164" y="681913"/>
            <a:ext cx="3320716" cy="19924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97C8C-6F50-DD42-BFB2-F514BB439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833" y="2550696"/>
            <a:ext cx="3317835" cy="22118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15FDC3-9AB6-C945-AB4B-E885795D6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164" y="4762585"/>
            <a:ext cx="3143123" cy="20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B4A73-A80E-F24B-8143-2D7BB4EE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73" y="3943338"/>
            <a:ext cx="4057315" cy="243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1632E-8DA9-BB45-B579-834C0E6D47F2}"/>
              </a:ext>
            </a:extLst>
          </p:cNvPr>
          <p:cNvSpPr txBox="1"/>
          <p:nvPr/>
        </p:nvSpPr>
        <p:spPr>
          <a:xfrm>
            <a:off x="669471" y="359229"/>
            <a:ext cx="107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Qlambda</a:t>
            </a:r>
            <a:r>
              <a:rPr lang="de-DE" dirty="0"/>
              <a:t> = 100.0, </a:t>
            </a:r>
            <a:r>
              <a:rPr lang="de-DE" dirty="0" err="1"/>
              <a:t>Qx</a:t>
            </a:r>
            <a:r>
              <a:rPr lang="de-DE" dirty="0"/>
              <a:t> = 1.0		 </a:t>
            </a:r>
            <a:r>
              <a:rPr lang="de-DE" dirty="0" err="1"/>
              <a:t>Qlambda</a:t>
            </a:r>
            <a:r>
              <a:rPr lang="de-DE" dirty="0"/>
              <a:t> = 10.0, </a:t>
            </a:r>
            <a:r>
              <a:rPr lang="de-DE" dirty="0" err="1"/>
              <a:t>Qx</a:t>
            </a:r>
            <a:r>
              <a:rPr lang="de-DE" dirty="0"/>
              <a:t> = 1.0		 </a:t>
            </a:r>
            <a:r>
              <a:rPr lang="de-DE" dirty="0" err="1"/>
              <a:t>Qlambda</a:t>
            </a:r>
            <a:r>
              <a:rPr lang="de-DE" dirty="0"/>
              <a:t> = 1.0, </a:t>
            </a:r>
            <a:r>
              <a:rPr lang="de-DE" dirty="0" err="1"/>
              <a:t>Qx</a:t>
            </a:r>
            <a:r>
              <a:rPr lang="de-DE" dirty="0"/>
              <a:t> =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FC69D-EBA3-994F-A64A-5DAF3DAA3D42}"/>
              </a:ext>
            </a:extLst>
          </p:cNvPr>
          <p:cNvSpPr txBox="1"/>
          <p:nvPr/>
        </p:nvSpPr>
        <p:spPr>
          <a:xfrm>
            <a:off x="669471" y="3368478"/>
            <a:ext cx="107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Qlambda</a:t>
            </a:r>
            <a:r>
              <a:rPr lang="de-DE" dirty="0"/>
              <a:t> = 1.0, </a:t>
            </a:r>
            <a:r>
              <a:rPr lang="de-DE" dirty="0" err="1"/>
              <a:t>Qx</a:t>
            </a:r>
            <a:r>
              <a:rPr lang="de-DE" dirty="0"/>
              <a:t> = 10.0		 </a:t>
            </a:r>
            <a:r>
              <a:rPr lang="de-DE" dirty="0" err="1"/>
              <a:t>Qlambda</a:t>
            </a:r>
            <a:r>
              <a:rPr lang="de-DE" dirty="0"/>
              <a:t> = 1.0, </a:t>
            </a:r>
            <a:r>
              <a:rPr lang="de-DE" dirty="0" err="1"/>
              <a:t>Qx</a:t>
            </a:r>
            <a:r>
              <a:rPr lang="de-DE" dirty="0"/>
              <a:t> = 100.0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31CF3-4725-9E46-97D7-961905A3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5" y="3943338"/>
            <a:ext cx="3774928" cy="2264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2B64C-2D3B-6C44-B08D-4262A0C1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77" y="831324"/>
            <a:ext cx="4057317" cy="2434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B8EC1-4F04-F944-80B9-2824E703F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152" y="865568"/>
            <a:ext cx="3930316" cy="2358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E504EB-E892-2043-80BF-71E1268DA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46" y="831324"/>
            <a:ext cx="3846196" cy="2307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9A048D-BF26-D343-A180-5937E174376D}"/>
              </a:ext>
            </a:extLst>
          </p:cNvPr>
          <p:cNvSpPr txBox="1"/>
          <p:nvPr/>
        </p:nvSpPr>
        <p:spPr>
          <a:xfrm>
            <a:off x="8406063" y="4203032"/>
            <a:ext cx="3271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bar: </a:t>
            </a:r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, </a:t>
            </a:r>
          </a:p>
          <a:p>
            <a:r>
              <a:rPr lang="de-DE" dirty="0"/>
              <a:t>i.e. </a:t>
            </a:r>
            <a:r>
              <a:rPr lang="de-DE" dirty="0" err="1"/>
              <a:t>Int</a:t>
            </a:r>
            <a:r>
              <a:rPr lang="de-DE" dirty="0"/>
              <a:t>( </a:t>
            </a:r>
            <a:r>
              <a:rPr lang="de-DE" dirty="0" err="1"/>
              <a:t>Qx.X</a:t>
            </a:r>
            <a:r>
              <a:rPr lang="de-DE" dirty="0"/>
              <a:t> )</a:t>
            </a:r>
          </a:p>
          <a:p>
            <a:endParaRPr lang="de-DE" dirty="0"/>
          </a:p>
          <a:p>
            <a:r>
              <a:rPr lang="de-DE" dirty="0" err="1"/>
              <a:t>Right</a:t>
            </a:r>
            <a:r>
              <a:rPr lang="de-DE" dirty="0"/>
              <a:t> bar: Intervention </a:t>
            </a:r>
            <a:r>
              <a:rPr lang="de-DE" dirty="0" err="1"/>
              <a:t>effort</a:t>
            </a:r>
            <a:r>
              <a:rPr lang="de-DE" dirty="0"/>
              <a:t>,</a:t>
            </a:r>
          </a:p>
          <a:p>
            <a:r>
              <a:rPr lang="de-DE" dirty="0"/>
              <a:t>i.e. </a:t>
            </a:r>
            <a:r>
              <a:rPr lang="de-DE" dirty="0" err="1"/>
              <a:t>Int</a:t>
            </a:r>
            <a:r>
              <a:rPr lang="de-DE" dirty="0"/>
              <a:t>( </a:t>
            </a:r>
            <a:r>
              <a:rPr lang="de-DE" dirty="0" err="1"/>
              <a:t>Lambda.Qlam.Lambda</a:t>
            </a:r>
            <a:r>
              <a:rPr lang="de-DE" dirty="0"/>
              <a:t> 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</a:t>
            </a:r>
          </a:p>
          <a:p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scale</a:t>
            </a:r>
            <a:r>
              <a:rPr lang="de-DE" dirty="0"/>
              <a:t> on </a:t>
            </a:r>
            <a:r>
              <a:rPr lang="de-DE" dirty="0" err="1"/>
              <a:t>axes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2029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Lorch, Lars</dc:creator>
  <cp:lastModifiedBy>Lorch, Lars</cp:lastModifiedBy>
  <cp:revision>14</cp:revision>
  <dcterms:created xsi:type="dcterms:W3CDTF">2018-09-17T01:42:59Z</dcterms:created>
  <dcterms:modified xsi:type="dcterms:W3CDTF">2018-09-17T02:24:38Z</dcterms:modified>
</cp:coreProperties>
</file>