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5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9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ACC32D-0C8F-4475-9E7D-94B966BAAC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E95BDA-4CB6-441A-9F37-5EB790043C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DD4E40-E350-427C-A7CC-1C5173908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C00D5-AF3E-4453-82DF-45341DAB68EB}" type="datetimeFigureOut">
              <a:rPr lang="zh-CN" altLang="en-US" smtClean="0"/>
              <a:t>2021/7/20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54191D-BBB1-4601-80E8-EE39B6FEB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8DD18B-D968-4801-8F11-D7BBEFCBA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2652-9841-4883-9855-3CB6037E7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860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24DA-B351-4F19-A792-23E351500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E8C3A4-32D5-4A8A-911C-0F881FC71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C2F8A1-1C5B-4478-8A25-75F02F53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C00D5-AF3E-4453-82DF-45341DAB68EB}" type="datetimeFigureOut">
              <a:rPr lang="zh-CN" altLang="en-US" smtClean="0"/>
              <a:t>2021/7/20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ECE245-0ED9-440B-867E-3D91E76B7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B0EEB9-AC5D-4F95-A1DB-1C46107AD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2652-9841-4883-9855-3CB6037E7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993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DC7D633-DCAD-49F3-8C23-627CE606BE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64515D-82C9-412B-9624-F25EA0653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F6F344-3924-493D-8025-37960EA77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C00D5-AF3E-4453-82DF-45341DAB68EB}" type="datetimeFigureOut">
              <a:rPr lang="zh-CN" altLang="en-US" smtClean="0"/>
              <a:t>2021/7/20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12724E-170B-4C52-B727-2033C9A61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F52C1D-8B1B-4C71-8BE0-11D205A07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2652-9841-4883-9855-3CB6037E7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22457-4D43-4DD5-BBB6-434E01C00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205D19-B2EB-430B-BB17-52E233195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6D616C-8412-4082-BB59-C239AF4C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C00D5-AF3E-4453-82DF-45341DAB68EB}" type="datetimeFigureOut">
              <a:rPr lang="zh-CN" altLang="en-US" smtClean="0"/>
              <a:t>2021/7/20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8911B9-058C-4E56-8411-0990BAA8D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22D8FC-7777-42AA-B7CC-5739D5500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2652-9841-4883-9855-3CB6037E7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124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4066C1-E81C-4E7C-A506-1B85ED8A6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A1E2D7-C652-4816-A91D-18626AF26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BE3C64-AB3C-402B-B0DB-B4DF84147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C00D5-AF3E-4453-82DF-45341DAB68EB}" type="datetimeFigureOut">
              <a:rPr lang="zh-CN" altLang="en-US" smtClean="0"/>
              <a:t>2021/7/20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5DB451-C4CB-47FC-9662-3198FAB67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0725FA-5FF6-4F4F-89E7-C6193BB1C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2652-9841-4883-9855-3CB6037E7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266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42A292-BD85-4590-9A24-E59C1E9B9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DE627A-80AB-4E28-BC3E-CC7CB86AE5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721EDC-140E-42BC-8482-29CEC0F1E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B368AF-8DF8-4459-BBE1-AAA49EFED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C00D5-AF3E-4453-82DF-45341DAB68EB}" type="datetimeFigureOut">
              <a:rPr lang="zh-CN" altLang="en-US" smtClean="0"/>
              <a:t>2021/7/20 Tuesday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A63AD7-6FDA-4ECF-9857-46776CA68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AB1938-6A00-46BA-BC65-A875618A9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2652-9841-4883-9855-3CB6037E7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82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02F1F8-29B4-4793-BDC4-BF34EAED8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E5ABC8-80AA-4B73-BB61-6B5B90FD0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63C092-4EFF-44ED-8CC8-C94F632B4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53892B5-0486-43C5-9E51-9F31035AB2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0FB3C16-82B4-4AF4-8BD0-65E72555EE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28B6D2E-E637-4E9E-8BBC-5105FCAB4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C00D5-AF3E-4453-82DF-45341DAB68EB}" type="datetimeFigureOut">
              <a:rPr lang="zh-CN" altLang="en-US" smtClean="0"/>
              <a:t>2021/7/20 Tuesday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CA6B659-CFB3-4851-8A0D-AA04F45F9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2DCA44-BEA9-449C-B5C4-5451F0414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2652-9841-4883-9855-3CB6037E7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940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B43CB1-2EBA-4997-A020-86DA9D29D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F525D1D-635B-40B1-AA04-C2017B54B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C00D5-AF3E-4453-82DF-45341DAB68EB}" type="datetimeFigureOut">
              <a:rPr lang="zh-CN" altLang="en-US" smtClean="0"/>
              <a:t>2021/7/20 Tuesday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123040-525D-4B37-A6D4-24CF50F7A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25C9C77-4EE0-49D2-8957-356DF7869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2652-9841-4883-9855-3CB6037E7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567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D9FD762-A61E-472D-A699-80EE0D7BE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C00D5-AF3E-4453-82DF-45341DAB68EB}" type="datetimeFigureOut">
              <a:rPr lang="zh-CN" altLang="en-US" smtClean="0"/>
              <a:t>2021/7/20 Tuesday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7B46FC6-32E3-49D2-BB57-6B2ECECCC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531E46-4765-4660-97B0-F40665ADB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2652-9841-4883-9855-3CB6037E7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689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AB7BD5-00AF-40C5-BE69-6F4FC360B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60D5CF-2093-456F-AAF3-8F33B93C7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C9286D-6561-426F-970F-D5C74B3A9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42F139-93CE-4808-9AC6-D7B43A2FB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C00D5-AF3E-4453-82DF-45341DAB68EB}" type="datetimeFigureOut">
              <a:rPr lang="zh-CN" altLang="en-US" smtClean="0"/>
              <a:t>2021/7/20 Tuesday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666F2B-3D18-49AA-B7B8-E60D6DE41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3ACB01-1DA4-49F7-BBA8-886027862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2652-9841-4883-9855-3CB6037E7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830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EAEA37-CE7B-4ABC-80E7-F69F9408A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25D7350-7ED2-466A-9227-5EA1B27B84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7FF9BD-3A6F-4A69-8DFD-AFF855AEF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844F89-437D-4EE6-8564-CB0C1C3C1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C00D5-AF3E-4453-82DF-45341DAB68EB}" type="datetimeFigureOut">
              <a:rPr lang="zh-CN" altLang="en-US" smtClean="0"/>
              <a:t>2021/7/20 Tuesday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3AADDA-BA2D-49F0-B14F-CE2E56A0E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FF2F3B-D361-46FE-B311-5D59636A2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2652-9841-4883-9855-3CB6037E7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671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C7EB484-AD5E-42F4-BDEC-E00E32A8D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C9EECF-B74D-4F17-A799-908EAD2AE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FEF75A-C001-49D2-8C0A-E33F80FDC3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C00D5-AF3E-4453-82DF-45341DAB68EB}" type="datetimeFigureOut">
              <a:rPr lang="zh-CN" altLang="en-US" smtClean="0"/>
              <a:t>2021/7/20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AEFFFA-A7B9-48FC-A71A-E1E3BCD54D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CDD092-E9B4-468D-8282-6380BF1DD2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92652-9841-4883-9855-3CB6037E7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689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46B26EC-0FC7-4102-BFD7-8F36CAEEAB6E}"/>
              </a:ext>
            </a:extLst>
          </p:cNvPr>
          <p:cNvSpPr/>
          <p:nvPr/>
        </p:nvSpPr>
        <p:spPr>
          <a:xfrm>
            <a:off x="3458996" y="1745235"/>
            <a:ext cx="855048" cy="386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0" u="none" strike="noStrike" kern="1200" baseline="0" dirty="0">
                <a:solidFill>
                  <a:schemeClr val="dk1"/>
                </a:solidFill>
              </a:rPr>
              <a:t>foliage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4F521DA-4986-4915-959B-AE7C449AB61A}"/>
              </a:ext>
            </a:extLst>
          </p:cNvPr>
          <p:cNvSpPr/>
          <p:nvPr/>
        </p:nvSpPr>
        <p:spPr>
          <a:xfrm>
            <a:off x="4439937" y="1750427"/>
            <a:ext cx="844062" cy="386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0" u="none" strike="noStrike" kern="1200" baseline="0" dirty="0">
                <a:solidFill>
                  <a:schemeClr val="dk1"/>
                </a:solidFill>
              </a:rPr>
              <a:t>fine roots</a:t>
            </a:r>
            <a:endParaRPr lang="zh-CN" altLang="en-US" sz="12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530693D-D566-4CD3-9669-96645B6438EC}"/>
              </a:ext>
            </a:extLst>
          </p:cNvPr>
          <p:cNvSpPr/>
          <p:nvPr/>
        </p:nvSpPr>
        <p:spPr>
          <a:xfrm>
            <a:off x="1372427" y="1758632"/>
            <a:ext cx="895299" cy="386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0" u="none" strike="noStrike" kern="1200" baseline="0" dirty="0">
                <a:solidFill>
                  <a:schemeClr val="dk1"/>
                </a:solidFill>
              </a:rPr>
              <a:t>sapwood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58BA44D-CEA2-4205-8C26-0D8944124182}"/>
              </a:ext>
            </a:extLst>
          </p:cNvPr>
          <p:cNvSpPr/>
          <p:nvPr/>
        </p:nvSpPr>
        <p:spPr>
          <a:xfrm>
            <a:off x="1380047" y="2145494"/>
            <a:ext cx="887680" cy="386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0" u="none" strike="noStrike" kern="1200" baseline="0" dirty="0">
                <a:solidFill>
                  <a:schemeClr val="dk1"/>
                </a:solidFill>
              </a:rPr>
              <a:t>sapwood</a:t>
            </a:r>
            <a:endParaRPr lang="zh-CN" altLang="en-US" sz="1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9D949C5-6953-414D-BC34-DB25EC4334A5}"/>
              </a:ext>
            </a:extLst>
          </p:cNvPr>
          <p:cNvSpPr/>
          <p:nvPr/>
        </p:nvSpPr>
        <p:spPr>
          <a:xfrm>
            <a:off x="2479431" y="2145494"/>
            <a:ext cx="844062" cy="386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0" u="none" strike="noStrike" kern="1200" baseline="0" dirty="0">
                <a:solidFill>
                  <a:schemeClr val="dk1"/>
                </a:solidFill>
              </a:rPr>
              <a:t>heartwood</a:t>
            </a:r>
            <a:endParaRPr lang="zh-CN" altLang="en-US" sz="11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E157673-D67E-4E3C-86C5-BD3F85079CEA}"/>
              </a:ext>
            </a:extLst>
          </p:cNvPr>
          <p:cNvSpPr/>
          <p:nvPr/>
        </p:nvSpPr>
        <p:spPr>
          <a:xfrm>
            <a:off x="2478055" y="1750427"/>
            <a:ext cx="844062" cy="386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0" u="none" strike="noStrike" kern="1200" baseline="0" dirty="0">
                <a:solidFill>
                  <a:schemeClr val="dk1"/>
                </a:solidFill>
              </a:rPr>
              <a:t>heartwood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BB24346-45BB-46BA-9A39-75FA90181CA7}"/>
              </a:ext>
            </a:extLst>
          </p:cNvPr>
          <p:cNvSpPr/>
          <p:nvPr/>
        </p:nvSpPr>
        <p:spPr>
          <a:xfrm>
            <a:off x="5375013" y="1800127"/>
            <a:ext cx="844062" cy="386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0" u="none" strike="noStrike" kern="1200" baseline="0" dirty="0">
                <a:solidFill>
                  <a:schemeClr val="dk1"/>
                </a:solidFill>
              </a:rPr>
              <a:t>fruit organs</a:t>
            </a:r>
            <a:endParaRPr lang="zh-CN" altLang="en-US" sz="11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9716FF4-4CC9-4DDC-9AFE-27052A92F39B}"/>
              </a:ext>
            </a:extLst>
          </p:cNvPr>
          <p:cNvSpPr/>
          <p:nvPr/>
        </p:nvSpPr>
        <p:spPr>
          <a:xfrm>
            <a:off x="5461530" y="1078133"/>
            <a:ext cx="844062" cy="386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0" u="none" strike="noStrike" kern="1200" baseline="0" dirty="0">
                <a:solidFill>
                  <a:schemeClr val="dk1"/>
                </a:solidFill>
              </a:rPr>
              <a:t>labile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3950A27-3219-482A-8AC5-A603323E8CE0}"/>
              </a:ext>
            </a:extLst>
          </p:cNvPr>
          <p:cNvSpPr/>
          <p:nvPr/>
        </p:nvSpPr>
        <p:spPr>
          <a:xfrm>
            <a:off x="6431485" y="1745235"/>
            <a:ext cx="844062" cy="386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0" u="none" strike="noStrike" kern="1200" baseline="0" dirty="0">
                <a:solidFill>
                  <a:schemeClr val="dk1"/>
                </a:solidFill>
              </a:rPr>
              <a:t>long-term storage</a:t>
            </a:r>
            <a:endParaRPr lang="zh-CN" altLang="en-US" sz="11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CDCADC6-B23A-44D0-83B4-FD156790F88C}"/>
              </a:ext>
            </a:extLst>
          </p:cNvPr>
          <p:cNvSpPr txBox="1"/>
          <p:nvPr/>
        </p:nvSpPr>
        <p:spPr>
          <a:xfrm>
            <a:off x="-58802" y="1702942"/>
            <a:ext cx="14588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u="none" strike="noStrike" kern="1200" baseline="0" dirty="0">
                <a:solidFill>
                  <a:schemeClr val="dk1"/>
                </a:solidFill>
              </a:rPr>
              <a:t>aboveground</a:t>
            </a:r>
            <a:endParaRPr lang="zh-CN" altLang="en-US" sz="1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CDAC377-C48C-47C1-B3EE-2056A3BCC51E}"/>
              </a:ext>
            </a:extLst>
          </p:cNvPr>
          <p:cNvSpPr txBox="1"/>
          <p:nvPr/>
        </p:nvSpPr>
        <p:spPr>
          <a:xfrm>
            <a:off x="-58802" y="2111406"/>
            <a:ext cx="14588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u="none" strike="noStrike" kern="1200" baseline="0" dirty="0">
                <a:solidFill>
                  <a:schemeClr val="dk1"/>
                </a:solidFill>
              </a:rPr>
              <a:t>belowground</a:t>
            </a:r>
            <a:endParaRPr lang="zh-CN" altLang="en-US" sz="1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5A1F729-086A-47FF-B79B-2F81B956B020}"/>
              </a:ext>
            </a:extLst>
          </p:cNvPr>
          <p:cNvSpPr txBox="1"/>
          <p:nvPr/>
        </p:nvSpPr>
        <p:spPr>
          <a:xfrm>
            <a:off x="4132550" y="317233"/>
            <a:ext cx="17817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u="none" strike="noStrike" kern="1200" baseline="0" dirty="0">
                <a:solidFill>
                  <a:schemeClr val="dk1"/>
                </a:solidFill>
              </a:rPr>
              <a:t>Photosynthesis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8429A6F-39CD-44CD-8836-F95E7CC05E86}"/>
              </a:ext>
            </a:extLst>
          </p:cNvPr>
          <p:cNvCxnSpPr>
            <a:cxnSpLocks/>
            <a:stCxn id="12" idx="2"/>
            <a:endCxn id="13" idx="1"/>
          </p:cNvCxnSpPr>
          <p:nvPr/>
        </p:nvCxnSpPr>
        <p:spPr>
          <a:xfrm>
            <a:off x="5883561" y="1464995"/>
            <a:ext cx="547924" cy="4736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13351FA-7142-45C6-A4B2-FFE38A33AA7B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2267726" y="1943858"/>
            <a:ext cx="210329" cy="82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6C6B9E5-15B4-4126-BE47-0E2D46B885E5}"/>
              </a:ext>
            </a:extLst>
          </p:cNvPr>
          <p:cNvCxnSpPr>
            <a:cxnSpLocks/>
            <a:stCxn id="12" idx="1"/>
            <a:endCxn id="7" idx="0"/>
          </p:cNvCxnSpPr>
          <p:nvPr/>
        </p:nvCxnSpPr>
        <p:spPr>
          <a:xfrm flipH="1">
            <a:off x="1820077" y="1271564"/>
            <a:ext cx="3641453" cy="4870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E5251EE-30C9-4032-B5BC-9E1224B8A138}"/>
              </a:ext>
            </a:extLst>
          </p:cNvPr>
          <p:cNvCxnSpPr>
            <a:cxnSpLocks/>
            <a:stCxn id="12" idx="1"/>
            <a:endCxn id="3" idx="0"/>
          </p:cNvCxnSpPr>
          <p:nvPr/>
        </p:nvCxnSpPr>
        <p:spPr>
          <a:xfrm flipH="1">
            <a:off x="3886520" y="1271564"/>
            <a:ext cx="1575010" cy="4736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3E306E0D-3B66-49DB-BBE8-758BE98697B1}"/>
              </a:ext>
            </a:extLst>
          </p:cNvPr>
          <p:cNvCxnSpPr>
            <a:cxnSpLocks/>
            <a:stCxn id="18" idx="2"/>
            <a:endCxn id="12" idx="0"/>
          </p:cNvCxnSpPr>
          <p:nvPr/>
        </p:nvCxnSpPr>
        <p:spPr>
          <a:xfrm>
            <a:off x="5023421" y="686565"/>
            <a:ext cx="860140" cy="3915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9A3D24D-1B12-412C-9E42-D73A4D339C50}"/>
              </a:ext>
            </a:extLst>
          </p:cNvPr>
          <p:cNvCxnSpPr>
            <a:cxnSpLocks/>
            <a:stCxn id="12" idx="2"/>
            <a:endCxn id="6" idx="0"/>
          </p:cNvCxnSpPr>
          <p:nvPr/>
        </p:nvCxnSpPr>
        <p:spPr>
          <a:xfrm flipH="1">
            <a:off x="4861968" y="1464995"/>
            <a:ext cx="1021593" cy="2854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3DA15ACE-6148-4261-B485-4B09A7A737CD}"/>
              </a:ext>
            </a:extLst>
          </p:cNvPr>
          <p:cNvSpPr txBox="1"/>
          <p:nvPr/>
        </p:nvSpPr>
        <p:spPr>
          <a:xfrm>
            <a:off x="-78787" y="3000042"/>
            <a:ext cx="14588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u="none" strike="noStrike" kern="1200" baseline="0" dirty="0">
                <a:solidFill>
                  <a:schemeClr val="dk1"/>
                </a:solidFill>
              </a:rPr>
              <a:t>aboveground</a:t>
            </a:r>
            <a:endParaRPr lang="zh-CN" altLang="en-US" sz="14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1FB79BA-1AC2-4E9F-B72A-54240C6C0D21}"/>
              </a:ext>
            </a:extLst>
          </p:cNvPr>
          <p:cNvSpPr txBox="1"/>
          <p:nvPr/>
        </p:nvSpPr>
        <p:spPr>
          <a:xfrm>
            <a:off x="-78787" y="3408506"/>
            <a:ext cx="14588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u="none" strike="noStrike" kern="1200" baseline="0" dirty="0">
                <a:solidFill>
                  <a:schemeClr val="dk1"/>
                </a:solidFill>
              </a:rPr>
              <a:t>belowground</a:t>
            </a:r>
            <a:endParaRPr lang="zh-CN" altLang="en-US" sz="1400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57805937-8E13-445C-B5AB-5E0DBE5FEEE2}"/>
              </a:ext>
            </a:extLst>
          </p:cNvPr>
          <p:cNvSpPr/>
          <p:nvPr/>
        </p:nvSpPr>
        <p:spPr>
          <a:xfrm>
            <a:off x="1311609" y="996135"/>
            <a:ext cx="6218744" cy="1579617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6DB8CE3F-12E7-4ED6-AF0F-1DC904927DA6}"/>
              </a:ext>
            </a:extLst>
          </p:cNvPr>
          <p:cNvSpPr txBox="1"/>
          <p:nvPr/>
        </p:nvSpPr>
        <p:spPr>
          <a:xfrm>
            <a:off x="6627603" y="2204102"/>
            <a:ext cx="14588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u="none" strike="noStrike" kern="1200" baseline="0" dirty="0">
                <a:solidFill>
                  <a:schemeClr val="accent1">
                    <a:lumMod val="75000"/>
                  </a:schemeClr>
                </a:solidFill>
              </a:rPr>
              <a:t>Biomass</a:t>
            </a:r>
            <a:r>
              <a:rPr lang="en-US" altLang="zh-CN" sz="1800" b="0" u="none" strike="noStrike" kern="1200" baseline="0" dirty="0">
                <a:solidFill>
                  <a:schemeClr val="dk1"/>
                </a:solidFill>
              </a:rPr>
              <a:t> </a:t>
            </a:r>
            <a:endParaRPr lang="zh-CN" altLang="en-US" dirty="0"/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85CE938B-D075-47C5-86ED-A9C189E97B7B}"/>
              </a:ext>
            </a:extLst>
          </p:cNvPr>
          <p:cNvCxnSpPr>
            <a:cxnSpLocks/>
            <a:stCxn id="11" idx="2"/>
            <a:endCxn id="96" idx="0"/>
          </p:cNvCxnSpPr>
          <p:nvPr/>
        </p:nvCxnSpPr>
        <p:spPr>
          <a:xfrm flipH="1">
            <a:off x="2984357" y="2186989"/>
            <a:ext cx="2812687" cy="81126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1A265D9D-D65F-4347-AD44-856B6C3E63CD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2267727" y="2338925"/>
            <a:ext cx="2117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706DBD34-FACC-461F-A6C7-EF9D31B4CCE6}"/>
              </a:ext>
            </a:extLst>
          </p:cNvPr>
          <p:cNvGrpSpPr/>
          <p:nvPr/>
        </p:nvGrpSpPr>
        <p:grpSpPr>
          <a:xfrm>
            <a:off x="1298821" y="2940448"/>
            <a:ext cx="4459253" cy="966293"/>
            <a:chOff x="1311608" y="4863344"/>
            <a:chExt cx="4459253" cy="966293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B31ADF25-3317-450E-BAB6-3EB30EB13F0B}"/>
                </a:ext>
              </a:extLst>
            </p:cNvPr>
            <p:cNvSpPr/>
            <p:nvPr/>
          </p:nvSpPr>
          <p:spPr>
            <a:xfrm>
              <a:off x="1454599" y="5430434"/>
              <a:ext cx="844062" cy="38686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0" u="none" strike="noStrike" kern="1200" baseline="0" dirty="0">
                  <a:solidFill>
                    <a:schemeClr val="dk1"/>
                  </a:solidFill>
                </a:rPr>
                <a:t>woody</a:t>
              </a:r>
              <a:endParaRPr lang="zh-CN" altLang="en-US" sz="1100" dirty="0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E2D2580D-D4FC-45F9-9B5A-3D7BFCA872D8}"/>
                </a:ext>
              </a:extLst>
            </p:cNvPr>
            <p:cNvSpPr/>
            <p:nvPr/>
          </p:nvSpPr>
          <p:spPr>
            <a:xfrm>
              <a:off x="1311608" y="4863344"/>
              <a:ext cx="4459253" cy="966293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C748AC0E-27D6-4D86-A989-BB4F554992A0}"/>
                </a:ext>
              </a:extLst>
            </p:cNvPr>
            <p:cNvSpPr txBox="1"/>
            <p:nvPr/>
          </p:nvSpPr>
          <p:spPr>
            <a:xfrm>
              <a:off x="4925994" y="5172753"/>
              <a:ext cx="78371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accent2"/>
                  </a:solidFill>
                </a:rPr>
                <a:t>Litter</a:t>
              </a:r>
              <a:r>
                <a:rPr lang="en-US" altLang="zh-CN" sz="1800" b="0" u="none" strike="noStrike" kern="1200" baseline="0" dirty="0">
                  <a:solidFill>
                    <a:schemeClr val="accent2"/>
                  </a:solidFill>
                </a:rPr>
                <a:t> 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FA4DB12C-A490-4743-A5CD-A1CA090F1311}"/>
                </a:ext>
              </a:extLst>
            </p:cNvPr>
            <p:cNvSpPr/>
            <p:nvPr/>
          </p:nvSpPr>
          <p:spPr>
            <a:xfrm>
              <a:off x="3700564" y="4914962"/>
              <a:ext cx="844062" cy="38686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0" u="none" strike="noStrike" kern="1200" baseline="0" dirty="0">
                  <a:solidFill>
                    <a:schemeClr val="dk1"/>
                  </a:solidFill>
                </a:rPr>
                <a:t>metabolic</a:t>
              </a:r>
              <a:endParaRPr lang="zh-CN" altLang="en-US" sz="1100" dirty="0"/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94D60F33-A50C-4445-9E57-A259BB716F32}"/>
                </a:ext>
              </a:extLst>
            </p:cNvPr>
            <p:cNvSpPr/>
            <p:nvPr/>
          </p:nvSpPr>
          <p:spPr>
            <a:xfrm>
              <a:off x="2575113" y="5430434"/>
              <a:ext cx="844062" cy="38686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0" u="none" strike="noStrike" kern="1200" baseline="0" dirty="0">
                  <a:solidFill>
                    <a:schemeClr val="dk1"/>
                  </a:solidFill>
                </a:rPr>
                <a:t>structural</a:t>
              </a:r>
              <a:endParaRPr lang="zh-CN" altLang="en-US" sz="1100" dirty="0"/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D52B5FA6-A5C1-46C5-93F8-2E67923F5DEA}"/>
                </a:ext>
              </a:extLst>
            </p:cNvPr>
            <p:cNvSpPr/>
            <p:nvPr/>
          </p:nvSpPr>
          <p:spPr>
            <a:xfrm>
              <a:off x="1442647" y="4914962"/>
              <a:ext cx="844062" cy="38686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0" u="none" strike="noStrike" kern="1200" baseline="0" dirty="0">
                  <a:solidFill>
                    <a:schemeClr val="dk1"/>
                  </a:solidFill>
                </a:rPr>
                <a:t>woody</a:t>
              </a:r>
              <a:endParaRPr lang="zh-CN" altLang="en-US" sz="1100" dirty="0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9F46F69D-2097-4C49-B13F-CA63FC6A6049}"/>
                </a:ext>
              </a:extLst>
            </p:cNvPr>
            <p:cNvSpPr/>
            <p:nvPr/>
          </p:nvSpPr>
          <p:spPr>
            <a:xfrm>
              <a:off x="2575113" y="4921152"/>
              <a:ext cx="844062" cy="38686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0" u="none" strike="noStrike" kern="1200" baseline="0" dirty="0">
                  <a:solidFill>
                    <a:schemeClr val="dk1"/>
                  </a:solidFill>
                </a:rPr>
                <a:t>structural</a:t>
              </a:r>
              <a:endParaRPr lang="zh-CN" altLang="en-US" sz="1100" dirty="0"/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95D0AD1F-10A0-40B6-8676-01632331DC78}"/>
                </a:ext>
              </a:extLst>
            </p:cNvPr>
            <p:cNvSpPr/>
            <p:nvPr/>
          </p:nvSpPr>
          <p:spPr>
            <a:xfrm>
              <a:off x="3691454" y="5442775"/>
              <a:ext cx="844062" cy="38686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0" u="none" strike="noStrike" kern="1200" baseline="0" dirty="0">
                  <a:solidFill>
                    <a:schemeClr val="dk1"/>
                  </a:solidFill>
                </a:rPr>
                <a:t>metabolic</a:t>
              </a:r>
              <a:endParaRPr lang="zh-CN" altLang="en-US" sz="1100" dirty="0"/>
            </a:p>
          </p:txBody>
        </p:sp>
      </p:grp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B5A1C176-A874-4E96-AB7E-D42C4454AC4C}"/>
              </a:ext>
            </a:extLst>
          </p:cNvPr>
          <p:cNvCxnSpPr>
            <a:cxnSpLocks/>
            <a:stCxn id="13" idx="0"/>
            <a:endCxn id="12" idx="3"/>
          </p:cNvCxnSpPr>
          <p:nvPr/>
        </p:nvCxnSpPr>
        <p:spPr>
          <a:xfrm flipH="1" flipV="1">
            <a:off x="6305592" y="1271564"/>
            <a:ext cx="547924" cy="4736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9612C985-B8D2-4A91-8AFA-0E0CF797626A}"/>
              </a:ext>
            </a:extLst>
          </p:cNvPr>
          <p:cNvCxnSpPr>
            <a:cxnSpLocks/>
            <a:stCxn id="18" idx="2"/>
            <a:endCxn id="7" idx="0"/>
          </p:cNvCxnSpPr>
          <p:nvPr/>
        </p:nvCxnSpPr>
        <p:spPr>
          <a:xfrm flipH="1">
            <a:off x="1820077" y="686565"/>
            <a:ext cx="3203344" cy="10720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F03EF8A2-0982-4C4B-A48E-A12805A10422}"/>
              </a:ext>
            </a:extLst>
          </p:cNvPr>
          <p:cNvCxnSpPr>
            <a:cxnSpLocks/>
            <a:stCxn id="18" idx="2"/>
            <a:endCxn id="3" idx="0"/>
          </p:cNvCxnSpPr>
          <p:nvPr/>
        </p:nvCxnSpPr>
        <p:spPr>
          <a:xfrm flipH="1">
            <a:off x="3886520" y="686565"/>
            <a:ext cx="1136901" cy="10586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4C50A264-A60E-48CA-BEDC-B32AB589A451}"/>
              </a:ext>
            </a:extLst>
          </p:cNvPr>
          <p:cNvCxnSpPr>
            <a:cxnSpLocks/>
            <a:stCxn id="18" idx="2"/>
            <a:endCxn id="6" idx="0"/>
          </p:cNvCxnSpPr>
          <p:nvPr/>
        </p:nvCxnSpPr>
        <p:spPr>
          <a:xfrm flipH="1">
            <a:off x="4861968" y="686565"/>
            <a:ext cx="161453" cy="10638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5D2A25A8-0598-43BD-AA63-7399C2955528}"/>
              </a:ext>
            </a:extLst>
          </p:cNvPr>
          <p:cNvGrpSpPr/>
          <p:nvPr/>
        </p:nvGrpSpPr>
        <p:grpSpPr>
          <a:xfrm>
            <a:off x="4327773" y="4366451"/>
            <a:ext cx="3494353" cy="1242938"/>
            <a:chOff x="8090466" y="5257619"/>
            <a:chExt cx="3494353" cy="1242938"/>
          </a:xfrm>
        </p:grpSpPr>
        <p:grpSp>
          <p:nvGrpSpPr>
            <p:cNvPr id="132" name="组合 131">
              <a:extLst>
                <a:ext uri="{FF2B5EF4-FFF2-40B4-BE49-F238E27FC236}">
                  <a16:creationId xmlns:a16="http://schemas.microsoft.com/office/drawing/2014/main" id="{CA1BD0C8-25ED-4C4C-A458-C9EAE8CC6470}"/>
                </a:ext>
              </a:extLst>
            </p:cNvPr>
            <p:cNvGrpSpPr/>
            <p:nvPr/>
          </p:nvGrpSpPr>
          <p:grpSpPr>
            <a:xfrm>
              <a:off x="8216088" y="5367402"/>
              <a:ext cx="3152132" cy="1070910"/>
              <a:chOff x="6787847" y="5524618"/>
              <a:chExt cx="3152132" cy="1070910"/>
            </a:xfrm>
          </p:grpSpPr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0A7B521F-66F3-4557-AC3D-8304564A69EE}"/>
                  </a:ext>
                </a:extLst>
              </p:cNvPr>
              <p:cNvSpPr/>
              <p:nvPr/>
            </p:nvSpPr>
            <p:spPr>
              <a:xfrm>
                <a:off x="6787847" y="6208666"/>
                <a:ext cx="844062" cy="386862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/>
                  <a:t>Active </a:t>
                </a:r>
                <a:endParaRPr lang="zh-CN" altLang="en-US" sz="1100" dirty="0"/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A0906ACE-D4FF-4D9F-BF71-AE9914115A3D}"/>
                  </a:ext>
                </a:extLst>
              </p:cNvPr>
              <p:cNvSpPr/>
              <p:nvPr/>
            </p:nvSpPr>
            <p:spPr>
              <a:xfrm>
                <a:off x="7939295" y="6208666"/>
                <a:ext cx="844062" cy="386862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/>
                  <a:t>Slow </a:t>
                </a:r>
                <a:endParaRPr lang="zh-CN" altLang="en-US" sz="1100" dirty="0"/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89A6015D-5680-4722-B68B-08356CE22987}"/>
                  </a:ext>
                </a:extLst>
              </p:cNvPr>
              <p:cNvSpPr/>
              <p:nvPr/>
            </p:nvSpPr>
            <p:spPr>
              <a:xfrm>
                <a:off x="9095917" y="6208666"/>
                <a:ext cx="844062" cy="386862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/>
                  <a:t>Passive </a:t>
                </a:r>
                <a:endParaRPr lang="zh-CN" altLang="en-US" sz="1100" dirty="0"/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175E9543-6583-4757-905A-EF8D657421C1}"/>
                  </a:ext>
                </a:extLst>
              </p:cNvPr>
              <p:cNvSpPr/>
              <p:nvPr/>
            </p:nvSpPr>
            <p:spPr>
              <a:xfrm>
                <a:off x="6809581" y="5524618"/>
                <a:ext cx="3130398" cy="386862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/>
                  <a:t>Surface </a:t>
                </a:r>
                <a:endParaRPr lang="zh-CN" altLang="en-US" sz="1100" dirty="0"/>
              </a:p>
            </p:txBody>
          </p:sp>
        </p:grp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BCD5F4E2-4616-47E1-ABA6-438129223894}"/>
                </a:ext>
              </a:extLst>
            </p:cNvPr>
            <p:cNvSpPr/>
            <p:nvPr/>
          </p:nvSpPr>
          <p:spPr>
            <a:xfrm>
              <a:off x="8090466" y="5257619"/>
              <a:ext cx="3494353" cy="1242938"/>
            </a:xfrm>
            <a:prstGeom prst="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62" name="连接符: 肘形 161">
            <a:extLst>
              <a:ext uri="{FF2B5EF4-FFF2-40B4-BE49-F238E27FC236}">
                <a16:creationId xmlns:a16="http://schemas.microsoft.com/office/drawing/2014/main" id="{DFC7D260-4941-4564-9FCC-2F5C6350237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537422" y="3785458"/>
            <a:ext cx="4766301" cy="767271"/>
          </a:xfrm>
          <a:prstGeom prst="bentConnector3">
            <a:avLst>
              <a:gd name="adj1" fmla="val -40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连接符: 肘形 167">
            <a:extLst>
              <a:ext uri="{FF2B5EF4-FFF2-40B4-BE49-F238E27FC236}">
                <a16:creationId xmlns:a16="http://schemas.microsoft.com/office/drawing/2014/main" id="{76BD1B0C-7FAB-4F7A-907A-D59718E169E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494457" y="3890440"/>
            <a:ext cx="945536" cy="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文本框 175">
            <a:extLst>
              <a:ext uri="{FF2B5EF4-FFF2-40B4-BE49-F238E27FC236}">
                <a16:creationId xmlns:a16="http://schemas.microsoft.com/office/drawing/2014/main" id="{4536637A-DD2B-4A1A-A5CE-2AE3625BD5A9}"/>
              </a:ext>
            </a:extLst>
          </p:cNvPr>
          <p:cNvSpPr txBox="1"/>
          <p:nvPr/>
        </p:nvSpPr>
        <p:spPr>
          <a:xfrm>
            <a:off x="7815996" y="1947431"/>
            <a:ext cx="6635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u="none" strike="noStrike" kern="1200" baseline="0" dirty="0">
                <a:solidFill>
                  <a:schemeClr val="dk1"/>
                </a:solidFill>
              </a:rPr>
              <a:t>RA</a:t>
            </a:r>
            <a:endParaRPr lang="zh-CN" altLang="en-US" dirty="0"/>
          </a:p>
        </p:txBody>
      </p:sp>
      <p:sp>
        <p:nvSpPr>
          <p:cNvPr id="178" name="文本框 177">
            <a:extLst>
              <a:ext uri="{FF2B5EF4-FFF2-40B4-BE49-F238E27FC236}">
                <a16:creationId xmlns:a16="http://schemas.microsoft.com/office/drawing/2014/main" id="{DD9AC435-76EA-41EB-B125-BEFD52ECED13}"/>
              </a:ext>
            </a:extLst>
          </p:cNvPr>
          <p:cNvSpPr txBox="1"/>
          <p:nvPr/>
        </p:nvSpPr>
        <p:spPr>
          <a:xfrm>
            <a:off x="7931810" y="5954166"/>
            <a:ext cx="6635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u="none" strike="noStrike" kern="1200" baseline="0" dirty="0">
                <a:solidFill>
                  <a:schemeClr val="dk1"/>
                </a:solidFill>
              </a:rPr>
              <a:t>ER</a:t>
            </a:r>
            <a:endParaRPr lang="zh-CN" altLang="en-US" dirty="0"/>
          </a:p>
        </p:txBody>
      </p:sp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523415B0-3EA3-4682-BDE1-26AC9D0D732E}"/>
              </a:ext>
            </a:extLst>
          </p:cNvPr>
          <p:cNvCxnSpPr>
            <a:cxnSpLocks/>
            <a:stCxn id="3" idx="2"/>
            <a:endCxn id="93" idx="0"/>
          </p:cNvCxnSpPr>
          <p:nvPr/>
        </p:nvCxnSpPr>
        <p:spPr>
          <a:xfrm>
            <a:off x="3886520" y="2132097"/>
            <a:ext cx="223288" cy="85996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8382A414-8B0F-46E1-B83B-B65D890B4B09}"/>
              </a:ext>
            </a:extLst>
          </p:cNvPr>
          <p:cNvCxnSpPr>
            <a:cxnSpLocks/>
            <a:stCxn id="3" idx="2"/>
            <a:endCxn id="96" idx="0"/>
          </p:cNvCxnSpPr>
          <p:nvPr/>
        </p:nvCxnSpPr>
        <p:spPr>
          <a:xfrm flipH="1">
            <a:off x="2984357" y="2132097"/>
            <a:ext cx="902163" cy="8661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连接符: 肘形 211">
            <a:extLst>
              <a:ext uri="{FF2B5EF4-FFF2-40B4-BE49-F238E27FC236}">
                <a16:creationId xmlns:a16="http://schemas.microsoft.com/office/drawing/2014/main" id="{A37DEF9D-4C07-4C74-8EDD-C5AAA7C18855}"/>
              </a:ext>
            </a:extLst>
          </p:cNvPr>
          <p:cNvCxnSpPr>
            <a:cxnSpLocks/>
            <a:stCxn id="9" idx="2"/>
            <a:endCxn id="43" idx="1"/>
          </p:cNvCxnSpPr>
          <p:nvPr/>
        </p:nvCxnSpPr>
        <p:spPr>
          <a:xfrm rot="5400000">
            <a:off x="1587331" y="2386837"/>
            <a:ext cx="1168613" cy="1459650"/>
          </a:xfrm>
          <a:prstGeom prst="bentConnector4">
            <a:avLst>
              <a:gd name="adj1" fmla="val 20756"/>
              <a:gd name="adj2" fmla="val 115661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连接符: 肘形 224">
            <a:extLst>
              <a:ext uri="{FF2B5EF4-FFF2-40B4-BE49-F238E27FC236}">
                <a16:creationId xmlns:a16="http://schemas.microsoft.com/office/drawing/2014/main" id="{7CE6C239-6C6C-4B70-B2EE-2BC58B0F2DF0}"/>
              </a:ext>
            </a:extLst>
          </p:cNvPr>
          <p:cNvCxnSpPr>
            <a:cxnSpLocks/>
            <a:stCxn id="10" idx="1"/>
            <a:endCxn id="95" idx="3"/>
          </p:cNvCxnSpPr>
          <p:nvPr/>
        </p:nvCxnSpPr>
        <p:spPr>
          <a:xfrm rot="10800000" flipV="1">
            <a:off x="2273923" y="1943857"/>
            <a:ext cx="204133" cy="1241639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连接符: 肘形 228">
            <a:extLst>
              <a:ext uri="{FF2B5EF4-FFF2-40B4-BE49-F238E27FC236}">
                <a16:creationId xmlns:a16="http://schemas.microsoft.com/office/drawing/2014/main" id="{AD0CBC91-47B1-4070-BF24-C2B5348C1A28}"/>
              </a:ext>
            </a:extLst>
          </p:cNvPr>
          <p:cNvCxnSpPr>
            <a:cxnSpLocks/>
            <a:stCxn id="7" idx="1"/>
            <a:endCxn id="95" idx="1"/>
          </p:cNvCxnSpPr>
          <p:nvPr/>
        </p:nvCxnSpPr>
        <p:spPr>
          <a:xfrm rot="10800000" flipH="1" flipV="1">
            <a:off x="1372426" y="1952063"/>
            <a:ext cx="57433" cy="1233434"/>
          </a:xfrm>
          <a:prstGeom prst="bentConnector3">
            <a:avLst>
              <a:gd name="adj1" fmla="val -398029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连接符: 肘形 231">
            <a:extLst>
              <a:ext uri="{FF2B5EF4-FFF2-40B4-BE49-F238E27FC236}">
                <a16:creationId xmlns:a16="http://schemas.microsoft.com/office/drawing/2014/main" id="{E5825193-BF0B-4B05-AC37-496B11BE9151}"/>
              </a:ext>
            </a:extLst>
          </p:cNvPr>
          <p:cNvCxnSpPr>
            <a:cxnSpLocks/>
            <a:stCxn id="8" idx="1"/>
            <a:endCxn id="43" idx="1"/>
          </p:cNvCxnSpPr>
          <p:nvPr/>
        </p:nvCxnSpPr>
        <p:spPr>
          <a:xfrm rot="10800000" flipH="1" flipV="1">
            <a:off x="1380046" y="2338925"/>
            <a:ext cx="61765" cy="1362044"/>
          </a:xfrm>
          <a:prstGeom prst="bentConnector3">
            <a:avLst>
              <a:gd name="adj1" fmla="val -466874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接箭头连接符 235">
            <a:extLst>
              <a:ext uri="{FF2B5EF4-FFF2-40B4-BE49-F238E27FC236}">
                <a16:creationId xmlns:a16="http://schemas.microsoft.com/office/drawing/2014/main" id="{EDF0CAAD-0292-42F6-999C-58EE104A089D}"/>
              </a:ext>
            </a:extLst>
          </p:cNvPr>
          <p:cNvCxnSpPr>
            <a:cxnSpLocks/>
            <a:stCxn id="6" idx="2"/>
            <a:endCxn id="97" idx="3"/>
          </p:cNvCxnSpPr>
          <p:nvPr/>
        </p:nvCxnSpPr>
        <p:spPr>
          <a:xfrm flipH="1">
            <a:off x="4522729" y="2137289"/>
            <a:ext cx="339239" cy="157602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连接符: 肘形 241">
            <a:extLst>
              <a:ext uri="{FF2B5EF4-FFF2-40B4-BE49-F238E27FC236}">
                <a16:creationId xmlns:a16="http://schemas.microsoft.com/office/drawing/2014/main" id="{FAFF4E24-D9E6-4890-BE8A-F80C4ECAB584}"/>
              </a:ext>
            </a:extLst>
          </p:cNvPr>
          <p:cNvCxnSpPr>
            <a:cxnSpLocks/>
            <a:stCxn id="6" idx="2"/>
          </p:cNvCxnSpPr>
          <p:nvPr/>
        </p:nvCxnSpPr>
        <p:spPr>
          <a:xfrm rot="5400000">
            <a:off x="3135216" y="2179989"/>
            <a:ext cx="1769452" cy="1684053"/>
          </a:xfrm>
          <a:prstGeom prst="bentConnector3">
            <a:avLst>
              <a:gd name="adj1" fmla="val 11100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接箭头连接符 245">
            <a:extLst>
              <a:ext uri="{FF2B5EF4-FFF2-40B4-BE49-F238E27FC236}">
                <a16:creationId xmlns:a16="http://schemas.microsoft.com/office/drawing/2014/main" id="{943D956D-856F-401D-B208-DCB328C4E7C4}"/>
              </a:ext>
            </a:extLst>
          </p:cNvPr>
          <p:cNvCxnSpPr>
            <a:cxnSpLocks/>
            <a:stCxn id="18" idx="2"/>
            <a:endCxn id="11" idx="0"/>
          </p:cNvCxnSpPr>
          <p:nvPr/>
        </p:nvCxnSpPr>
        <p:spPr>
          <a:xfrm>
            <a:off x="5023421" y="686565"/>
            <a:ext cx="773623" cy="111356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矩形 248">
            <a:extLst>
              <a:ext uri="{FF2B5EF4-FFF2-40B4-BE49-F238E27FC236}">
                <a16:creationId xmlns:a16="http://schemas.microsoft.com/office/drawing/2014/main" id="{4F8B7003-A4FF-40E7-B872-D188C1FD80E1}"/>
              </a:ext>
            </a:extLst>
          </p:cNvPr>
          <p:cNvSpPr/>
          <p:nvPr/>
        </p:nvSpPr>
        <p:spPr>
          <a:xfrm>
            <a:off x="8560433" y="755751"/>
            <a:ext cx="2060347" cy="1188108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1" name="文本框 250">
            <a:extLst>
              <a:ext uri="{FF2B5EF4-FFF2-40B4-BE49-F238E27FC236}">
                <a16:creationId xmlns:a16="http://schemas.microsoft.com/office/drawing/2014/main" id="{E8C87810-106D-4DE6-B79B-38D88101991C}"/>
              </a:ext>
            </a:extLst>
          </p:cNvPr>
          <p:cNvSpPr txBox="1"/>
          <p:nvPr/>
        </p:nvSpPr>
        <p:spPr>
          <a:xfrm>
            <a:off x="9609911" y="1701830"/>
            <a:ext cx="10801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i="0" u="none" strike="noStrike" baseline="0" dirty="0">
                <a:latin typeface="F8"/>
              </a:rPr>
              <a:t>soil mineral N</a:t>
            </a:r>
            <a:endParaRPr lang="zh-CN" altLang="en-US" sz="1200" dirty="0"/>
          </a:p>
        </p:txBody>
      </p:sp>
      <p:cxnSp>
        <p:nvCxnSpPr>
          <p:cNvPr id="252" name="连接符: 肘形 251">
            <a:extLst>
              <a:ext uri="{FF2B5EF4-FFF2-40B4-BE49-F238E27FC236}">
                <a16:creationId xmlns:a16="http://schemas.microsoft.com/office/drawing/2014/main" id="{6A2C4870-B9F4-4CA2-8B66-0C649026336D}"/>
              </a:ext>
            </a:extLst>
          </p:cNvPr>
          <p:cNvCxnSpPr>
            <a:cxnSpLocks/>
            <a:stCxn id="249" idx="0"/>
          </p:cNvCxnSpPr>
          <p:nvPr/>
        </p:nvCxnSpPr>
        <p:spPr>
          <a:xfrm rot="16200000" flipH="1" flipV="1">
            <a:off x="8332950" y="-7790"/>
            <a:ext cx="494117" cy="2021197"/>
          </a:xfrm>
          <a:prstGeom prst="bentConnector4">
            <a:avLst>
              <a:gd name="adj1" fmla="val -46264"/>
              <a:gd name="adj2" fmla="val 75484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连接符: 肘形 254">
            <a:extLst>
              <a:ext uri="{FF2B5EF4-FFF2-40B4-BE49-F238E27FC236}">
                <a16:creationId xmlns:a16="http://schemas.microsoft.com/office/drawing/2014/main" id="{AE7712C3-225D-4124-9872-2BB54DE8BD68}"/>
              </a:ext>
            </a:extLst>
          </p:cNvPr>
          <p:cNvCxnSpPr>
            <a:cxnSpLocks/>
            <a:stCxn id="48" idx="2"/>
            <a:endCxn id="51" idx="2"/>
          </p:cNvCxnSpPr>
          <p:nvPr/>
        </p:nvCxnSpPr>
        <p:spPr>
          <a:xfrm rot="16200000" flipH="1">
            <a:off x="6029461" y="4393109"/>
            <a:ext cx="12700" cy="2308070"/>
          </a:xfrm>
          <a:prstGeom prst="bentConnector3">
            <a:avLst>
              <a:gd name="adj1" fmla="val 1800000"/>
            </a:avLst>
          </a:prstGeom>
          <a:ln w="28575">
            <a:solidFill>
              <a:schemeClr val="accent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接箭头连接符 257">
            <a:extLst>
              <a:ext uri="{FF2B5EF4-FFF2-40B4-BE49-F238E27FC236}">
                <a16:creationId xmlns:a16="http://schemas.microsoft.com/office/drawing/2014/main" id="{4D7C66D0-4C4D-42D6-9985-744B2A8D5BF5}"/>
              </a:ext>
            </a:extLst>
          </p:cNvPr>
          <p:cNvCxnSpPr>
            <a:cxnSpLocks/>
            <a:stCxn id="48" idx="3"/>
            <a:endCxn id="50" idx="1"/>
          </p:cNvCxnSpPr>
          <p:nvPr/>
        </p:nvCxnSpPr>
        <p:spPr>
          <a:xfrm>
            <a:off x="5297457" y="5353713"/>
            <a:ext cx="307386" cy="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箭头连接符 260">
            <a:extLst>
              <a:ext uri="{FF2B5EF4-FFF2-40B4-BE49-F238E27FC236}">
                <a16:creationId xmlns:a16="http://schemas.microsoft.com/office/drawing/2014/main" id="{AA48A4CD-C503-4410-BF22-1FBD964A0F3D}"/>
              </a:ext>
            </a:extLst>
          </p:cNvPr>
          <p:cNvCxnSpPr>
            <a:cxnSpLocks/>
            <a:stCxn id="50" idx="3"/>
            <a:endCxn id="51" idx="1"/>
          </p:cNvCxnSpPr>
          <p:nvPr/>
        </p:nvCxnSpPr>
        <p:spPr>
          <a:xfrm>
            <a:off x="6448905" y="5353713"/>
            <a:ext cx="312560" cy="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文本框 272">
            <a:extLst>
              <a:ext uri="{FF2B5EF4-FFF2-40B4-BE49-F238E27FC236}">
                <a16:creationId xmlns:a16="http://schemas.microsoft.com/office/drawing/2014/main" id="{6DC91CFB-2293-4667-984C-F17F58632C10}"/>
              </a:ext>
            </a:extLst>
          </p:cNvPr>
          <p:cNvSpPr txBox="1"/>
          <p:nvPr/>
        </p:nvSpPr>
        <p:spPr>
          <a:xfrm>
            <a:off x="8594523" y="197093"/>
            <a:ext cx="1026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 uptake</a:t>
            </a:r>
            <a:endParaRPr lang="zh-CN" altLang="en-US" dirty="0"/>
          </a:p>
        </p:txBody>
      </p:sp>
      <p:sp>
        <p:nvSpPr>
          <p:cNvPr id="274" name="文本框 273">
            <a:extLst>
              <a:ext uri="{FF2B5EF4-FFF2-40B4-BE49-F238E27FC236}">
                <a16:creationId xmlns:a16="http://schemas.microsoft.com/office/drawing/2014/main" id="{2732F532-F606-4FD3-BA05-489BC94178D2}"/>
              </a:ext>
            </a:extLst>
          </p:cNvPr>
          <p:cNvSpPr txBox="1"/>
          <p:nvPr/>
        </p:nvSpPr>
        <p:spPr>
          <a:xfrm rot="16200000">
            <a:off x="8473514" y="4129944"/>
            <a:ext cx="1082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N mineralization</a:t>
            </a:r>
            <a:endParaRPr lang="zh-CN" altLang="en-US" sz="1000" dirty="0"/>
          </a:p>
        </p:txBody>
      </p:sp>
      <p:cxnSp>
        <p:nvCxnSpPr>
          <p:cNvPr id="275" name="直接箭头连接符 274">
            <a:extLst>
              <a:ext uri="{FF2B5EF4-FFF2-40B4-BE49-F238E27FC236}">
                <a16:creationId xmlns:a16="http://schemas.microsoft.com/office/drawing/2014/main" id="{42C6CB36-5DF2-4F56-AA4F-7529DCAEF939}"/>
              </a:ext>
            </a:extLst>
          </p:cNvPr>
          <p:cNvCxnSpPr>
            <a:cxnSpLocks/>
          </p:cNvCxnSpPr>
          <p:nvPr/>
        </p:nvCxnSpPr>
        <p:spPr>
          <a:xfrm>
            <a:off x="9922863" y="1936384"/>
            <a:ext cx="870028" cy="1004064"/>
          </a:xfrm>
          <a:prstGeom prst="straightConnector1">
            <a:avLst/>
          </a:prstGeom>
          <a:ln w="28575">
            <a:solidFill>
              <a:srgbClr val="FFC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文本框 277">
            <a:extLst>
              <a:ext uri="{FF2B5EF4-FFF2-40B4-BE49-F238E27FC236}">
                <a16:creationId xmlns:a16="http://schemas.microsoft.com/office/drawing/2014/main" id="{2762F56B-03CD-49A5-A4F6-B49E0AAD7888}"/>
              </a:ext>
            </a:extLst>
          </p:cNvPr>
          <p:cNvSpPr txBox="1"/>
          <p:nvPr/>
        </p:nvSpPr>
        <p:spPr>
          <a:xfrm>
            <a:off x="10620780" y="-58812"/>
            <a:ext cx="7264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N input</a:t>
            </a:r>
            <a:endParaRPr lang="zh-CN" altLang="en-US" sz="1400" dirty="0"/>
          </a:p>
        </p:txBody>
      </p:sp>
      <p:sp>
        <p:nvSpPr>
          <p:cNvPr id="283" name="文本框 282">
            <a:extLst>
              <a:ext uri="{FF2B5EF4-FFF2-40B4-BE49-F238E27FC236}">
                <a16:creationId xmlns:a16="http://schemas.microsoft.com/office/drawing/2014/main" id="{DB21E05A-A21B-4F61-A7ED-7F0BBE4420A0}"/>
              </a:ext>
            </a:extLst>
          </p:cNvPr>
          <p:cNvSpPr txBox="1"/>
          <p:nvPr/>
        </p:nvSpPr>
        <p:spPr>
          <a:xfrm>
            <a:off x="7681201" y="44146"/>
            <a:ext cx="46657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CN" sz="1100" b="0" u="none" strike="noStrike" kern="1200" baseline="0" dirty="0">
                <a:solidFill>
                  <a:schemeClr val="dk1"/>
                </a:solidFill>
              </a:rPr>
              <a:t>NH3</a:t>
            </a:r>
            <a:endParaRPr lang="zh-CN" altLang="en-US" sz="1100" b="0" i="0" u="none" strike="noStrike" kern="1200" baseline="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89" name="连接符: 肘形 88">
            <a:extLst>
              <a:ext uri="{FF2B5EF4-FFF2-40B4-BE49-F238E27FC236}">
                <a16:creationId xmlns:a16="http://schemas.microsoft.com/office/drawing/2014/main" id="{BD2EF3C4-F651-489B-A247-ED55910180BD}"/>
              </a:ext>
            </a:extLst>
          </p:cNvPr>
          <p:cNvCxnSpPr>
            <a:cxnSpLocks/>
            <a:stCxn id="64" idx="3"/>
            <a:endCxn id="72" idx="0"/>
          </p:cNvCxnSpPr>
          <p:nvPr/>
        </p:nvCxnSpPr>
        <p:spPr>
          <a:xfrm>
            <a:off x="5758074" y="3423595"/>
            <a:ext cx="316876" cy="94285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91B9302F-3A2B-4729-9320-3943338B3C58}"/>
              </a:ext>
            </a:extLst>
          </p:cNvPr>
          <p:cNvCxnSpPr>
            <a:cxnSpLocks/>
            <a:stCxn id="64" idx="3"/>
          </p:cNvCxnSpPr>
          <p:nvPr/>
        </p:nvCxnSpPr>
        <p:spPr>
          <a:xfrm flipV="1">
            <a:off x="5758074" y="3402156"/>
            <a:ext cx="2565437" cy="214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连接符: 肘形 101">
            <a:extLst>
              <a:ext uri="{FF2B5EF4-FFF2-40B4-BE49-F238E27FC236}">
                <a16:creationId xmlns:a16="http://schemas.microsoft.com/office/drawing/2014/main" id="{D8CCCF0F-3C29-46B3-AA34-9D1BF49BC686}"/>
              </a:ext>
            </a:extLst>
          </p:cNvPr>
          <p:cNvCxnSpPr>
            <a:cxnSpLocks/>
            <a:stCxn id="72" idx="3"/>
            <a:endCxn id="107" idx="2"/>
          </p:cNvCxnSpPr>
          <p:nvPr/>
        </p:nvCxnSpPr>
        <p:spPr>
          <a:xfrm flipV="1">
            <a:off x="7822126" y="1825552"/>
            <a:ext cx="1343424" cy="3162368"/>
          </a:xfrm>
          <a:prstGeom prst="bentConnector2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 106">
            <a:extLst>
              <a:ext uri="{FF2B5EF4-FFF2-40B4-BE49-F238E27FC236}">
                <a16:creationId xmlns:a16="http://schemas.microsoft.com/office/drawing/2014/main" id="{037952A1-38F5-46B6-ABA2-27CB892FD9CC}"/>
              </a:ext>
            </a:extLst>
          </p:cNvPr>
          <p:cNvSpPr/>
          <p:nvPr/>
        </p:nvSpPr>
        <p:spPr>
          <a:xfrm>
            <a:off x="8743519" y="1438690"/>
            <a:ext cx="844062" cy="38686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0" u="none" strike="noStrike" kern="1200" baseline="0" dirty="0">
                <a:solidFill>
                  <a:schemeClr val="dk1"/>
                </a:solidFill>
              </a:rPr>
              <a:t>NH4</a:t>
            </a:r>
            <a:endParaRPr lang="zh-CN" altLang="en-US" sz="1100" baseline="30000" dirty="0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8D19D69D-EBFE-4F43-AC87-5ED4DF23C0A8}"/>
              </a:ext>
            </a:extLst>
          </p:cNvPr>
          <p:cNvSpPr/>
          <p:nvPr/>
        </p:nvSpPr>
        <p:spPr>
          <a:xfrm>
            <a:off x="8742116" y="802603"/>
            <a:ext cx="844062" cy="38686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0" u="none" strike="noStrike" kern="1200" baseline="0" dirty="0">
                <a:solidFill>
                  <a:schemeClr val="dk1"/>
                </a:solidFill>
              </a:rPr>
              <a:t>NO3</a:t>
            </a:r>
            <a:endParaRPr lang="zh-CN" altLang="en-US" sz="1100" baseline="30000" dirty="0"/>
          </a:p>
        </p:txBody>
      </p:sp>
      <p:cxnSp>
        <p:nvCxnSpPr>
          <p:cNvPr id="111" name="连接符: 肘形 110">
            <a:extLst>
              <a:ext uri="{FF2B5EF4-FFF2-40B4-BE49-F238E27FC236}">
                <a16:creationId xmlns:a16="http://schemas.microsoft.com/office/drawing/2014/main" id="{09E740D1-EC5E-4EF6-BEAA-24CC28C48610}"/>
              </a:ext>
            </a:extLst>
          </p:cNvPr>
          <p:cNvCxnSpPr>
            <a:cxnSpLocks/>
            <a:stCxn id="249" idx="2"/>
          </p:cNvCxnSpPr>
          <p:nvPr/>
        </p:nvCxnSpPr>
        <p:spPr>
          <a:xfrm rot="5400000">
            <a:off x="6964133" y="2821155"/>
            <a:ext cx="3503771" cy="1749178"/>
          </a:xfrm>
          <a:prstGeom prst="bentConnector3">
            <a:avLst>
              <a:gd name="adj1" fmla="val 99807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文本框 117">
            <a:extLst>
              <a:ext uri="{FF2B5EF4-FFF2-40B4-BE49-F238E27FC236}">
                <a16:creationId xmlns:a16="http://schemas.microsoft.com/office/drawing/2014/main" id="{D682511A-B297-48F7-A7BB-B72E597F326F}"/>
              </a:ext>
            </a:extLst>
          </p:cNvPr>
          <p:cNvSpPr txBox="1"/>
          <p:nvPr/>
        </p:nvSpPr>
        <p:spPr>
          <a:xfrm>
            <a:off x="8439373" y="5425274"/>
            <a:ext cx="168217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b="0" i="0" u="none" strike="noStrike" baseline="0" dirty="0">
                <a:latin typeface="F8"/>
              </a:rPr>
              <a:t>N </a:t>
            </a:r>
            <a:r>
              <a:rPr lang="en-US" altLang="zh-CN" sz="1100" b="0" i="0" u="none" strike="noStrike" baseline="0" dirty="0" err="1">
                <a:latin typeface="F8"/>
              </a:rPr>
              <a:t>immobilisation</a:t>
            </a:r>
            <a:endParaRPr lang="zh-CN" altLang="en-US" sz="1100" dirty="0"/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166070C7-0F65-4678-882D-27364E7D6C07}"/>
              </a:ext>
            </a:extLst>
          </p:cNvPr>
          <p:cNvSpPr txBox="1"/>
          <p:nvPr/>
        </p:nvSpPr>
        <p:spPr>
          <a:xfrm>
            <a:off x="6995791" y="374713"/>
            <a:ext cx="168217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b="0" i="0" u="none" strike="noStrike" baseline="0" dirty="0">
                <a:latin typeface="F8"/>
              </a:rPr>
              <a:t>Volatilization</a:t>
            </a:r>
            <a:endParaRPr lang="zh-CN" altLang="en-US" sz="1100" dirty="0"/>
          </a:p>
        </p:txBody>
      </p:sp>
      <p:cxnSp>
        <p:nvCxnSpPr>
          <p:cNvPr id="120" name="连接符: 肘形 119">
            <a:extLst>
              <a:ext uri="{FF2B5EF4-FFF2-40B4-BE49-F238E27FC236}">
                <a16:creationId xmlns:a16="http://schemas.microsoft.com/office/drawing/2014/main" id="{981DD249-D7D6-4944-894F-AFC6AF482BCD}"/>
              </a:ext>
            </a:extLst>
          </p:cNvPr>
          <p:cNvCxnSpPr>
            <a:cxnSpLocks/>
            <a:stCxn id="107" idx="1"/>
            <a:endCxn id="283" idx="2"/>
          </p:cNvCxnSpPr>
          <p:nvPr/>
        </p:nvCxnSpPr>
        <p:spPr>
          <a:xfrm rot="10800000">
            <a:off x="7914491" y="305757"/>
            <a:ext cx="829029" cy="1326365"/>
          </a:xfrm>
          <a:prstGeom prst="bentConnector2">
            <a:avLst/>
          </a:prstGeom>
          <a:ln w="28575">
            <a:solidFill>
              <a:srgbClr val="FFC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文本框 129">
            <a:extLst>
              <a:ext uri="{FF2B5EF4-FFF2-40B4-BE49-F238E27FC236}">
                <a16:creationId xmlns:a16="http://schemas.microsoft.com/office/drawing/2014/main" id="{5AB6EDB0-DC12-4FD8-936D-4D8077D66DC2}"/>
              </a:ext>
            </a:extLst>
          </p:cNvPr>
          <p:cNvSpPr txBox="1"/>
          <p:nvPr/>
        </p:nvSpPr>
        <p:spPr>
          <a:xfrm>
            <a:off x="7284100" y="3384251"/>
            <a:ext cx="6635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u="none" strike="noStrike" kern="1200" baseline="0" dirty="0">
                <a:solidFill>
                  <a:schemeClr val="dk1"/>
                </a:solidFill>
              </a:rPr>
              <a:t>RH</a:t>
            </a:r>
            <a:endParaRPr lang="zh-CN" altLang="en-US" dirty="0"/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238EF154-DEDC-4CFA-8DFE-FC690F8A1A41}"/>
              </a:ext>
            </a:extLst>
          </p:cNvPr>
          <p:cNvSpPr txBox="1"/>
          <p:nvPr/>
        </p:nvSpPr>
        <p:spPr>
          <a:xfrm>
            <a:off x="9487795" y="1248732"/>
            <a:ext cx="11561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b="0" i="0" u="none" strike="noStrike" baseline="0" dirty="0">
                <a:latin typeface="F8"/>
              </a:rPr>
              <a:t>Nitrification</a:t>
            </a:r>
            <a:endParaRPr lang="zh-CN" altLang="en-US" sz="1050" dirty="0"/>
          </a:p>
        </p:txBody>
      </p:sp>
      <p:cxnSp>
        <p:nvCxnSpPr>
          <p:cNvPr id="143" name="连接符: 肘形 142">
            <a:extLst>
              <a:ext uri="{FF2B5EF4-FFF2-40B4-BE49-F238E27FC236}">
                <a16:creationId xmlns:a16="http://schemas.microsoft.com/office/drawing/2014/main" id="{CC5B4CF5-047F-448A-A814-AD90162F5C42}"/>
              </a:ext>
            </a:extLst>
          </p:cNvPr>
          <p:cNvCxnSpPr>
            <a:cxnSpLocks/>
            <a:stCxn id="107" idx="0"/>
          </p:cNvCxnSpPr>
          <p:nvPr/>
        </p:nvCxnSpPr>
        <p:spPr>
          <a:xfrm rot="5400000" flipH="1" flipV="1">
            <a:off x="9990378" y="460322"/>
            <a:ext cx="153540" cy="1803197"/>
          </a:xfrm>
          <a:prstGeom prst="bentConnector2">
            <a:avLst/>
          </a:prstGeom>
          <a:ln w="28575">
            <a:solidFill>
              <a:srgbClr val="FFC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233E811B-1FF5-4156-9345-786E5B523C64}"/>
              </a:ext>
            </a:extLst>
          </p:cNvPr>
          <p:cNvCxnSpPr>
            <a:cxnSpLocks/>
            <a:stCxn id="107" idx="0"/>
            <a:endCxn id="108" idx="2"/>
          </p:cNvCxnSpPr>
          <p:nvPr/>
        </p:nvCxnSpPr>
        <p:spPr>
          <a:xfrm flipH="1" flipV="1">
            <a:off x="9164147" y="1189465"/>
            <a:ext cx="1403" cy="24922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文本框 149">
            <a:extLst>
              <a:ext uri="{FF2B5EF4-FFF2-40B4-BE49-F238E27FC236}">
                <a16:creationId xmlns:a16="http://schemas.microsoft.com/office/drawing/2014/main" id="{69C445C6-62D3-4C6F-B8C4-6337353A4F2F}"/>
              </a:ext>
            </a:extLst>
          </p:cNvPr>
          <p:cNvSpPr txBox="1"/>
          <p:nvPr/>
        </p:nvSpPr>
        <p:spPr>
          <a:xfrm>
            <a:off x="10933763" y="1154345"/>
            <a:ext cx="77926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CN" sz="1100" b="0" u="none" strike="noStrike" kern="1200" baseline="0" dirty="0">
                <a:solidFill>
                  <a:schemeClr val="dk1"/>
                </a:solidFill>
              </a:rPr>
              <a:t>NOx, N</a:t>
            </a:r>
            <a:r>
              <a:rPr lang="pt-BR" altLang="zh-CN" sz="1100" b="0" u="none" strike="noStrike" kern="1200" baseline="-25000" dirty="0">
                <a:solidFill>
                  <a:schemeClr val="dk1"/>
                </a:solidFill>
              </a:rPr>
              <a:t>2</a:t>
            </a:r>
            <a:r>
              <a:rPr lang="pt-BR" altLang="zh-CN" sz="1100" b="0" u="none" strike="noStrike" kern="1200" baseline="0" dirty="0">
                <a:solidFill>
                  <a:schemeClr val="dk1"/>
                </a:solidFill>
              </a:rPr>
              <a:t>O</a:t>
            </a:r>
            <a:endParaRPr lang="zh-CN" altLang="en-US" sz="1100" dirty="0"/>
          </a:p>
        </p:txBody>
      </p:sp>
      <p:cxnSp>
        <p:nvCxnSpPr>
          <p:cNvPr id="152" name="连接符: 肘形 151">
            <a:extLst>
              <a:ext uri="{FF2B5EF4-FFF2-40B4-BE49-F238E27FC236}">
                <a16:creationId xmlns:a16="http://schemas.microsoft.com/office/drawing/2014/main" id="{228F7F67-B270-466E-BC89-3A81E25E81AF}"/>
              </a:ext>
            </a:extLst>
          </p:cNvPr>
          <p:cNvCxnSpPr>
            <a:cxnSpLocks/>
            <a:stCxn id="108" idx="3"/>
            <a:endCxn id="150" idx="0"/>
          </p:cNvCxnSpPr>
          <p:nvPr/>
        </p:nvCxnSpPr>
        <p:spPr>
          <a:xfrm>
            <a:off x="9586178" y="996034"/>
            <a:ext cx="1737215" cy="158311"/>
          </a:xfrm>
          <a:prstGeom prst="bentConnector2">
            <a:avLst/>
          </a:prstGeom>
          <a:ln w="28575">
            <a:solidFill>
              <a:srgbClr val="FFC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文本框 159">
            <a:extLst>
              <a:ext uri="{FF2B5EF4-FFF2-40B4-BE49-F238E27FC236}">
                <a16:creationId xmlns:a16="http://schemas.microsoft.com/office/drawing/2014/main" id="{C6CBD113-7C3B-42C8-ADA7-8E8BCEB262E1}"/>
              </a:ext>
            </a:extLst>
          </p:cNvPr>
          <p:cNvSpPr txBox="1"/>
          <p:nvPr/>
        </p:nvSpPr>
        <p:spPr>
          <a:xfrm>
            <a:off x="10740461" y="778834"/>
            <a:ext cx="170311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b="0" i="0" u="none" strike="noStrike" baseline="0" dirty="0">
                <a:latin typeface="F8"/>
              </a:rPr>
              <a:t>denitrification</a:t>
            </a:r>
            <a:endParaRPr lang="zh-CN" altLang="en-US" sz="1100" dirty="0"/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51C12ABF-5226-4434-B4C8-B8F76A3A84D6}"/>
              </a:ext>
            </a:extLst>
          </p:cNvPr>
          <p:cNvSpPr txBox="1"/>
          <p:nvPr/>
        </p:nvSpPr>
        <p:spPr>
          <a:xfrm>
            <a:off x="11760169" y="1130913"/>
            <a:ext cx="4788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CN" sz="1400" b="0" u="none" strike="noStrike" kern="1200" baseline="0" dirty="0">
                <a:solidFill>
                  <a:schemeClr val="dk1"/>
                </a:solidFill>
              </a:rPr>
              <a:t>N</a:t>
            </a:r>
            <a:r>
              <a:rPr lang="pt-BR" altLang="zh-CN" sz="1400" b="0" u="none" strike="noStrike" kern="1200" baseline="-25000" dirty="0">
                <a:solidFill>
                  <a:schemeClr val="dk1"/>
                </a:solidFill>
              </a:rPr>
              <a:t>2</a:t>
            </a:r>
            <a:endParaRPr lang="zh-CN" altLang="en-US" sz="1400" baseline="-25000" dirty="0"/>
          </a:p>
        </p:txBody>
      </p:sp>
      <p:cxnSp>
        <p:nvCxnSpPr>
          <p:cNvPr id="163" name="连接符: 肘形 162">
            <a:extLst>
              <a:ext uri="{FF2B5EF4-FFF2-40B4-BE49-F238E27FC236}">
                <a16:creationId xmlns:a16="http://schemas.microsoft.com/office/drawing/2014/main" id="{E65F316E-D247-44DB-BA6C-A44636DF5417}"/>
              </a:ext>
            </a:extLst>
          </p:cNvPr>
          <p:cNvCxnSpPr>
            <a:cxnSpLocks/>
            <a:stCxn id="108" idx="3"/>
            <a:endCxn id="161" idx="0"/>
          </p:cNvCxnSpPr>
          <p:nvPr/>
        </p:nvCxnSpPr>
        <p:spPr>
          <a:xfrm>
            <a:off x="9586178" y="996034"/>
            <a:ext cx="2413427" cy="134879"/>
          </a:xfrm>
          <a:prstGeom prst="bentConnector2">
            <a:avLst/>
          </a:prstGeom>
          <a:ln w="28575">
            <a:solidFill>
              <a:srgbClr val="FFC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文本框 170">
            <a:extLst>
              <a:ext uri="{FF2B5EF4-FFF2-40B4-BE49-F238E27FC236}">
                <a16:creationId xmlns:a16="http://schemas.microsoft.com/office/drawing/2014/main" id="{A40D3262-A8E5-463E-9EAB-57B3A0FE3DD2}"/>
              </a:ext>
            </a:extLst>
          </p:cNvPr>
          <p:cNvSpPr txBox="1"/>
          <p:nvPr/>
        </p:nvSpPr>
        <p:spPr>
          <a:xfrm rot="2927427">
            <a:off x="9936604" y="2701434"/>
            <a:ext cx="201072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i="0" u="none" strike="noStrike" baseline="0" dirty="0">
                <a:latin typeface="F8"/>
              </a:rPr>
              <a:t>Leaching</a:t>
            </a:r>
            <a:endParaRPr lang="zh-CN" altLang="en-US" sz="1200" dirty="0"/>
          </a:p>
        </p:txBody>
      </p:sp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97C3FD00-89D1-48DB-873A-5ED8257DADE1}"/>
              </a:ext>
            </a:extLst>
          </p:cNvPr>
          <p:cNvCxnSpPr>
            <a:cxnSpLocks/>
            <a:stCxn id="278" idx="1"/>
          </p:cNvCxnSpPr>
          <p:nvPr/>
        </p:nvCxnSpPr>
        <p:spPr>
          <a:xfrm flipH="1">
            <a:off x="9922864" y="95077"/>
            <a:ext cx="697916" cy="642108"/>
          </a:xfrm>
          <a:prstGeom prst="straightConnector1">
            <a:avLst/>
          </a:prstGeom>
          <a:ln w="28575">
            <a:solidFill>
              <a:srgbClr val="FFC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3E8D1BD4-9CB9-4FE2-8BF5-474962813B53}"/>
              </a:ext>
            </a:extLst>
          </p:cNvPr>
          <p:cNvCxnSpPr>
            <a:cxnSpLocks/>
            <a:stCxn id="11" idx="2"/>
            <a:endCxn id="93" idx="0"/>
          </p:cNvCxnSpPr>
          <p:nvPr/>
        </p:nvCxnSpPr>
        <p:spPr>
          <a:xfrm flipH="1">
            <a:off x="4109808" y="2186989"/>
            <a:ext cx="1687236" cy="8050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连接符: 肘形 98">
            <a:extLst>
              <a:ext uri="{FF2B5EF4-FFF2-40B4-BE49-F238E27FC236}">
                <a16:creationId xmlns:a16="http://schemas.microsoft.com/office/drawing/2014/main" id="{BEF47FCE-72A2-4224-BDF4-DF680F0572B5}"/>
              </a:ext>
            </a:extLst>
          </p:cNvPr>
          <p:cNvCxnSpPr>
            <a:cxnSpLocks/>
            <a:stCxn id="43" idx="2"/>
            <a:endCxn id="50" idx="2"/>
          </p:cNvCxnSpPr>
          <p:nvPr/>
        </p:nvCxnSpPr>
        <p:spPr>
          <a:xfrm rot="16200000" flipH="1">
            <a:off x="3118986" y="2639256"/>
            <a:ext cx="1652744" cy="4163031"/>
          </a:xfrm>
          <a:prstGeom prst="bentConnector3">
            <a:avLst>
              <a:gd name="adj1" fmla="val 122511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连接符: 肘形 99">
            <a:extLst>
              <a:ext uri="{FF2B5EF4-FFF2-40B4-BE49-F238E27FC236}">
                <a16:creationId xmlns:a16="http://schemas.microsoft.com/office/drawing/2014/main" id="{F8CE7B86-EA7E-4E21-9A48-DF18C1B90A0D}"/>
              </a:ext>
            </a:extLst>
          </p:cNvPr>
          <p:cNvCxnSpPr>
            <a:cxnSpLocks/>
            <a:stCxn id="43" idx="2"/>
            <a:endCxn id="48" idx="1"/>
          </p:cNvCxnSpPr>
          <p:nvPr/>
        </p:nvCxnSpPr>
        <p:spPr>
          <a:xfrm rot="16200000" flipH="1">
            <a:off x="2428963" y="3329280"/>
            <a:ext cx="1459313" cy="2589552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连接符: 肘形 100">
            <a:extLst>
              <a:ext uri="{FF2B5EF4-FFF2-40B4-BE49-F238E27FC236}">
                <a16:creationId xmlns:a16="http://schemas.microsoft.com/office/drawing/2014/main" id="{9CBDAD45-95CB-460C-A513-E54D1A96EF47}"/>
              </a:ext>
            </a:extLst>
          </p:cNvPr>
          <p:cNvCxnSpPr>
            <a:cxnSpLocks/>
            <a:stCxn id="94" idx="2"/>
            <a:endCxn id="48" idx="1"/>
          </p:cNvCxnSpPr>
          <p:nvPr/>
        </p:nvCxnSpPr>
        <p:spPr>
          <a:xfrm rot="16200000" flipH="1">
            <a:off x="2989220" y="3889537"/>
            <a:ext cx="1459313" cy="1469038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连接符: 肘形 103">
            <a:extLst>
              <a:ext uri="{FF2B5EF4-FFF2-40B4-BE49-F238E27FC236}">
                <a16:creationId xmlns:a16="http://schemas.microsoft.com/office/drawing/2014/main" id="{2167B9DA-47F6-48BE-8CB4-4B966D6EAE5E}"/>
              </a:ext>
            </a:extLst>
          </p:cNvPr>
          <p:cNvCxnSpPr>
            <a:cxnSpLocks/>
            <a:stCxn id="94" idx="2"/>
            <a:endCxn id="52" idx="1"/>
          </p:cNvCxnSpPr>
          <p:nvPr/>
        </p:nvCxnSpPr>
        <p:spPr>
          <a:xfrm rot="16200000" flipH="1">
            <a:off x="3342111" y="3536646"/>
            <a:ext cx="775265" cy="1490772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连接符: 肘形 104">
            <a:extLst>
              <a:ext uri="{FF2B5EF4-FFF2-40B4-BE49-F238E27FC236}">
                <a16:creationId xmlns:a16="http://schemas.microsoft.com/office/drawing/2014/main" id="{2B1058E1-D1D5-431B-98AF-E67928308432}"/>
              </a:ext>
            </a:extLst>
          </p:cNvPr>
          <p:cNvCxnSpPr>
            <a:cxnSpLocks/>
            <a:stCxn id="95" idx="2"/>
            <a:endCxn id="52" idx="1"/>
          </p:cNvCxnSpPr>
          <p:nvPr/>
        </p:nvCxnSpPr>
        <p:spPr>
          <a:xfrm rot="16200000" flipH="1">
            <a:off x="2518142" y="2712677"/>
            <a:ext cx="1290737" cy="2623238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连接符: 肘形 105">
            <a:extLst>
              <a:ext uri="{FF2B5EF4-FFF2-40B4-BE49-F238E27FC236}">
                <a16:creationId xmlns:a16="http://schemas.microsoft.com/office/drawing/2014/main" id="{66B39385-E436-49DE-BE15-A7CC4D95969E}"/>
              </a:ext>
            </a:extLst>
          </p:cNvPr>
          <p:cNvCxnSpPr>
            <a:cxnSpLocks/>
            <a:stCxn id="95" idx="2"/>
            <a:endCxn id="48" idx="1"/>
          </p:cNvCxnSpPr>
          <p:nvPr/>
        </p:nvCxnSpPr>
        <p:spPr>
          <a:xfrm rot="16200000" flipH="1">
            <a:off x="2165251" y="3065568"/>
            <a:ext cx="1974785" cy="2601504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A231BEE9-C147-41DE-BEAD-E048DE2EEDED}"/>
              </a:ext>
            </a:extLst>
          </p:cNvPr>
          <p:cNvCxnSpPr>
            <a:cxnSpLocks/>
            <a:stCxn id="52" idx="2"/>
            <a:endCxn id="50" idx="0"/>
          </p:cNvCxnSpPr>
          <p:nvPr/>
        </p:nvCxnSpPr>
        <p:spPr>
          <a:xfrm flipH="1">
            <a:off x="6026874" y="4863096"/>
            <a:ext cx="13454" cy="297186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B60FB258-0BF7-40F4-A4B9-C01244E98515}"/>
              </a:ext>
            </a:extLst>
          </p:cNvPr>
          <p:cNvCxnSpPr>
            <a:cxnSpLocks/>
            <a:stCxn id="93" idx="2"/>
            <a:endCxn id="52" idx="0"/>
          </p:cNvCxnSpPr>
          <p:nvPr/>
        </p:nvCxnSpPr>
        <p:spPr>
          <a:xfrm>
            <a:off x="4109808" y="3378928"/>
            <a:ext cx="1930520" cy="10973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B04FF2FA-234C-4FBB-931A-CB8713E090F7}"/>
              </a:ext>
            </a:extLst>
          </p:cNvPr>
          <p:cNvCxnSpPr>
            <a:cxnSpLocks/>
            <a:stCxn id="97" idx="2"/>
            <a:endCxn id="48" idx="0"/>
          </p:cNvCxnSpPr>
          <p:nvPr/>
        </p:nvCxnSpPr>
        <p:spPr>
          <a:xfrm>
            <a:off x="4100698" y="3906741"/>
            <a:ext cx="774728" cy="125354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本框 108">
            <a:extLst>
              <a:ext uri="{FF2B5EF4-FFF2-40B4-BE49-F238E27FC236}">
                <a16:creationId xmlns:a16="http://schemas.microsoft.com/office/drawing/2014/main" id="{E9FAA581-10CF-4E49-921E-214768CAAF98}"/>
              </a:ext>
            </a:extLst>
          </p:cNvPr>
          <p:cNvSpPr txBox="1"/>
          <p:nvPr/>
        </p:nvSpPr>
        <p:spPr>
          <a:xfrm>
            <a:off x="5390742" y="1102790"/>
            <a:ext cx="3250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1</a:t>
            </a:r>
            <a:r>
              <a:rPr lang="en-US" altLang="zh-CN" sz="1800" b="0" u="none" strike="noStrike" kern="1200" baseline="0" dirty="0">
                <a:solidFill>
                  <a:schemeClr val="accent2"/>
                </a:solidFill>
              </a:rPr>
              <a:t> 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143CDBB2-584E-42E9-8AF0-CA363C6A153A}"/>
              </a:ext>
            </a:extLst>
          </p:cNvPr>
          <p:cNvSpPr txBox="1"/>
          <p:nvPr/>
        </p:nvSpPr>
        <p:spPr>
          <a:xfrm>
            <a:off x="1278222" y="1928797"/>
            <a:ext cx="3250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2</a:t>
            </a:r>
            <a:r>
              <a:rPr lang="en-US" altLang="zh-CN" sz="1800" b="0" u="none" strike="noStrike" kern="1200" baseline="0" dirty="0">
                <a:solidFill>
                  <a:schemeClr val="accent2"/>
                </a:solidFill>
              </a:rPr>
              <a:t> 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89B56071-D8E4-4B73-BFD4-F1C500B43EA4}"/>
              </a:ext>
            </a:extLst>
          </p:cNvPr>
          <p:cNvSpPr txBox="1"/>
          <p:nvPr/>
        </p:nvSpPr>
        <p:spPr>
          <a:xfrm>
            <a:off x="1271494" y="2266014"/>
            <a:ext cx="3250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3</a:t>
            </a:r>
            <a:r>
              <a:rPr lang="en-US" altLang="zh-CN" sz="1800" b="0" u="none" strike="noStrike" kern="1200" baseline="0" dirty="0">
                <a:solidFill>
                  <a:schemeClr val="accent2"/>
                </a:solidFill>
              </a:rPr>
              <a:t> 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194A3EBA-C70D-4387-935A-F72D58C045B8}"/>
              </a:ext>
            </a:extLst>
          </p:cNvPr>
          <p:cNvSpPr txBox="1"/>
          <p:nvPr/>
        </p:nvSpPr>
        <p:spPr>
          <a:xfrm>
            <a:off x="2408905" y="1912209"/>
            <a:ext cx="3250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4</a:t>
            </a:r>
            <a:r>
              <a:rPr lang="en-US" altLang="zh-CN" sz="1800" b="0" u="none" strike="noStrike" kern="1200" baseline="0" dirty="0">
                <a:solidFill>
                  <a:schemeClr val="accent2"/>
                </a:solidFill>
              </a:rPr>
              <a:t> 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90CA02AD-A486-4DD5-B028-C43B54D47206}"/>
              </a:ext>
            </a:extLst>
          </p:cNvPr>
          <p:cNvSpPr txBox="1"/>
          <p:nvPr/>
        </p:nvSpPr>
        <p:spPr>
          <a:xfrm>
            <a:off x="2383283" y="2237495"/>
            <a:ext cx="3250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5</a:t>
            </a:r>
            <a:r>
              <a:rPr lang="en-US" altLang="zh-CN" sz="1800" b="0" u="none" strike="noStrike" kern="1200" baseline="0" dirty="0">
                <a:solidFill>
                  <a:schemeClr val="accent2"/>
                </a:solidFill>
              </a:rPr>
              <a:t> 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7A603456-D953-4FA4-AEBA-1FAC7A698685}"/>
              </a:ext>
            </a:extLst>
          </p:cNvPr>
          <p:cNvSpPr txBox="1"/>
          <p:nvPr/>
        </p:nvSpPr>
        <p:spPr>
          <a:xfrm>
            <a:off x="3359844" y="1745235"/>
            <a:ext cx="3250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6</a:t>
            </a:r>
            <a:r>
              <a:rPr lang="en-US" altLang="zh-CN" sz="1800" b="0" u="none" strike="noStrike" kern="1200" baseline="0" dirty="0">
                <a:solidFill>
                  <a:schemeClr val="accent2"/>
                </a:solidFill>
              </a:rPr>
              <a:t> 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BE815EFF-077F-4E32-8AD3-0833CFEDF44F}"/>
              </a:ext>
            </a:extLst>
          </p:cNvPr>
          <p:cNvSpPr txBox="1"/>
          <p:nvPr/>
        </p:nvSpPr>
        <p:spPr>
          <a:xfrm>
            <a:off x="4360197" y="1754742"/>
            <a:ext cx="3250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7</a:t>
            </a:r>
            <a:r>
              <a:rPr lang="en-US" altLang="zh-CN" sz="1800" b="0" u="none" strike="noStrike" kern="1200" baseline="0" dirty="0">
                <a:solidFill>
                  <a:schemeClr val="accent2"/>
                </a:solidFill>
              </a:rPr>
              <a:t> 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C3AF686C-974D-48D2-A460-A6339E0A110F}"/>
              </a:ext>
            </a:extLst>
          </p:cNvPr>
          <p:cNvSpPr txBox="1"/>
          <p:nvPr/>
        </p:nvSpPr>
        <p:spPr>
          <a:xfrm>
            <a:off x="5398747" y="1691001"/>
            <a:ext cx="3250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8</a:t>
            </a:r>
            <a:r>
              <a:rPr lang="en-US" altLang="zh-CN" sz="1800" b="0" u="none" strike="noStrike" kern="1200" baseline="0" dirty="0">
                <a:solidFill>
                  <a:schemeClr val="accent2"/>
                </a:solidFill>
              </a:rPr>
              <a:t> 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91A21AE3-E04B-4968-A1EB-310CD06C8493}"/>
              </a:ext>
            </a:extLst>
          </p:cNvPr>
          <p:cNvSpPr txBox="1"/>
          <p:nvPr/>
        </p:nvSpPr>
        <p:spPr>
          <a:xfrm>
            <a:off x="6344968" y="1837831"/>
            <a:ext cx="3250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9</a:t>
            </a:r>
            <a:r>
              <a:rPr lang="en-US" altLang="zh-CN" sz="1800" b="0" u="none" strike="noStrike" kern="1200" baseline="0" dirty="0">
                <a:solidFill>
                  <a:schemeClr val="accent2"/>
                </a:solidFill>
              </a:rPr>
              <a:t> 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D450CC26-307B-4E80-8886-25F6C9A09BE2}"/>
              </a:ext>
            </a:extLst>
          </p:cNvPr>
          <p:cNvSpPr txBox="1"/>
          <p:nvPr/>
        </p:nvSpPr>
        <p:spPr>
          <a:xfrm>
            <a:off x="1313906" y="3073901"/>
            <a:ext cx="5233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10</a:t>
            </a:r>
            <a:r>
              <a:rPr lang="en-US" altLang="zh-CN" sz="1800" b="0" u="none" strike="noStrike" kern="1200" baseline="0" dirty="0">
                <a:solidFill>
                  <a:schemeClr val="accent2"/>
                </a:solidFill>
              </a:rPr>
              <a:t> 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22D76418-90D5-410F-AD8E-87350BD6723A}"/>
              </a:ext>
            </a:extLst>
          </p:cNvPr>
          <p:cNvSpPr txBox="1"/>
          <p:nvPr/>
        </p:nvSpPr>
        <p:spPr>
          <a:xfrm>
            <a:off x="1286142" y="3654882"/>
            <a:ext cx="5233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11</a:t>
            </a:r>
            <a:r>
              <a:rPr lang="en-US" altLang="zh-CN" sz="1800" b="0" u="none" strike="noStrike" kern="1200" baseline="0" dirty="0">
                <a:solidFill>
                  <a:schemeClr val="accent2"/>
                </a:solidFill>
              </a:rPr>
              <a:t> 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11AF252D-BFC1-4596-A7D8-51BEC42303EE}"/>
              </a:ext>
            </a:extLst>
          </p:cNvPr>
          <p:cNvSpPr txBox="1"/>
          <p:nvPr/>
        </p:nvSpPr>
        <p:spPr>
          <a:xfrm>
            <a:off x="2316994" y="3079373"/>
            <a:ext cx="5233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12</a:t>
            </a:r>
            <a:r>
              <a:rPr lang="en-US" altLang="zh-CN" sz="1800" b="0" u="none" strike="noStrike" kern="1200" baseline="0" dirty="0">
                <a:solidFill>
                  <a:schemeClr val="accent2"/>
                </a:solidFill>
              </a:rPr>
              <a:t> 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A5B7CBB3-B60F-457E-98D7-55ADA035775D}"/>
              </a:ext>
            </a:extLst>
          </p:cNvPr>
          <p:cNvSpPr txBox="1"/>
          <p:nvPr/>
        </p:nvSpPr>
        <p:spPr>
          <a:xfrm>
            <a:off x="2302831" y="3548947"/>
            <a:ext cx="5233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13</a:t>
            </a:r>
            <a:r>
              <a:rPr lang="en-US" altLang="zh-CN" sz="1800" b="0" u="none" strike="noStrike" kern="1200" baseline="0" dirty="0">
                <a:solidFill>
                  <a:schemeClr val="accent2"/>
                </a:solidFill>
              </a:rPr>
              <a:t> 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7AB31B9C-76E3-48F0-AE11-B34C171FB721}"/>
              </a:ext>
            </a:extLst>
          </p:cNvPr>
          <p:cNvSpPr txBox="1"/>
          <p:nvPr/>
        </p:nvSpPr>
        <p:spPr>
          <a:xfrm>
            <a:off x="3474251" y="3099728"/>
            <a:ext cx="5233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14</a:t>
            </a:r>
            <a:r>
              <a:rPr lang="en-US" altLang="zh-CN" sz="1800" b="0" u="none" strike="noStrike" kern="1200" baseline="0" dirty="0">
                <a:solidFill>
                  <a:schemeClr val="accent2"/>
                </a:solidFill>
              </a:rPr>
              <a:t> 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B004BD51-6E45-416A-B8FA-7B02985BB5DF}"/>
              </a:ext>
            </a:extLst>
          </p:cNvPr>
          <p:cNvSpPr txBox="1"/>
          <p:nvPr/>
        </p:nvSpPr>
        <p:spPr>
          <a:xfrm>
            <a:off x="3474757" y="3513529"/>
            <a:ext cx="5233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15</a:t>
            </a:r>
            <a:r>
              <a:rPr lang="en-US" altLang="zh-CN" sz="1800" b="0" u="none" strike="noStrike" kern="1200" baseline="0" dirty="0">
                <a:solidFill>
                  <a:schemeClr val="accent2"/>
                </a:solidFill>
              </a:rPr>
              <a:t> 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FDD2DF15-5B5B-419B-ACBB-4E9805068CD9}"/>
              </a:ext>
            </a:extLst>
          </p:cNvPr>
          <p:cNvSpPr txBox="1"/>
          <p:nvPr/>
        </p:nvSpPr>
        <p:spPr>
          <a:xfrm>
            <a:off x="4739301" y="4459354"/>
            <a:ext cx="5233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16</a:t>
            </a:r>
            <a:r>
              <a:rPr lang="en-US" altLang="zh-CN" sz="1800" b="0" u="none" strike="noStrike" kern="1200" baseline="0" dirty="0">
                <a:solidFill>
                  <a:schemeClr val="accent2"/>
                </a:solidFill>
              </a:rPr>
              <a:t> 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0FCD69E5-19BF-48A5-B56B-45D49D66309A}"/>
              </a:ext>
            </a:extLst>
          </p:cNvPr>
          <p:cNvSpPr txBox="1"/>
          <p:nvPr/>
        </p:nvSpPr>
        <p:spPr>
          <a:xfrm>
            <a:off x="4330813" y="5309750"/>
            <a:ext cx="5233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17</a:t>
            </a:r>
            <a:r>
              <a:rPr lang="en-US" altLang="zh-CN" sz="1800" b="0" u="none" strike="noStrike" kern="1200" baseline="0" dirty="0">
                <a:solidFill>
                  <a:schemeClr val="accent2"/>
                </a:solidFill>
              </a:rPr>
              <a:t> 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41335FFD-78C9-4800-9DC4-92480FAD714B}"/>
              </a:ext>
            </a:extLst>
          </p:cNvPr>
          <p:cNvSpPr txBox="1"/>
          <p:nvPr/>
        </p:nvSpPr>
        <p:spPr>
          <a:xfrm>
            <a:off x="5552675" y="5309307"/>
            <a:ext cx="5233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18</a:t>
            </a:r>
            <a:r>
              <a:rPr lang="en-US" altLang="zh-CN" sz="1800" b="0" u="none" strike="noStrike" kern="1200" baseline="0" dirty="0">
                <a:solidFill>
                  <a:schemeClr val="accent2"/>
                </a:solidFill>
              </a:rPr>
              <a:t> 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26200001-49DE-4B61-A0F8-38E4AC7482C2}"/>
              </a:ext>
            </a:extLst>
          </p:cNvPr>
          <p:cNvSpPr txBox="1"/>
          <p:nvPr/>
        </p:nvSpPr>
        <p:spPr>
          <a:xfrm>
            <a:off x="6610984" y="5306065"/>
            <a:ext cx="5233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19</a:t>
            </a:r>
            <a:r>
              <a:rPr lang="en-US" altLang="zh-CN" sz="1800" b="0" u="none" strike="noStrike" kern="1200" baseline="0" dirty="0">
                <a:solidFill>
                  <a:schemeClr val="accent2"/>
                </a:solidFill>
              </a:rPr>
              <a:t> 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cxnSp>
        <p:nvCxnSpPr>
          <p:cNvPr id="142" name="连接符: 肘形 141">
            <a:extLst>
              <a:ext uri="{FF2B5EF4-FFF2-40B4-BE49-F238E27FC236}">
                <a16:creationId xmlns:a16="http://schemas.microsoft.com/office/drawing/2014/main" id="{07D02FA2-F941-4527-B965-D94C7279BA7F}"/>
              </a:ext>
            </a:extLst>
          </p:cNvPr>
          <p:cNvCxnSpPr>
            <a:cxnSpLocks/>
          </p:cNvCxnSpPr>
          <p:nvPr/>
        </p:nvCxnSpPr>
        <p:spPr>
          <a:xfrm>
            <a:off x="3064264" y="3400149"/>
            <a:ext cx="1390585" cy="1156498"/>
          </a:xfrm>
          <a:prstGeom prst="bentConnector3">
            <a:avLst>
              <a:gd name="adj1" fmla="val -714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连接符: 肘形 144">
            <a:extLst>
              <a:ext uri="{FF2B5EF4-FFF2-40B4-BE49-F238E27FC236}">
                <a16:creationId xmlns:a16="http://schemas.microsoft.com/office/drawing/2014/main" id="{20A21A1E-C0A1-47D5-9A51-9F7B03317808}"/>
              </a:ext>
            </a:extLst>
          </p:cNvPr>
          <p:cNvCxnSpPr>
            <a:cxnSpLocks/>
          </p:cNvCxnSpPr>
          <p:nvPr/>
        </p:nvCxnSpPr>
        <p:spPr>
          <a:xfrm>
            <a:off x="2781358" y="3384425"/>
            <a:ext cx="3353815" cy="2217948"/>
          </a:xfrm>
          <a:prstGeom prst="bentConnector4">
            <a:avLst>
              <a:gd name="adj1" fmla="val 608"/>
              <a:gd name="adj2" fmla="val 11030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447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380C388A-0A98-461D-8D6B-5D414625A8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1052"/>
          <a:stretch/>
        </p:blipFill>
        <p:spPr>
          <a:xfrm>
            <a:off x="12626" y="3692083"/>
            <a:ext cx="1032617" cy="67844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C67BBEB-ED14-4E9B-AFF1-BB19B8825E08}"/>
              </a:ext>
            </a:extLst>
          </p:cNvPr>
          <p:cNvSpPr txBox="1"/>
          <p:nvPr/>
        </p:nvSpPr>
        <p:spPr>
          <a:xfrm>
            <a:off x="1590487" y="3792245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双大括号 7">
            <a:extLst>
              <a:ext uri="{FF2B5EF4-FFF2-40B4-BE49-F238E27FC236}">
                <a16:creationId xmlns:a16="http://schemas.microsoft.com/office/drawing/2014/main" id="{A7D13F51-8DCB-41E8-AB0F-438D7C169BA1}"/>
              </a:ext>
            </a:extLst>
          </p:cNvPr>
          <p:cNvSpPr/>
          <p:nvPr/>
        </p:nvSpPr>
        <p:spPr>
          <a:xfrm>
            <a:off x="2120772" y="3051443"/>
            <a:ext cx="2715351" cy="2066378"/>
          </a:xfrm>
          <a:prstGeom prst="brace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双大括号 9">
            <a:extLst>
              <a:ext uri="{FF2B5EF4-FFF2-40B4-BE49-F238E27FC236}">
                <a16:creationId xmlns:a16="http://schemas.microsoft.com/office/drawing/2014/main" id="{EB22FA89-B336-4AD3-A938-4457D08B1044}"/>
              </a:ext>
            </a:extLst>
          </p:cNvPr>
          <p:cNvSpPr/>
          <p:nvPr/>
        </p:nvSpPr>
        <p:spPr>
          <a:xfrm>
            <a:off x="1155388" y="2998519"/>
            <a:ext cx="360738" cy="2119302"/>
          </a:xfrm>
          <a:prstGeom prst="brace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7C86C83-BFB2-4355-AD45-8C452118F6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031" y="3028209"/>
            <a:ext cx="172717" cy="206612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B285DEDE-8EF0-4EAF-A1C8-CF9889E21187}"/>
              </a:ext>
            </a:extLst>
          </p:cNvPr>
          <p:cNvSpPr txBox="1"/>
          <p:nvPr/>
        </p:nvSpPr>
        <p:spPr>
          <a:xfrm>
            <a:off x="1736416" y="3785749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61F840A-8EE5-4AFD-9E98-FAA976AEA5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126" y="3051444"/>
            <a:ext cx="6425764" cy="2104158"/>
          </a:xfrm>
          <a:prstGeom prst="rect">
            <a:avLst/>
          </a:prstGeom>
        </p:spPr>
      </p:pic>
      <p:sp>
        <p:nvSpPr>
          <p:cNvPr id="15" name="双大括号 14">
            <a:extLst>
              <a:ext uri="{FF2B5EF4-FFF2-40B4-BE49-F238E27FC236}">
                <a16:creationId xmlns:a16="http://schemas.microsoft.com/office/drawing/2014/main" id="{65C49FFF-0A3F-4C74-AF28-E02671C6FB5D}"/>
              </a:ext>
            </a:extLst>
          </p:cNvPr>
          <p:cNvSpPr/>
          <p:nvPr/>
        </p:nvSpPr>
        <p:spPr>
          <a:xfrm>
            <a:off x="4868879" y="3057255"/>
            <a:ext cx="6841705" cy="2065803"/>
          </a:xfrm>
          <a:prstGeom prst="brace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F259E67-E661-41DF-83E9-85FAB68C52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277" y="3126609"/>
            <a:ext cx="2262318" cy="191604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7C220B9-7BEB-4E69-B9B4-1B46A674B7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0439" y="2999124"/>
            <a:ext cx="205255" cy="2166201"/>
          </a:xfrm>
          <a:prstGeom prst="rect">
            <a:avLst/>
          </a:prstGeom>
        </p:spPr>
      </p:pic>
      <p:sp>
        <p:nvSpPr>
          <p:cNvPr id="18" name="双大括号 17">
            <a:extLst>
              <a:ext uri="{FF2B5EF4-FFF2-40B4-BE49-F238E27FC236}">
                <a16:creationId xmlns:a16="http://schemas.microsoft.com/office/drawing/2014/main" id="{E830E8F6-9A2F-404C-A887-62650DF2CBBF}"/>
              </a:ext>
            </a:extLst>
          </p:cNvPr>
          <p:cNvSpPr/>
          <p:nvPr/>
        </p:nvSpPr>
        <p:spPr>
          <a:xfrm>
            <a:off x="11743340" y="3036299"/>
            <a:ext cx="360738" cy="2119302"/>
          </a:xfrm>
          <a:prstGeom prst="brace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D402D229-0DF3-44D1-8F31-FE44CF5DD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740" y="1162143"/>
            <a:ext cx="3567113" cy="67844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C1D3FE1-7EFE-477B-B2D7-BC9D2E4E39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2881" y="383596"/>
            <a:ext cx="2870459" cy="242491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3389F91-31E1-4EB8-8100-497E34A9A8B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" t="-913" r="22611" b="22711"/>
          <a:stretch/>
        </p:blipFill>
        <p:spPr>
          <a:xfrm>
            <a:off x="4623595" y="309910"/>
            <a:ext cx="4026462" cy="238290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812AC63-BE92-4BDB-A5C4-533ABDFC1A04}"/>
              </a:ext>
            </a:extLst>
          </p:cNvPr>
          <p:cNvSpPr txBox="1"/>
          <p:nvPr/>
        </p:nvSpPr>
        <p:spPr>
          <a:xfrm>
            <a:off x="7341686" y="388934"/>
            <a:ext cx="1398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(Porter et al.,2010)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08791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</TotalTime>
  <Words>82</Words>
  <Application>Microsoft Office PowerPoint</Application>
  <PresentationFormat>宽屏</PresentationFormat>
  <Paragraphs>65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F8</vt:lpstr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song</dc:creator>
  <cp:lastModifiedBy>wang song</cp:lastModifiedBy>
  <cp:revision>15</cp:revision>
  <dcterms:created xsi:type="dcterms:W3CDTF">2021-07-13T07:25:25Z</dcterms:created>
  <dcterms:modified xsi:type="dcterms:W3CDTF">2021-07-20T13:41:46Z</dcterms:modified>
</cp:coreProperties>
</file>