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ADB527-30B1-4C6C-9C5A-C397EF29F8FB}" v="467" dt="2021-07-25T07:24:08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3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yi Liang" userId="192f8f4a68bb003d" providerId="LiveId" clId="{CAC5867F-3155-45F4-B288-6223DD8EBBD5}"/>
    <pc:docChg chg="undo custSel modSld">
      <pc:chgData name="Junyi Liang" userId="192f8f4a68bb003d" providerId="LiveId" clId="{CAC5867F-3155-45F4-B288-6223DD8EBBD5}" dt="2021-07-13T13:41:32.621" v="16" actId="6549"/>
      <pc:docMkLst>
        <pc:docMk/>
      </pc:docMkLst>
      <pc:sldChg chg="modSp mod">
        <pc:chgData name="Junyi Liang" userId="192f8f4a68bb003d" providerId="LiveId" clId="{CAC5867F-3155-45F4-B288-6223DD8EBBD5}" dt="2021-07-13T13:41:32.621" v="16" actId="6549"/>
        <pc:sldMkLst>
          <pc:docMk/>
          <pc:sldMk cId="3803889918" sldId="256"/>
        </pc:sldMkLst>
        <pc:spChg chg="mod">
          <ac:chgData name="Junyi Liang" userId="192f8f4a68bb003d" providerId="LiveId" clId="{CAC5867F-3155-45F4-B288-6223DD8EBBD5}" dt="2021-07-13T13:41:32.621" v="16" actId="6549"/>
          <ac:spMkLst>
            <pc:docMk/>
            <pc:sldMk cId="3803889918" sldId="256"/>
            <ac:spMk id="3" creationId="{63EF93FC-B211-4772-8053-BAD1D5EC9ACF}"/>
          </ac:spMkLst>
        </pc:spChg>
      </pc:sldChg>
      <pc:sldChg chg="addSp delSp modSp mod">
        <pc:chgData name="Junyi Liang" userId="192f8f4a68bb003d" providerId="LiveId" clId="{CAC5867F-3155-45F4-B288-6223DD8EBBD5}" dt="2021-07-13T13:17:47.012" v="13" actId="14100"/>
        <pc:sldMkLst>
          <pc:docMk/>
          <pc:sldMk cId="3533578561" sldId="261"/>
        </pc:sldMkLst>
        <pc:spChg chg="del">
          <ac:chgData name="Junyi Liang" userId="192f8f4a68bb003d" providerId="LiveId" clId="{CAC5867F-3155-45F4-B288-6223DD8EBBD5}" dt="2021-07-13T13:16:32.330" v="0" actId="931"/>
          <ac:spMkLst>
            <pc:docMk/>
            <pc:sldMk cId="3533578561" sldId="261"/>
            <ac:spMk id="3" creationId="{B0BF4D24-7395-41B6-9182-B78F284216A5}"/>
          </ac:spMkLst>
        </pc:spChg>
        <pc:picChg chg="add mod">
          <ac:chgData name="Junyi Liang" userId="192f8f4a68bb003d" providerId="LiveId" clId="{CAC5867F-3155-45F4-B288-6223DD8EBBD5}" dt="2021-07-13T13:16:38.292" v="3" actId="1076"/>
          <ac:picMkLst>
            <pc:docMk/>
            <pc:sldMk cId="3533578561" sldId="261"/>
            <ac:picMk id="5" creationId="{B323E38E-51C9-4625-A768-AC3870303504}"/>
          </ac:picMkLst>
        </pc:picChg>
        <pc:picChg chg="add mod">
          <ac:chgData name="Junyi Liang" userId="192f8f4a68bb003d" providerId="LiveId" clId="{CAC5867F-3155-45F4-B288-6223DD8EBBD5}" dt="2021-07-13T13:17:39.557" v="11" actId="1076"/>
          <ac:picMkLst>
            <pc:docMk/>
            <pc:sldMk cId="3533578561" sldId="261"/>
            <ac:picMk id="7" creationId="{AE49FF0F-E986-4724-8639-0E40C833F2DF}"/>
          </ac:picMkLst>
        </pc:picChg>
        <pc:picChg chg="add mod">
          <ac:chgData name="Junyi Liang" userId="192f8f4a68bb003d" providerId="LiveId" clId="{CAC5867F-3155-45F4-B288-6223DD8EBBD5}" dt="2021-07-13T13:17:47.012" v="13" actId="14100"/>
          <ac:picMkLst>
            <pc:docMk/>
            <pc:sldMk cId="3533578561" sldId="261"/>
            <ac:picMk id="9" creationId="{AF2B1963-9023-4E6A-AE6E-1FE607C654C6}"/>
          </ac:picMkLst>
        </pc:picChg>
      </pc:sldChg>
    </pc:docChg>
  </pc:docChgLst>
  <pc:docChgLst>
    <pc:chgData name="Junyi Liang" userId="192f8f4a68bb003d" providerId="LiveId" clId="{60B6ADEA-FAFD-47CC-891F-3161120DE062}"/>
    <pc:docChg chg="undo redo custSel addSld delSld modSld">
      <pc:chgData name="Junyi Liang" userId="192f8f4a68bb003d" providerId="LiveId" clId="{60B6ADEA-FAFD-47CC-891F-3161120DE062}" dt="2021-07-07T15:30:15.713" v="784" actId="20577"/>
      <pc:docMkLst>
        <pc:docMk/>
      </pc:docMkLst>
      <pc:sldChg chg="modSp mod">
        <pc:chgData name="Junyi Liang" userId="192f8f4a68bb003d" providerId="LiveId" clId="{60B6ADEA-FAFD-47CC-891F-3161120DE062}" dt="2021-07-07T15:30:15.713" v="784" actId="20577"/>
        <pc:sldMkLst>
          <pc:docMk/>
          <pc:sldMk cId="3803889918" sldId="256"/>
        </pc:sldMkLst>
        <pc:spChg chg="mod">
          <ac:chgData name="Junyi Liang" userId="192f8f4a68bb003d" providerId="LiveId" clId="{60B6ADEA-FAFD-47CC-891F-3161120DE062}" dt="2021-07-07T15:30:15.713" v="784" actId="20577"/>
          <ac:spMkLst>
            <pc:docMk/>
            <pc:sldMk cId="3803889918" sldId="256"/>
            <ac:spMk id="2" creationId="{CD0F13CD-AD98-4C60-B864-2F10802F5F1E}"/>
          </ac:spMkLst>
        </pc:spChg>
      </pc:sldChg>
      <pc:sldChg chg="del">
        <pc:chgData name="Junyi Liang" userId="192f8f4a68bb003d" providerId="LiveId" clId="{60B6ADEA-FAFD-47CC-891F-3161120DE062}" dt="2021-07-07T14:16:35.675" v="124" actId="47"/>
        <pc:sldMkLst>
          <pc:docMk/>
          <pc:sldMk cId="3706150987" sldId="257"/>
        </pc:sldMkLst>
      </pc:sldChg>
      <pc:sldChg chg="del">
        <pc:chgData name="Junyi Liang" userId="192f8f4a68bb003d" providerId="LiveId" clId="{60B6ADEA-FAFD-47CC-891F-3161120DE062}" dt="2021-07-07T14:16:37.027" v="125" actId="47"/>
        <pc:sldMkLst>
          <pc:docMk/>
          <pc:sldMk cId="3729547107" sldId="258"/>
        </pc:sldMkLst>
      </pc:sldChg>
      <pc:sldChg chg="modSp add mod">
        <pc:chgData name="Junyi Liang" userId="192f8f4a68bb003d" providerId="LiveId" clId="{60B6ADEA-FAFD-47CC-891F-3161120DE062}" dt="2021-07-07T15:13:48.776" v="770" actId="20577"/>
        <pc:sldMkLst>
          <pc:docMk/>
          <pc:sldMk cId="663371234" sldId="259"/>
        </pc:sldMkLst>
        <pc:spChg chg="mod">
          <ac:chgData name="Junyi Liang" userId="192f8f4a68bb003d" providerId="LiveId" clId="{60B6ADEA-FAFD-47CC-891F-3161120DE062}" dt="2021-07-07T15:13:48.776" v="770" actId="20577"/>
          <ac:spMkLst>
            <pc:docMk/>
            <pc:sldMk cId="663371234" sldId="259"/>
            <ac:spMk id="5" creationId="{781E55D5-370A-E34A-9C88-A990401EE386}"/>
          </ac:spMkLst>
        </pc:spChg>
      </pc:sldChg>
      <pc:sldChg chg="addSp modSp new mod">
        <pc:chgData name="Junyi Liang" userId="192f8f4a68bb003d" providerId="LiveId" clId="{60B6ADEA-FAFD-47CC-891F-3161120DE062}" dt="2021-07-07T14:48:10.164" v="339" actId="14100"/>
        <pc:sldMkLst>
          <pc:docMk/>
          <pc:sldMk cId="83493737" sldId="260"/>
        </pc:sldMkLst>
        <pc:spChg chg="mod">
          <ac:chgData name="Junyi Liang" userId="192f8f4a68bb003d" providerId="LiveId" clId="{60B6ADEA-FAFD-47CC-891F-3161120DE062}" dt="2021-07-07T14:17:17.678" v="150" actId="20577"/>
          <ac:spMkLst>
            <pc:docMk/>
            <pc:sldMk cId="83493737" sldId="260"/>
            <ac:spMk id="2" creationId="{3861E878-CCB7-41F0-ABDD-58E1E1B0315C}"/>
          </ac:spMkLst>
        </pc:spChg>
        <pc:spChg chg="mod">
          <ac:chgData name="Junyi Liang" userId="192f8f4a68bb003d" providerId="LiveId" clId="{60B6ADEA-FAFD-47CC-891F-3161120DE062}" dt="2021-07-07T14:47:01.067" v="326" actId="1076"/>
          <ac:spMkLst>
            <pc:docMk/>
            <pc:sldMk cId="83493737" sldId="260"/>
            <ac:spMk id="3" creationId="{87ADE28C-0C16-4ADD-9B4A-BEA807594A80}"/>
          </ac:spMkLst>
        </pc:spChg>
        <pc:picChg chg="add mod">
          <ac:chgData name="Junyi Liang" userId="192f8f4a68bb003d" providerId="LiveId" clId="{60B6ADEA-FAFD-47CC-891F-3161120DE062}" dt="2021-07-07T14:47:29.630" v="330" actId="1076"/>
          <ac:picMkLst>
            <pc:docMk/>
            <pc:sldMk cId="83493737" sldId="260"/>
            <ac:picMk id="5" creationId="{3EAF681B-F057-443B-BD4D-7014CB2D2A24}"/>
          </ac:picMkLst>
        </pc:picChg>
        <pc:picChg chg="add mod">
          <ac:chgData name="Junyi Liang" userId="192f8f4a68bb003d" providerId="LiveId" clId="{60B6ADEA-FAFD-47CC-891F-3161120DE062}" dt="2021-07-07T14:47:40.837" v="332" actId="1076"/>
          <ac:picMkLst>
            <pc:docMk/>
            <pc:sldMk cId="83493737" sldId="260"/>
            <ac:picMk id="7" creationId="{83C03803-1319-4985-B946-1B3CA81A74BC}"/>
          </ac:picMkLst>
        </pc:picChg>
        <pc:cxnChg chg="add mod">
          <ac:chgData name="Junyi Liang" userId="192f8f4a68bb003d" providerId="LiveId" clId="{60B6ADEA-FAFD-47CC-891F-3161120DE062}" dt="2021-07-07T14:47:58.985" v="335" actId="1582"/>
          <ac:cxnSpMkLst>
            <pc:docMk/>
            <pc:sldMk cId="83493737" sldId="260"/>
            <ac:cxnSpMk id="9" creationId="{03750FCD-FAAF-43B9-9320-C5E7754D0719}"/>
          </ac:cxnSpMkLst>
        </pc:cxnChg>
        <pc:cxnChg chg="add mod">
          <ac:chgData name="Junyi Liang" userId="192f8f4a68bb003d" providerId="LiveId" clId="{60B6ADEA-FAFD-47CC-891F-3161120DE062}" dt="2021-07-07T14:48:10.164" v="339" actId="14100"/>
          <ac:cxnSpMkLst>
            <pc:docMk/>
            <pc:sldMk cId="83493737" sldId="260"/>
            <ac:cxnSpMk id="10" creationId="{4A38DAA2-A4A7-4A86-A913-1DA6BA378865}"/>
          </ac:cxnSpMkLst>
        </pc:cxnChg>
      </pc:sldChg>
      <pc:sldChg chg="modSp new mod">
        <pc:chgData name="Junyi Liang" userId="192f8f4a68bb003d" providerId="LiveId" clId="{60B6ADEA-FAFD-47CC-891F-3161120DE062}" dt="2021-07-07T15:12:46.881" v="764" actId="20577"/>
        <pc:sldMkLst>
          <pc:docMk/>
          <pc:sldMk cId="3533578561" sldId="261"/>
        </pc:sldMkLst>
        <pc:spChg chg="mod">
          <ac:chgData name="Junyi Liang" userId="192f8f4a68bb003d" providerId="LiveId" clId="{60B6ADEA-FAFD-47CC-891F-3161120DE062}" dt="2021-07-07T15:12:46.881" v="764" actId="20577"/>
          <ac:spMkLst>
            <pc:docMk/>
            <pc:sldMk cId="3533578561" sldId="261"/>
            <ac:spMk id="2" creationId="{68B5A1A8-A07B-4E55-849F-8257B2871E99}"/>
          </ac:spMkLst>
        </pc:spChg>
      </pc:sldChg>
      <pc:sldChg chg="addSp delSp modSp new mod">
        <pc:chgData name="Junyi Liang" userId="192f8f4a68bb003d" providerId="LiveId" clId="{60B6ADEA-FAFD-47CC-891F-3161120DE062}" dt="2021-07-07T15:30:05.289" v="773" actId="20577"/>
        <pc:sldMkLst>
          <pc:docMk/>
          <pc:sldMk cId="3370809097" sldId="262"/>
        </pc:sldMkLst>
        <pc:spChg chg="mod">
          <ac:chgData name="Junyi Liang" userId="192f8f4a68bb003d" providerId="LiveId" clId="{60B6ADEA-FAFD-47CC-891F-3161120DE062}" dt="2021-07-07T15:30:05.289" v="773" actId="20577"/>
          <ac:spMkLst>
            <pc:docMk/>
            <pc:sldMk cId="3370809097" sldId="262"/>
            <ac:spMk id="2" creationId="{A942604D-F5B2-4081-B5F2-2F60719AFA9E}"/>
          </ac:spMkLst>
        </pc:spChg>
        <pc:spChg chg="del">
          <ac:chgData name="Junyi Liang" userId="192f8f4a68bb003d" providerId="LiveId" clId="{60B6ADEA-FAFD-47CC-891F-3161120DE062}" dt="2021-07-07T14:50:10.381" v="353" actId="478"/>
          <ac:spMkLst>
            <pc:docMk/>
            <pc:sldMk cId="3370809097" sldId="262"/>
            <ac:spMk id="3" creationId="{12F4FF4E-FD1C-4B1C-ACE0-AA90CD3F67E3}"/>
          </ac:spMkLst>
        </pc:spChg>
        <pc:spChg chg="add mod">
          <ac:chgData name="Junyi Liang" userId="192f8f4a68bb003d" providerId="LiveId" clId="{60B6ADEA-FAFD-47CC-891F-3161120DE062}" dt="2021-07-07T15:06:53.723" v="649" actId="14100"/>
          <ac:spMkLst>
            <pc:docMk/>
            <pc:sldMk cId="3370809097" sldId="262"/>
            <ac:spMk id="4" creationId="{1B3B5BA8-49A0-4E0E-A9E4-7EB75D5E8964}"/>
          </ac:spMkLst>
        </pc:spChg>
        <pc:spChg chg="add mod">
          <ac:chgData name="Junyi Liang" userId="192f8f4a68bb003d" providerId="LiveId" clId="{60B6ADEA-FAFD-47CC-891F-3161120DE062}" dt="2021-07-07T14:54:08.292" v="445" actId="1076"/>
          <ac:spMkLst>
            <pc:docMk/>
            <pc:sldMk cId="3370809097" sldId="262"/>
            <ac:spMk id="5" creationId="{8AAF9535-5DB7-4E51-B52C-52CE5C0CD3D8}"/>
          </ac:spMkLst>
        </pc:spChg>
        <pc:spChg chg="add mod">
          <ac:chgData name="Junyi Liang" userId="192f8f4a68bb003d" providerId="LiveId" clId="{60B6ADEA-FAFD-47CC-891F-3161120DE062}" dt="2021-07-07T14:54:22.889" v="446" actId="1076"/>
          <ac:spMkLst>
            <pc:docMk/>
            <pc:sldMk cId="3370809097" sldId="262"/>
            <ac:spMk id="6" creationId="{213A446E-2E67-4428-9F23-137CBE4D504A}"/>
          </ac:spMkLst>
        </pc:spChg>
        <pc:spChg chg="add mod">
          <ac:chgData name="Junyi Liang" userId="192f8f4a68bb003d" providerId="LiveId" clId="{60B6ADEA-FAFD-47CC-891F-3161120DE062}" dt="2021-07-07T14:57:11.590" v="548" actId="1076"/>
          <ac:spMkLst>
            <pc:docMk/>
            <pc:sldMk cId="3370809097" sldId="262"/>
            <ac:spMk id="7" creationId="{F7B891A7-AE16-4C6E-80A1-0367C73061ED}"/>
          </ac:spMkLst>
        </pc:spChg>
        <pc:spChg chg="add mod">
          <ac:chgData name="Junyi Liang" userId="192f8f4a68bb003d" providerId="LiveId" clId="{60B6ADEA-FAFD-47CC-891F-3161120DE062}" dt="2021-07-07T14:54:08.292" v="445" actId="1076"/>
          <ac:spMkLst>
            <pc:docMk/>
            <pc:sldMk cId="3370809097" sldId="262"/>
            <ac:spMk id="8" creationId="{CA91C3DD-CE8C-4932-8CA2-12C24D1A42E4}"/>
          </ac:spMkLst>
        </pc:spChg>
        <pc:spChg chg="add mod">
          <ac:chgData name="Junyi Liang" userId="192f8f4a68bb003d" providerId="LiveId" clId="{60B6ADEA-FAFD-47CC-891F-3161120DE062}" dt="2021-07-07T14:59:11.246" v="575" actId="20577"/>
          <ac:spMkLst>
            <pc:docMk/>
            <pc:sldMk cId="3370809097" sldId="262"/>
            <ac:spMk id="9" creationId="{6E5E72BA-833E-4797-B266-832EA19C2AA1}"/>
          </ac:spMkLst>
        </pc:spChg>
        <pc:spChg chg="add mod">
          <ac:chgData name="Junyi Liang" userId="192f8f4a68bb003d" providerId="LiveId" clId="{60B6ADEA-FAFD-47CC-891F-3161120DE062}" dt="2021-07-07T14:59:17.897" v="584" actId="20577"/>
          <ac:spMkLst>
            <pc:docMk/>
            <pc:sldMk cId="3370809097" sldId="262"/>
            <ac:spMk id="10" creationId="{23B51D39-8C4F-43F9-AE41-3417B9515052}"/>
          </ac:spMkLst>
        </pc:spChg>
        <pc:spChg chg="add mod">
          <ac:chgData name="Junyi Liang" userId="192f8f4a68bb003d" providerId="LiveId" clId="{60B6ADEA-FAFD-47CC-891F-3161120DE062}" dt="2021-07-07T14:57:02.298" v="547" actId="1076"/>
          <ac:spMkLst>
            <pc:docMk/>
            <pc:sldMk cId="3370809097" sldId="262"/>
            <ac:spMk id="11" creationId="{963DEEB2-66CB-4A55-833E-C435C6E67FAD}"/>
          </ac:spMkLst>
        </pc:spChg>
        <pc:spChg chg="add mod">
          <ac:chgData name="Junyi Liang" userId="192f8f4a68bb003d" providerId="LiveId" clId="{60B6ADEA-FAFD-47CC-891F-3161120DE062}" dt="2021-07-07T14:57:11.590" v="548" actId="1076"/>
          <ac:spMkLst>
            <pc:docMk/>
            <pc:sldMk cId="3370809097" sldId="262"/>
            <ac:spMk id="12" creationId="{8BE95758-CA89-4BF6-AB5E-882A400DC44E}"/>
          </ac:spMkLst>
        </pc:spChg>
        <pc:spChg chg="add mod">
          <ac:chgData name="Junyi Liang" userId="192f8f4a68bb003d" providerId="LiveId" clId="{60B6ADEA-FAFD-47CC-891F-3161120DE062}" dt="2021-07-07T14:57:17.351" v="549" actId="1076"/>
          <ac:spMkLst>
            <pc:docMk/>
            <pc:sldMk cId="3370809097" sldId="262"/>
            <ac:spMk id="13" creationId="{5640D52B-4142-49E5-BD9A-CA31921A8FE9}"/>
          </ac:spMkLst>
        </pc:spChg>
        <pc:spChg chg="add mod">
          <ac:chgData name="Junyi Liang" userId="192f8f4a68bb003d" providerId="LiveId" clId="{60B6ADEA-FAFD-47CC-891F-3161120DE062}" dt="2021-07-07T14:57:11.590" v="548" actId="1076"/>
          <ac:spMkLst>
            <pc:docMk/>
            <pc:sldMk cId="3370809097" sldId="262"/>
            <ac:spMk id="14" creationId="{B38A4187-7682-4EAF-A1B7-96320ABA8C99}"/>
          </ac:spMkLst>
        </pc:spChg>
        <pc:spChg chg="add mod">
          <ac:chgData name="Junyi Liang" userId="192f8f4a68bb003d" providerId="LiveId" clId="{60B6ADEA-FAFD-47CC-891F-3161120DE062}" dt="2021-07-07T15:06:26.769" v="644" actId="208"/>
          <ac:spMkLst>
            <pc:docMk/>
            <pc:sldMk cId="3370809097" sldId="262"/>
            <ac:spMk id="62" creationId="{C82EEA5E-0271-4F24-A905-531DC82DEFA9}"/>
          </ac:spMkLst>
        </pc:spChg>
        <pc:spChg chg="add mod">
          <ac:chgData name="Junyi Liang" userId="192f8f4a68bb003d" providerId="LiveId" clId="{60B6ADEA-FAFD-47CC-891F-3161120DE062}" dt="2021-07-07T15:09:44.053" v="691" actId="14100"/>
          <ac:spMkLst>
            <pc:docMk/>
            <pc:sldMk cId="3370809097" sldId="262"/>
            <ac:spMk id="83" creationId="{E6EAA8EB-AE37-451E-961F-3F3328F9E320}"/>
          </ac:spMkLst>
        </pc:spChg>
        <pc:cxnChg chg="add mod">
          <ac:chgData name="Junyi Liang" userId="192f8f4a68bb003d" providerId="LiveId" clId="{60B6ADEA-FAFD-47CC-891F-3161120DE062}" dt="2021-07-07T14:58:09.150" v="553" actId="1582"/>
          <ac:cxnSpMkLst>
            <pc:docMk/>
            <pc:sldMk cId="3370809097" sldId="262"/>
            <ac:cxnSpMk id="16" creationId="{A56239B7-704F-42AD-A922-6C8A8D099B9A}"/>
          </ac:cxnSpMkLst>
        </pc:cxnChg>
        <pc:cxnChg chg="add mod">
          <ac:chgData name="Junyi Liang" userId="192f8f4a68bb003d" providerId="LiveId" clId="{60B6ADEA-FAFD-47CC-891F-3161120DE062}" dt="2021-07-07T14:58:18.395" v="556" actId="14100"/>
          <ac:cxnSpMkLst>
            <pc:docMk/>
            <pc:sldMk cId="3370809097" sldId="262"/>
            <ac:cxnSpMk id="17" creationId="{2A48BD53-82D7-403B-BE44-C898EA4FAC79}"/>
          </ac:cxnSpMkLst>
        </pc:cxnChg>
        <pc:cxnChg chg="add mod">
          <ac:chgData name="Junyi Liang" userId="192f8f4a68bb003d" providerId="LiveId" clId="{60B6ADEA-FAFD-47CC-891F-3161120DE062}" dt="2021-07-07T14:58:43.908" v="560" actId="14100"/>
          <ac:cxnSpMkLst>
            <pc:docMk/>
            <pc:sldMk cId="3370809097" sldId="262"/>
            <ac:cxnSpMk id="19" creationId="{1A428327-5DC6-45D1-A7DC-DDC85B23F464}"/>
          </ac:cxnSpMkLst>
        </pc:cxnChg>
        <pc:cxnChg chg="add mod">
          <ac:chgData name="Junyi Liang" userId="192f8f4a68bb003d" providerId="LiveId" clId="{60B6ADEA-FAFD-47CC-891F-3161120DE062}" dt="2021-07-07T14:58:54.400" v="564" actId="14100"/>
          <ac:cxnSpMkLst>
            <pc:docMk/>
            <pc:sldMk cId="3370809097" sldId="262"/>
            <ac:cxnSpMk id="22" creationId="{986AF4D8-A982-4487-83A0-7399CA293F9E}"/>
          </ac:cxnSpMkLst>
        </pc:cxnChg>
        <pc:cxnChg chg="add mod">
          <ac:chgData name="Junyi Liang" userId="192f8f4a68bb003d" providerId="LiveId" clId="{60B6ADEA-FAFD-47CC-891F-3161120DE062}" dt="2021-07-07T14:59:54.884" v="589" actId="1076"/>
          <ac:cxnSpMkLst>
            <pc:docMk/>
            <pc:sldMk cId="3370809097" sldId="262"/>
            <ac:cxnSpMk id="25" creationId="{C8D56979-A2E7-4883-8B58-D9BBCC6CECF1}"/>
          </ac:cxnSpMkLst>
        </pc:cxnChg>
        <pc:cxnChg chg="add mod">
          <ac:chgData name="Junyi Liang" userId="192f8f4a68bb003d" providerId="LiveId" clId="{60B6ADEA-FAFD-47CC-891F-3161120DE062}" dt="2021-07-07T15:00:11.860" v="593" actId="14100"/>
          <ac:cxnSpMkLst>
            <pc:docMk/>
            <pc:sldMk cId="3370809097" sldId="262"/>
            <ac:cxnSpMk id="28" creationId="{AE139D03-46DE-45F4-A323-69B58694DC65}"/>
          </ac:cxnSpMkLst>
        </pc:cxnChg>
        <pc:cxnChg chg="add mod">
          <ac:chgData name="Junyi Liang" userId="192f8f4a68bb003d" providerId="LiveId" clId="{60B6ADEA-FAFD-47CC-891F-3161120DE062}" dt="2021-07-07T15:00:20.205" v="596" actId="14100"/>
          <ac:cxnSpMkLst>
            <pc:docMk/>
            <pc:sldMk cId="3370809097" sldId="262"/>
            <ac:cxnSpMk id="31" creationId="{83DFB91D-038A-415D-8A67-C8F907C83129}"/>
          </ac:cxnSpMkLst>
        </pc:cxnChg>
        <pc:cxnChg chg="add mod">
          <ac:chgData name="Junyi Liang" userId="192f8f4a68bb003d" providerId="LiveId" clId="{60B6ADEA-FAFD-47CC-891F-3161120DE062}" dt="2021-07-07T15:05:28.258" v="628" actId="14100"/>
          <ac:cxnSpMkLst>
            <pc:docMk/>
            <pc:sldMk cId="3370809097" sldId="262"/>
            <ac:cxnSpMk id="34" creationId="{3CFAA5DC-E7C6-4EB1-AA24-07D8B1262268}"/>
          </ac:cxnSpMkLst>
        </pc:cxnChg>
        <pc:cxnChg chg="add mod">
          <ac:chgData name="Junyi Liang" userId="192f8f4a68bb003d" providerId="LiveId" clId="{60B6ADEA-FAFD-47CC-891F-3161120DE062}" dt="2021-07-07T15:01:10.909" v="602" actId="14100"/>
          <ac:cxnSpMkLst>
            <pc:docMk/>
            <pc:sldMk cId="3370809097" sldId="262"/>
            <ac:cxnSpMk id="37" creationId="{71579A85-CB4C-4879-9800-B972DADD7226}"/>
          </ac:cxnSpMkLst>
        </pc:cxnChg>
        <pc:cxnChg chg="add del mod">
          <ac:chgData name="Junyi Liang" userId="192f8f4a68bb003d" providerId="LiveId" clId="{60B6ADEA-FAFD-47CC-891F-3161120DE062}" dt="2021-07-07T15:02:16.825" v="610" actId="478"/>
          <ac:cxnSpMkLst>
            <pc:docMk/>
            <pc:sldMk cId="3370809097" sldId="262"/>
            <ac:cxnSpMk id="41" creationId="{81158B92-29ED-4A07-A5B6-292A458EEC77}"/>
          </ac:cxnSpMkLst>
        </pc:cxnChg>
        <pc:cxnChg chg="add mod">
          <ac:chgData name="Junyi Liang" userId="192f8f4a68bb003d" providerId="LiveId" clId="{60B6ADEA-FAFD-47CC-891F-3161120DE062}" dt="2021-07-07T15:05:22.133" v="626" actId="14100"/>
          <ac:cxnSpMkLst>
            <pc:docMk/>
            <pc:sldMk cId="3370809097" sldId="262"/>
            <ac:cxnSpMk id="45" creationId="{57C44A2F-2D11-40E8-95BE-1C3DC9DA11E2}"/>
          </ac:cxnSpMkLst>
        </pc:cxnChg>
        <pc:cxnChg chg="add mod">
          <ac:chgData name="Junyi Liang" userId="192f8f4a68bb003d" providerId="LiveId" clId="{60B6ADEA-FAFD-47CC-891F-3161120DE062}" dt="2021-07-07T15:03:21.532" v="616" actId="14100"/>
          <ac:cxnSpMkLst>
            <pc:docMk/>
            <pc:sldMk cId="3370809097" sldId="262"/>
            <ac:cxnSpMk id="48" creationId="{D3816A44-9F8B-4456-99F7-26EFAF97E339}"/>
          </ac:cxnSpMkLst>
        </pc:cxnChg>
        <pc:cxnChg chg="add mod">
          <ac:chgData name="Junyi Liang" userId="192f8f4a68bb003d" providerId="LiveId" clId="{60B6ADEA-FAFD-47CC-891F-3161120DE062}" dt="2021-07-07T15:03:34.045" v="620" actId="14100"/>
          <ac:cxnSpMkLst>
            <pc:docMk/>
            <pc:sldMk cId="3370809097" sldId="262"/>
            <ac:cxnSpMk id="50" creationId="{F8EF35D1-5A9F-4B5D-84C8-210A03D598D1}"/>
          </ac:cxnSpMkLst>
        </pc:cxnChg>
        <pc:cxnChg chg="add mod">
          <ac:chgData name="Junyi Liang" userId="192f8f4a68bb003d" providerId="LiveId" clId="{60B6ADEA-FAFD-47CC-891F-3161120DE062}" dt="2021-07-07T15:06:33.237" v="645" actId="14100"/>
          <ac:cxnSpMkLst>
            <pc:docMk/>
            <pc:sldMk cId="3370809097" sldId="262"/>
            <ac:cxnSpMk id="63" creationId="{00CA3255-180B-48B9-9452-B6AFD05CABAF}"/>
          </ac:cxnSpMkLst>
        </pc:cxnChg>
        <pc:cxnChg chg="add mod">
          <ac:chgData name="Junyi Liang" userId="192f8f4a68bb003d" providerId="LiveId" clId="{60B6ADEA-FAFD-47CC-891F-3161120DE062}" dt="2021-07-07T15:06:53.723" v="649" actId="14100"/>
          <ac:cxnSpMkLst>
            <pc:docMk/>
            <pc:sldMk cId="3370809097" sldId="262"/>
            <ac:cxnSpMk id="66" creationId="{84E1D3A0-68C9-4FC1-8D38-9D3CF6D36667}"/>
          </ac:cxnSpMkLst>
        </pc:cxnChg>
        <pc:cxnChg chg="add mod">
          <ac:chgData name="Junyi Liang" userId="192f8f4a68bb003d" providerId="LiveId" clId="{60B6ADEA-FAFD-47CC-891F-3161120DE062}" dt="2021-07-07T15:07:36.227" v="659" actId="208"/>
          <ac:cxnSpMkLst>
            <pc:docMk/>
            <pc:sldMk cId="3370809097" sldId="262"/>
            <ac:cxnSpMk id="70" creationId="{298F58DD-298D-405F-BAF9-2B759F89C246}"/>
          </ac:cxnSpMkLst>
        </pc:cxnChg>
        <pc:cxnChg chg="add mod">
          <ac:chgData name="Junyi Liang" userId="192f8f4a68bb003d" providerId="LiveId" clId="{60B6ADEA-FAFD-47CC-891F-3161120DE062}" dt="2021-07-07T15:07:19.782" v="654" actId="1076"/>
          <ac:cxnSpMkLst>
            <pc:docMk/>
            <pc:sldMk cId="3370809097" sldId="262"/>
            <ac:cxnSpMk id="72" creationId="{333FF8F1-4D32-4B0D-A008-E1DE49DD84DC}"/>
          </ac:cxnSpMkLst>
        </pc:cxnChg>
        <pc:cxnChg chg="add mod">
          <ac:chgData name="Junyi Liang" userId="192f8f4a68bb003d" providerId="LiveId" clId="{60B6ADEA-FAFD-47CC-891F-3161120DE062}" dt="2021-07-07T15:07:32.903" v="658" actId="208"/>
          <ac:cxnSpMkLst>
            <pc:docMk/>
            <pc:sldMk cId="3370809097" sldId="262"/>
            <ac:cxnSpMk id="73" creationId="{83EE5AA5-05BE-4BEF-BDB7-2E04460E8538}"/>
          </ac:cxnSpMkLst>
        </pc:cxnChg>
        <pc:cxnChg chg="add mod">
          <ac:chgData name="Junyi Liang" userId="192f8f4a68bb003d" providerId="LiveId" clId="{60B6ADEA-FAFD-47CC-891F-3161120DE062}" dt="2021-07-07T15:07:49.666" v="663" actId="14100"/>
          <ac:cxnSpMkLst>
            <pc:docMk/>
            <pc:sldMk cId="3370809097" sldId="262"/>
            <ac:cxnSpMk id="76" creationId="{63FC8883-9541-4625-9829-C0C874C78A79}"/>
          </ac:cxnSpMkLst>
        </pc:cxnChg>
        <pc:cxnChg chg="add mod">
          <ac:chgData name="Junyi Liang" userId="192f8f4a68bb003d" providerId="LiveId" clId="{60B6ADEA-FAFD-47CC-891F-3161120DE062}" dt="2021-07-07T15:07:57.372" v="666" actId="14100"/>
          <ac:cxnSpMkLst>
            <pc:docMk/>
            <pc:sldMk cId="3370809097" sldId="262"/>
            <ac:cxnSpMk id="79" creationId="{D7861741-FAFF-4A8A-835C-7C000EEDE874}"/>
          </ac:cxnSpMkLst>
        </pc:cxnChg>
        <pc:cxnChg chg="add del mod">
          <ac:chgData name="Junyi Liang" userId="192f8f4a68bb003d" providerId="LiveId" clId="{60B6ADEA-FAFD-47CC-891F-3161120DE062}" dt="2021-07-07T15:09:37.362" v="689" actId="478"/>
          <ac:cxnSpMkLst>
            <pc:docMk/>
            <pc:sldMk cId="3370809097" sldId="262"/>
            <ac:cxnSpMk id="84" creationId="{C642A9BC-5B56-4536-A907-0A12D9409748}"/>
          </ac:cxnSpMkLst>
        </pc:cxnChg>
        <pc:cxnChg chg="add del mod">
          <ac:chgData name="Junyi Liang" userId="192f8f4a68bb003d" providerId="LiveId" clId="{60B6ADEA-FAFD-47CC-891F-3161120DE062}" dt="2021-07-07T15:09:35.351" v="688" actId="478"/>
          <ac:cxnSpMkLst>
            <pc:docMk/>
            <pc:sldMk cId="3370809097" sldId="262"/>
            <ac:cxnSpMk id="87" creationId="{5530A418-624E-45AD-9117-E55A06B97F9C}"/>
          </ac:cxnSpMkLst>
        </pc:cxnChg>
        <pc:cxnChg chg="add del mod">
          <ac:chgData name="Junyi Liang" userId="192f8f4a68bb003d" providerId="LiveId" clId="{60B6ADEA-FAFD-47CC-891F-3161120DE062}" dt="2021-07-07T15:09:32.091" v="687" actId="478"/>
          <ac:cxnSpMkLst>
            <pc:docMk/>
            <pc:sldMk cId="3370809097" sldId="262"/>
            <ac:cxnSpMk id="90" creationId="{E89AB67D-F6C1-48EE-BD47-029E180A35F3}"/>
          </ac:cxnSpMkLst>
        </pc:cxnChg>
        <pc:cxnChg chg="add mod">
          <ac:chgData name="Junyi Liang" userId="192f8f4a68bb003d" providerId="LiveId" clId="{60B6ADEA-FAFD-47CC-891F-3161120DE062}" dt="2021-07-07T15:10:11.962" v="695" actId="14100"/>
          <ac:cxnSpMkLst>
            <pc:docMk/>
            <pc:sldMk cId="3370809097" sldId="262"/>
            <ac:cxnSpMk id="94" creationId="{9DEB82E0-771E-4664-8DC5-C3EF3DB0239E}"/>
          </ac:cxnSpMkLst>
        </pc:cxnChg>
        <pc:cxnChg chg="add mod">
          <ac:chgData name="Junyi Liang" userId="192f8f4a68bb003d" providerId="LiveId" clId="{60B6ADEA-FAFD-47CC-891F-3161120DE062}" dt="2021-07-07T15:10:27.331" v="699" actId="1076"/>
          <ac:cxnSpMkLst>
            <pc:docMk/>
            <pc:sldMk cId="3370809097" sldId="262"/>
            <ac:cxnSpMk id="96" creationId="{BA6470F6-DB97-469F-ABD4-4EE6684BAB6B}"/>
          </ac:cxnSpMkLst>
        </pc:cxnChg>
        <pc:cxnChg chg="add mod">
          <ac:chgData name="Junyi Liang" userId="192f8f4a68bb003d" providerId="LiveId" clId="{60B6ADEA-FAFD-47CC-891F-3161120DE062}" dt="2021-07-07T15:10:53.800" v="707" actId="1037"/>
          <ac:cxnSpMkLst>
            <pc:docMk/>
            <pc:sldMk cId="3370809097" sldId="262"/>
            <ac:cxnSpMk id="100" creationId="{62AE1077-D84A-4011-A0E9-BD5560164F15}"/>
          </ac:cxnSpMkLst>
        </pc:cxnChg>
        <pc:cxnChg chg="add mod">
          <ac:chgData name="Junyi Liang" userId="192f8f4a68bb003d" providerId="LiveId" clId="{60B6ADEA-FAFD-47CC-891F-3161120DE062}" dt="2021-07-07T15:11:01.590" v="709" actId="1076"/>
          <ac:cxnSpMkLst>
            <pc:docMk/>
            <pc:sldMk cId="3370809097" sldId="262"/>
            <ac:cxnSpMk id="102" creationId="{0FDEA1B1-A2BE-4B36-A074-C1F400E698F1}"/>
          </ac:cxnSpMkLst>
        </pc:cxnChg>
        <pc:cxnChg chg="add mod">
          <ac:chgData name="Junyi Liang" userId="192f8f4a68bb003d" providerId="LiveId" clId="{60B6ADEA-FAFD-47CC-891F-3161120DE062}" dt="2021-07-07T15:11:07.026" v="711" actId="1076"/>
          <ac:cxnSpMkLst>
            <pc:docMk/>
            <pc:sldMk cId="3370809097" sldId="262"/>
            <ac:cxnSpMk id="103" creationId="{BE46D162-1B35-438A-86D2-BFB79CC34D50}"/>
          </ac:cxnSpMkLst>
        </pc:cxnChg>
      </pc:sldChg>
    </pc:docChg>
  </pc:docChgLst>
  <pc:docChgLst>
    <pc:chgData name="Junyi Liang" userId="192f8f4a68bb003d" providerId="LiveId" clId="{28ADB527-30B1-4C6C-9C5A-C397EF29F8FB}"/>
    <pc:docChg chg="undo custSel addSld delSld modSld">
      <pc:chgData name="Junyi Liang" userId="192f8f4a68bb003d" providerId="LiveId" clId="{28ADB527-30B1-4C6C-9C5A-C397EF29F8FB}" dt="2021-07-25T07:24:08.682" v="486" actId="20577"/>
      <pc:docMkLst>
        <pc:docMk/>
      </pc:docMkLst>
      <pc:sldChg chg="del">
        <pc:chgData name="Junyi Liang" userId="192f8f4a68bb003d" providerId="LiveId" clId="{28ADB527-30B1-4C6C-9C5A-C397EF29F8FB}" dt="2021-07-25T06:45:34.964" v="0" actId="47"/>
        <pc:sldMkLst>
          <pc:docMk/>
          <pc:sldMk cId="663371234" sldId="259"/>
        </pc:sldMkLst>
      </pc:sldChg>
      <pc:sldChg chg="del">
        <pc:chgData name="Junyi Liang" userId="192f8f4a68bb003d" providerId="LiveId" clId="{28ADB527-30B1-4C6C-9C5A-C397EF29F8FB}" dt="2021-07-25T06:45:36.391" v="1" actId="47"/>
        <pc:sldMkLst>
          <pc:docMk/>
          <pc:sldMk cId="83493737" sldId="260"/>
        </pc:sldMkLst>
      </pc:sldChg>
      <pc:sldChg chg="del">
        <pc:chgData name="Junyi Liang" userId="192f8f4a68bb003d" providerId="LiveId" clId="{28ADB527-30B1-4C6C-9C5A-C397EF29F8FB}" dt="2021-07-25T06:45:38.733" v="2" actId="47"/>
        <pc:sldMkLst>
          <pc:docMk/>
          <pc:sldMk cId="3533578561" sldId="261"/>
        </pc:sldMkLst>
      </pc:sldChg>
      <pc:sldChg chg="delSp modSp mod">
        <pc:chgData name="Junyi Liang" userId="192f8f4a68bb003d" providerId="LiveId" clId="{28ADB527-30B1-4C6C-9C5A-C397EF29F8FB}" dt="2021-07-25T06:46:01.656" v="10" actId="478"/>
        <pc:sldMkLst>
          <pc:docMk/>
          <pc:sldMk cId="3370809097" sldId="262"/>
        </pc:sldMkLst>
        <pc:spChg chg="mod">
          <ac:chgData name="Junyi Liang" userId="192f8f4a68bb003d" providerId="LiveId" clId="{28ADB527-30B1-4C6C-9C5A-C397EF29F8FB}" dt="2021-07-25T06:45:43.474" v="4" actId="27636"/>
          <ac:spMkLst>
            <pc:docMk/>
            <pc:sldMk cId="3370809097" sldId="262"/>
            <ac:spMk id="2" creationId="{A942604D-F5B2-4081-B5F2-2F60719AFA9E}"/>
          </ac:spMkLst>
        </pc:spChg>
        <pc:spChg chg="del">
          <ac:chgData name="Junyi Liang" userId="192f8f4a68bb003d" providerId="LiveId" clId="{28ADB527-30B1-4C6C-9C5A-C397EF29F8FB}" dt="2021-07-25T06:46:01.656" v="10" actId="478"/>
          <ac:spMkLst>
            <pc:docMk/>
            <pc:sldMk cId="3370809097" sldId="262"/>
            <ac:spMk id="62" creationId="{C82EEA5E-0271-4F24-A905-531DC82DEFA9}"/>
          </ac:spMkLst>
        </pc:spChg>
        <pc:cxnChg chg="del">
          <ac:chgData name="Junyi Liang" userId="192f8f4a68bb003d" providerId="LiveId" clId="{28ADB527-30B1-4C6C-9C5A-C397EF29F8FB}" dt="2021-07-25T06:45:59.944" v="9" actId="478"/>
          <ac:cxnSpMkLst>
            <pc:docMk/>
            <pc:sldMk cId="3370809097" sldId="262"/>
            <ac:cxnSpMk id="63" creationId="{00CA3255-180B-48B9-9452-B6AFD05CABAF}"/>
          </ac:cxnSpMkLst>
        </pc:cxnChg>
        <pc:cxnChg chg="mod">
          <ac:chgData name="Junyi Liang" userId="192f8f4a68bb003d" providerId="LiveId" clId="{28ADB527-30B1-4C6C-9C5A-C397EF29F8FB}" dt="2021-07-25T06:45:58.057" v="8" actId="208"/>
          <ac:cxnSpMkLst>
            <pc:docMk/>
            <pc:sldMk cId="3370809097" sldId="262"/>
            <ac:cxnSpMk id="70" creationId="{298F58DD-298D-405F-BAF9-2B759F89C246}"/>
          </ac:cxnSpMkLst>
        </pc:cxnChg>
        <pc:cxnChg chg="mod">
          <ac:chgData name="Junyi Liang" userId="192f8f4a68bb003d" providerId="LiveId" clId="{28ADB527-30B1-4C6C-9C5A-C397EF29F8FB}" dt="2021-07-25T06:45:54.554" v="7" actId="208"/>
          <ac:cxnSpMkLst>
            <pc:docMk/>
            <pc:sldMk cId="3370809097" sldId="262"/>
            <ac:cxnSpMk id="73" creationId="{83EE5AA5-05BE-4BEF-BDB7-2E04460E8538}"/>
          </ac:cxnSpMkLst>
        </pc:cxnChg>
      </pc:sldChg>
      <pc:sldChg chg="addSp modSp new mod">
        <pc:chgData name="Junyi Liang" userId="192f8f4a68bb003d" providerId="LiveId" clId="{28ADB527-30B1-4C6C-9C5A-C397EF29F8FB}" dt="2021-07-25T07:24:08.682" v="486" actId="20577"/>
        <pc:sldMkLst>
          <pc:docMk/>
          <pc:sldMk cId="2322549867" sldId="263"/>
        </pc:sldMkLst>
        <pc:spChg chg="mod">
          <ac:chgData name="Junyi Liang" userId="192f8f4a68bb003d" providerId="LiveId" clId="{28ADB527-30B1-4C6C-9C5A-C397EF29F8FB}" dt="2021-07-25T06:57:41.878" v="105" actId="14100"/>
          <ac:spMkLst>
            <pc:docMk/>
            <pc:sldMk cId="2322549867" sldId="263"/>
            <ac:spMk id="2" creationId="{91E2006F-0AF1-45B0-ABAB-044E7D316D45}"/>
          </ac:spMkLst>
        </pc:spChg>
        <pc:spChg chg="mod">
          <ac:chgData name="Junyi Liang" userId="192f8f4a68bb003d" providerId="LiveId" clId="{28ADB527-30B1-4C6C-9C5A-C397EF29F8FB}" dt="2021-07-25T06:49:52.885" v="37" actId="1076"/>
          <ac:spMkLst>
            <pc:docMk/>
            <pc:sldMk cId="2322549867" sldId="263"/>
            <ac:spMk id="3" creationId="{F242F9D4-BF16-4701-863B-D4717F6DD8ED}"/>
          </ac:spMkLst>
        </pc:spChg>
        <pc:spChg chg="add mod">
          <ac:chgData name="Junyi Liang" userId="192f8f4a68bb003d" providerId="LiveId" clId="{28ADB527-30B1-4C6C-9C5A-C397EF29F8FB}" dt="2021-07-25T07:24:08.682" v="486" actId="20577"/>
          <ac:spMkLst>
            <pc:docMk/>
            <pc:sldMk cId="2322549867" sldId="263"/>
            <ac:spMk id="4" creationId="{87C326DF-0F98-4B8E-9CE9-694534F07E45}"/>
          </ac:spMkLst>
        </pc:spChg>
      </pc:sldChg>
    </pc:docChg>
  </pc:docChgLst>
  <pc:docChgLst>
    <pc:chgData userId="192f8f4a68bb003d" providerId="LiveId" clId="{BD9E5F6E-B97B-42BA-B2DF-93A82F0BB40B}"/>
    <pc:docChg chg="modSld">
      <pc:chgData name="" userId="192f8f4a68bb003d" providerId="LiveId" clId="{BD9E5F6E-B97B-42BA-B2DF-93A82F0BB40B}" dt="2021-06-18T03:58:01.070" v="44" actId="1076"/>
      <pc:docMkLst>
        <pc:docMk/>
      </pc:docMkLst>
      <pc:sldChg chg="modSp">
        <pc:chgData name="" userId="192f8f4a68bb003d" providerId="LiveId" clId="{BD9E5F6E-B97B-42BA-B2DF-93A82F0BB40B}" dt="2021-06-18T03:57:38.670" v="43" actId="20577"/>
        <pc:sldMkLst>
          <pc:docMk/>
          <pc:sldMk cId="3803889918" sldId="256"/>
        </pc:sldMkLst>
        <pc:spChg chg="mod">
          <ac:chgData name="" userId="192f8f4a68bb003d" providerId="LiveId" clId="{BD9E5F6E-B97B-42BA-B2DF-93A82F0BB40B}" dt="2021-06-18T03:57:38.670" v="43" actId="20577"/>
          <ac:spMkLst>
            <pc:docMk/>
            <pc:sldMk cId="3803889918" sldId="256"/>
            <ac:spMk id="3" creationId="{63EF93FC-B211-4772-8053-BAD1D5EC9ACF}"/>
          </ac:spMkLst>
        </pc:spChg>
      </pc:sldChg>
      <pc:sldChg chg="modSp">
        <pc:chgData name="" userId="192f8f4a68bb003d" providerId="LiveId" clId="{BD9E5F6E-B97B-42BA-B2DF-93A82F0BB40B}" dt="2021-06-18T03:58:01.070" v="44" actId="1076"/>
        <pc:sldMkLst>
          <pc:docMk/>
          <pc:sldMk cId="3706150987" sldId="257"/>
        </pc:sldMkLst>
        <pc:spChg chg="mod">
          <ac:chgData name="" userId="192f8f4a68bb003d" providerId="LiveId" clId="{BD9E5F6E-B97B-42BA-B2DF-93A82F0BB40B}" dt="2021-06-18T03:58:01.070" v="44" actId="1076"/>
          <ac:spMkLst>
            <pc:docMk/>
            <pc:sldMk cId="3706150987" sldId="257"/>
            <ac:spMk id="3" creationId="{469ADA59-F704-4959-97AF-ADF1AC2E9DA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79E37-907E-47EC-90CE-B678668C5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688126-E187-4D19-9216-FC544DC69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DF363F-1FEE-4490-8B9A-6A0C3C06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278A2-74CD-40ED-A0B5-B333208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E39AD6-AC1B-4071-9502-59B7EF8E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0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B6F421-F2FB-4C23-AC3F-E0CA2F8D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5F0592-9AAE-43EE-BF6B-7E0153C30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AD7275-31C1-4DD6-AE4D-1FD5A992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607B6-E62A-42DD-81AC-CC68AE993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1C3B1-25CA-4C03-9F25-B066B7E2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53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14D017-D224-4DCE-8941-785EB4843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72D24-715E-41BF-88BF-0578ECF2C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007A0-7242-423F-98A6-1A2F85E3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CBA7F-750D-4DF3-B98F-6CA25A07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36AFC-9D60-40CF-B66E-6C0CED51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90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BB329-2F21-4097-B586-204CB8A0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B42AE-FFDE-436A-AAFC-3F9E9E3B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04793-FB61-4664-BF36-8EA523F9C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02966-6EBF-451D-92FA-55582C7C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7528A-B840-49DD-B6FC-48684FDA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76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B62E2-1CDB-4C13-B9F4-9819BC87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43CE5C-4044-4BDC-BF17-20F7748D9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410B3-2344-4789-8342-F38000C1D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4E7940-9904-4B94-A506-6F2311FF9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BB5C3-5560-4ECE-8A5F-E3174B53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A834F-497D-4AC0-941D-C6AE5591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254325-22DD-4A56-96B9-F1DD4F49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D33486-28E9-4176-83B7-C17C9C0DB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2CC729-A6E1-4BB8-B51A-26CB971C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959BD3-EFEE-43AB-A8A7-14BCE7E8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64C76A-C626-442E-B910-F24EA892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7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40B89-D297-4863-97F7-7850A9AC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39E24-5939-484B-B7E4-0946B58C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FA48C4-76BD-4CA8-BEA1-6E1AC17D8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D977BA-F8AB-41C9-8474-6D463BC4C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893B84-9194-4A98-8667-9BE98CB25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EC72DD-1D79-4857-A24E-79D09D6E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BDD9E0-196A-40AD-8292-20868AC9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EEF96C-D08B-4C1E-8FB3-8D2E6752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14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A386B-9EBA-4FB6-9276-9013282A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BF2787-2CD9-4EAD-A338-270A892E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223CD1-DE44-48B7-8746-98232626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3BE37B-1A9B-4E21-B89C-529124CB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67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3DF26D-8B7F-49DF-AFF2-8A2A78C6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673656-2CA8-45B8-A725-1FAD6DC00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A41002-C304-49A3-9EFF-CA0D2FEE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6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EC8C44-B73C-4E00-B5E7-A8B9294EC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526CF-7949-4213-95E3-61D4DF120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8EF99B-6691-420B-B0F7-DA4B985BD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1B5956-8D67-463E-A0FC-129842F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E7A77-42B4-49CF-B528-ADF624C1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221B9-2C17-4E39-B23E-3DBD72BD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AA41B-89D8-4F3E-A671-216E96BC3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B41B40B-F246-4307-A868-58DAF52B12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283A6C-51A6-4B2E-9E1E-25C25264F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A5ED90-9E2D-43EF-8969-CA49D020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D88B8A-B090-40C5-905E-048F81404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268BF-B8D3-4049-97ED-AA2525C0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44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290337-3D5B-4016-8D06-60E66E9F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4632C-8F0D-47BC-974B-3EE354193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5FE2E2-CF31-414A-A6A5-1EA7293FD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E6A5E-4CF7-4C38-A0E7-C5E54230179F}" type="datetimeFigureOut">
              <a:rPr lang="zh-CN" altLang="en-US" smtClean="0"/>
              <a:t>2021/7/25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C8776C-57AD-4A49-B500-B6E2217E06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5EE96-4E4E-4D80-A7CD-A2AE503E9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0FEC-B542-41DE-87A1-B0D0496F2C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14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F13CD-AD98-4C60-B864-2F10802F5F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BCC-AVIM2.0 for CMIP6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EF93FC-B211-4772-8053-BAD1D5EC9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8138"/>
            <a:ext cx="9144000" cy="1655762"/>
          </a:xfrm>
        </p:spPr>
        <p:txBody>
          <a:bodyPr/>
          <a:lstStyle/>
          <a:p>
            <a:r>
              <a:rPr lang="en-US" altLang="zh-CN"/>
              <a:t>Junyi Liang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388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604D-F5B2-4081-B5F2-2F60719A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08" y="21655"/>
            <a:ext cx="11188002" cy="976927"/>
          </a:xfrm>
        </p:spPr>
        <p:txBody>
          <a:bodyPr>
            <a:normAutofit/>
          </a:bodyPr>
          <a:lstStyle/>
          <a:p>
            <a:r>
              <a:rPr lang="en-US" altLang="zh-CN" dirty="0"/>
              <a:t>Carbon flow diagram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3B5BA8-49A0-4E0E-A9E4-7EB75D5E8964}"/>
              </a:ext>
            </a:extLst>
          </p:cNvPr>
          <p:cNvSpPr/>
          <p:nvPr/>
        </p:nvSpPr>
        <p:spPr>
          <a:xfrm>
            <a:off x="567731" y="1931848"/>
            <a:ext cx="234963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Leaf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AF9535-5DB7-4E51-B52C-52CE5C0CD3D8}"/>
              </a:ext>
            </a:extLst>
          </p:cNvPr>
          <p:cNvSpPr/>
          <p:nvPr/>
        </p:nvSpPr>
        <p:spPr>
          <a:xfrm>
            <a:off x="3588936" y="1931848"/>
            <a:ext cx="210512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Stem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A446E-2E67-4428-9F23-137CBE4D504A}"/>
              </a:ext>
            </a:extLst>
          </p:cNvPr>
          <p:cNvSpPr/>
          <p:nvPr/>
        </p:nvSpPr>
        <p:spPr>
          <a:xfrm>
            <a:off x="7790822" y="1931848"/>
            <a:ext cx="210512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Root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B891A7-AE16-4C6E-80A1-0367C73061ED}"/>
              </a:ext>
            </a:extLst>
          </p:cNvPr>
          <p:cNvSpPr/>
          <p:nvPr/>
        </p:nvSpPr>
        <p:spPr>
          <a:xfrm>
            <a:off x="1884066" y="4200656"/>
            <a:ext cx="234963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Surface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Microbial 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91C3DD-CE8C-4932-8CA2-12C24D1A42E4}"/>
              </a:ext>
            </a:extLst>
          </p:cNvPr>
          <p:cNvSpPr/>
          <p:nvPr/>
        </p:nvSpPr>
        <p:spPr>
          <a:xfrm>
            <a:off x="3466680" y="3136368"/>
            <a:ext cx="234963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Surface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Structural litter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E72BA-833E-4797-B266-832EA19C2AA1}"/>
              </a:ext>
            </a:extLst>
          </p:cNvPr>
          <p:cNvSpPr/>
          <p:nvPr/>
        </p:nvSpPr>
        <p:spPr>
          <a:xfrm>
            <a:off x="6164662" y="3136368"/>
            <a:ext cx="234963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Structural litter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51D39-8C4F-43F9-AE41-3417B9515052}"/>
              </a:ext>
            </a:extLst>
          </p:cNvPr>
          <p:cNvSpPr/>
          <p:nvPr/>
        </p:nvSpPr>
        <p:spPr>
          <a:xfrm>
            <a:off x="9185867" y="3096175"/>
            <a:ext cx="234963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Root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Metabolic litter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3DEEB2-66CB-4A55-833E-C435C6E67FAD}"/>
              </a:ext>
            </a:extLst>
          </p:cNvPr>
          <p:cNvSpPr/>
          <p:nvPr/>
        </p:nvSpPr>
        <p:spPr>
          <a:xfrm>
            <a:off x="567731" y="3096175"/>
            <a:ext cx="234963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Surface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Metabolic litter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E95758-CA89-4BF6-AB5E-882A400DC44E}"/>
              </a:ext>
            </a:extLst>
          </p:cNvPr>
          <p:cNvSpPr/>
          <p:nvPr/>
        </p:nvSpPr>
        <p:spPr>
          <a:xfrm>
            <a:off x="4921180" y="5071513"/>
            <a:ext cx="234963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Slow soil 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40D52B-4142-49E5-BD9A-CA31921A8FE9}"/>
              </a:ext>
            </a:extLst>
          </p:cNvPr>
          <p:cNvSpPr/>
          <p:nvPr/>
        </p:nvSpPr>
        <p:spPr>
          <a:xfrm>
            <a:off x="7752304" y="4200656"/>
            <a:ext cx="234963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Soil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Microbial 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8A4187-7682-4EAF-A1B7-96320ABA8C99}"/>
              </a:ext>
            </a:extLst>
          </p:cNvPr>
          <p:cNvSpPr/>
          <p:nvPr/>
        </p:nvSpPr>
        <p:spPr>
          <a:xfrm>
            <a:off x="4921180" y="6160050"/>
            <a:ext cx="2349639" cy="665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Passive soil C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6239B7-704F-42AD-A922-6C8A8D099B9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742551" y="3761825"/>
            <a:ext cx="769537" cy="438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48BD53-82D7-403B-BE44-C898EA4FAC7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547068" y="3802018"/>
            <a:ext cx="1094432" cy="39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428327-5DC6-45D1-A7DC-DDC85B23F464}"/>
              </a:ext>
            </a:extLst>
          </p:cNvPr>
          <p:cNvCxnSpPr>
            <a:cxnSpLocks/>
          </p:cNvCxnSpPr>
          <p:nvPr/>
        </p:nvCxnSpPr>
        <p:spPr>
          <a:xfrm>
            <a:off x="5411036" y="3781922"/>
            <a:ext cx="0" cy="12895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6AF4D8-A982-4487-83A0-7399CA293F9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233705" y="4533481"/>
            <a:ext cx="986414" cy="538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D56979-A2E7-4883-8B58-D9BBCC6CECF1}"/>
              </a:ext>
            </a:extLst>
          </p:cNvPr>
          <p:cNvCxnSpPr>
            <a:cxnSpLocks/>
          </p:cNvCxnSpPr>
          <p:nvPr/>
        </p:nvCxnSpPr>
        <p:spPr>
          <a:xfrm>
            <a:off x="6712299" y="3852260"/>
            <a:ext cx="0" cy="1269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139D03-46DE-45F4-A323-69B58694DC65}"/>
              </a:ext>
            </a:extLst>
          </p:cNvPr>
          <p:cNvCxnSpPr>
            <a:cxnSpLocks/>
          </p:cNvCxnSpPr>
          <p:nvPr/>
        </p:nvCxnSpPr>
        <p:spPr>
          <a:xfrm>
            <a:off x="7837714" y="3802018"/>
            <a:ext cx="743578" cy="39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3DFB91D-038A-415D-8A67-C8F907C83129}"/>
              </a:ext>
            </a:extLst>
          </p:cNvPr>
          <p:cNvCxnSpPr>
            <a:cxnSpLocks/>
          </p:cNvCxnSpPr>
          <p:nvPr/>
        </p:nvCxnSpPr>
        <p:spPr>
          <a:xfrm flipH="1">
            <a:off x="9252858" y="3761825"/>
            <a:ext cx="569406" cy="4388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FAA5DC-E7C6-4EB1-AA24-07D8B126226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7058546" y="4533481"/>
            <a:ext cx="693758" cy="546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579A85-CB4C-4879-9800-B972DADD7226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096000" y="5737163"/>
            <a:ext cx="0" cy="4228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C44A2F-2D11-40E8-95BE-1C3DC9DA11E2}"/>
              </a:ext>
            </a:extLst>
          </p:cNvPr>
          <p:cNvCxnSpPr>
            <a:cxnSpLocks/>
          </p:cNvCxnSpPr>
          <p:nvPr/>
        </p:nvCxnSpPr>
        <p:spPr>
          <a:xfrm flipV="1">
            <a:off x="7280449" y="4761298"/>
            <a:ext cx="510373" cy="4015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816A44-9F8B-4456-99F7-26EFAF97E339}"/>
              </a:ext>
            </a:extLst>
          </p:cNvPr>
          <p:cNvCxnSpPr>
            <a:cxnSpLocks/>
          </p:cNvCxnSpPr>
          <p:nvPr/>
        </p:nvCxnSpPr>
        <p:spPr>
          <a:xfrm flipH="1">
            <a:off x="7280449" y="4866306"/>
            <a:ext cx="1424772" cy="14993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EF35D1-5A9F-4B5D-84C8-210A03D598D1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7280449" y="4866306"/>
            <a:ext cx="1646675" cy="1740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4E1D3A0-68C9-4FC1-8D38-9D3CF6D36667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742551" y="2597498"/>
            <a:ext cx="0" cy="49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98F58DD-298D-405F-BAF9-2B759F89C246}"/>
              </a:ext>
            </a:extLst>
          </p:cNvPr>
          <p:cNvCxnSpPr>
            <a:cxnSpLocks/>
          </p:cNvCxnSpPr>
          <p:nvPr/>
        </p:nvCxnSpPr>
        <p:spPr>
          <a:xfrm>
            <a:off x="2917370" y="2607325"/>
            <a:ext cx="589505" cy="5543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33FF8F1-4D32-4B0D-A008-E1DE49DD84DC}"/>
              </a:ext>
            </a:extLst>
          </p:cNvPr>
          <p:cNvCxnSpPr>
            <a:cxnSpLocks/>
          </p:cNvCxnSpPr>
          <p:nvPr/>
        </p:nvCxnSpPr>
        <p:spPr>
          <a:xfrm>
            <a:off x="4647360" y="2635166"/>
            <a:ext cx="0" cy="49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3EE5AA5-05BE-4BEF-BDB7-2E04460E8538}"/>
              </a:ext>
            </a:extLst>
          </p:cNvPr>
          <p:cNvCxnSpPr>
            <a:cxnSpLocks/>
          </p:cNvCxnSpPr>
          <p:nvPr/>
        </p:nvCxnSpPr>
        <p:spPr>
          <a:xfrm flipH="1">
            <a:off x="2917370" y="2597498"/>
            <a:ext cx="671567" cy="4888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3FC8883-9541-4625-9829-C0C874C78A7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209503" y="2597498"/>
            <a:ext cx="633884" cy="4986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7861741-FAFF-4A8A-835C-7C000EEDE87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3387" y="2597498"/>
            <a:ext cx="694174" cy="476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E6EAA8EB-AE37-451E-961F-3F3328F9E320}"/>
              </a:ext>
            </a:extLst>
          </p:cNvPr>
          <p:cNvSpPr/>
          <p:nvPr/>
        </p:nvSpPr>
        <p:spPr>
          <a:xfrm>
            <a:off x="5377542" y="806628"/>
            <a:ext cx="1038331" cy="52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NPP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DEB82E0-771E-4664-8DC5-C3EF3DB0239E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896708" y="1331407"/>
            <a:ext cx="0" cy="336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A6470F6-DB97-469F-ABD4-4EE6684BAB6B}"/>
              </a:ext>
            </a:extLst>
          </p:cNvPr>
          <p:cNvCxnSpPr>
            <a:cxnSpLocks/>
          </p:cNvCxnSpPr>
          <p:nvPr/>
        </p:nvCxnSpPr>
        <p:spPr>
          <a:xfrm>
            <a:off x="1669701" y="1680185"/>
            <a:ext cx="7100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2AE1077-D84A-4011-A0E9-BD5560164F15}"/>
              </a:ext>
            </a:extLst>
          </p:cNvPr>
          <p:cNvCxnSpPr>
            <a:cxnSpLocks/>
          </p:cNvCxnSpPr>
          <p:nvPr/>
        </p:nvCxnSpPr>
        <p:spPr>
          <a:xfrm>
            <a:off x="1688957" y="1667572"/>
            <a:ext cx="1" cy="264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FDEA1B1-A2BE-4B36-A074-C1F400E698F1}"/>
              </a:ext>
            </a:extLst>
          </p:cNvPr>
          <p:cNvCxnSpPr>
            <a:cxnSpLocks/>
          </p:cNvCxnSpPr>
          <p:nvPr/>
        </p:nvCxnSpPr>
        <p:spPr>
          <a:xfrm>
            <a:off x="4641499" y="1689018"/>
            <a:ext cx="1" cy="264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E46D162-1B35-438A-86D2-BFB79CC34D50}"/>
              </a:ext>
            </a:extLst>
          </p:cNvPr>
          <p:cNvCxnSpPr>
            <a:cxnSpLocks/>
          </p:cNvCxnSpPr>
          <p:nvPr/>
        </p:nvCxnSpPr>
        <p:spPr>
          <a:xfrm>
            <a:off x="8770536" y="1680185"/>
            <a:ext cx="1" cy="2642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80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2006F-0AF1-45B0-ABAB-044E7D316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7188"/>
          </a:xfrm>
        </p:spPr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2F9D4-BF16-4701-863B-D4717F6DD8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365125"/>
                <a:ext cx="10515599" cy="83718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𝐴𝐾𝑋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42F9D4-BF16-4701-863B-D4717F6DD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365125"/>
                <a:ext cx="10515599" cy="8371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7C326DF-0F98-4B8E-9CE9-694534F07E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6717" y="1749950"/>
                <a:ext cx="11379758" cy="43795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4,1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5,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5,2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7,3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8,4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8,5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9,7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9,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10,5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1,10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𝑑𝑖𝑎𝑔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7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8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9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000" i="1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7C326DF-0F98-4B8E-9CE9-694534F07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17" y="1749950"/>
                <a:ext cx="11379758" cy="43795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54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BCC-AVIM2.0 for CMIP6</vt:lpstr>
      <vt:lpstr>Carbon flow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C4MIP in CMIP6</dc:title>
  <dc:creator>LiangJY</dc:creator>
  <cp:lastModifiedBy>Junyi Liang</cp:lastModifiedBy>
  <cp:revision>4</cp:revision>
  <dcterms:created xsi:type="dcterms:W3CDTF">2021-06-18T02:51:47Z</dcterms:created>
  <dcterms:modified xsi:type="dcterms:W3CDTF">2021-07-25T07:24:12Z</dcterms:modified>
</cp:coreProperties>
</file>