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60" r:id="rId6"/>
    <p:sldId id="264" r:id="rId7"/>
    <p:sldId id="259"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59"/>
  </p:normalViewPr>
  <p:slideViewPr>
    <p:cSldViewPr snapToGrid="0" snapToObjects="1">
      <p:cViewPr varScale="1">
        <p:scale>
          <a:sx n="109" d="100"/>
          <a:sy n="109" d="100"/>
        </p:scale>
        <p:origin x="10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u, Yu" userId="3640081a-5d4e-45ec-a83c-5ced783eac09" providerId="ADAL" clId="{639CE2AF-BB98-4997-9CCC-8131A4711901}"/>
    <pc:docChg chg="undo redo custSel addSld modSld">
      <pc:chgData name="Zhou, Yu" userId="3640081a-5d4e-45ec-a83c-5ced783eac09" providerId="ADAL" clId="{639CE2AF-BB98-4997-9CCC-8131A4711901}" dt="2021-07-08T15:35:46.421" v="1021" actId="1076"/>
      <pc:docMkLst>
        <pc:docMk/>
      </pc:docMkLst>
      <pc:sldChg chg="modSp mod">
        <pc:chgData name="Zhou, Yu" userId="3640081a-5d4e-45ec-a83c-5ced783eac09" providerId="ADAL" clId="{639CE2AF-BB98-4997-9CCC-8131A4711901}" dt="2021-07-08T13:48:26.013" v="211" actId="20577"/>
        <pc:sldMkLst>
          <pc:docMk/>
          <pc:sldMk cId="968166476" sldId="256"/>
        </pc:sldMkLst>
        <pc:spChg chg="mod">
          <ac:chgData name="Zhou, Yu" userId="3640081a-5d4e-45ec-a83c-5ced783eac09" providerId="ADAL" clId="{639CE2AF-BB98-4997-9CCC-8131A4711901}" dt="2021-07-08T13:48:26.013" v="211" actId="20577"/>
          <ac:spMkLst>
            <pc:docMk/>
            <pc:sldMk cId="968166476" sldId="256"/>
            <ac:spMk id="5" creationId="{E161A1C9-8701-4847-92A7-A2C769E731F2}"/>
          </ac:spMkLst>
        </pc:spChg>
      </pc:sldChg>
      <pc:sldChg chg="addSp modSp mod">
        <pc:chgData name="Zhou, Yu" userId="3640081a-5d4e-45ec-a83c-5ced783eac09" providerId="ADAL" clId="{639CE2AF-BB98-4997-9CCC-8131A4711901}" dt="2021-07-08T15:35:32.567" v="1020" actId="208"/>
        <pc:sldMkLst>
          <pc:docMk/>
          <pc:sldMk cId="663371234" sldId="257"/>
        </pc:sldMkLst>
        <pc:spChg chg="add mod">
          <ac:chgData name="Zhou, Yu" userId="3640081a-5d4e-45ec-a83c-5ced783eac09" providerId="ADAL" clId="{639CE2AF-BB98-4997-9CCC-8131A4711901}" dt="2021-07-08T15:34:21.189" v="1003" actId="14100"/>
          <ac:spMkLst>
            <pc:docMk/>
            <pc:sldMk cId="663371234" sldId="257"/>
            <ac:spMk id="2" creationId="{E85F4EF5-7B5D-4D70-9DB7-266C5A9950A6}"/>
          </ac:spMkLst>
        </pc:spChg>
        <pc:spChg chg="mod">
          <ac:chgData name="Zhou, Yu" userId="3640081a-5d4e-45ec-a83c-5ced783eac09" providerId="ADAL" clId="{639CE2AF-BB98-4997-9CCC-8131A4711901}" dt="2021-07-08T15:21:09.110" v="852" actId="1076"/>
          <ac:spMkLst>
            <pc:docMk/>
            <pc:sldMk cId="663371234" sldId="257"/>
            <ac:spMk id="4" creationId="{940BCAA0-E6CB-2346-B7B8-A68D8055036E}"/>
          </ac:spMkLst>
        </pc:spChg>
        <pc:spChg chg="mod">
          <ac:chgData name="Zhou, Yu" userId="3640081a-5d4e-45ec-a83c-5ced783eac09" providerId="ADAL" clId="{639CE2AF-BB98-4997-9CCC-8131A4711901}" dt="2021-07-08T15:35:17.103" v="1018" actId="207"/>
          <ac:spMkLst>
            <pc:docMk/>
            <pc:sldMk cId="663371234" sldId="257"/>
            <ac:spMk id="5" creationId="{781E55D5-370A-E34A-9C88-A990401EE386}"/>
          </ac:spMkLst>
        </pc:spChg>
        <pc:spChg chg="add mod">
          <ac:chgData name="Zhou, Yu" userId="3640081a-5d4e-45ec-a83c-5ced783eac09" providerId="ADAL" clId="{639CE2AF-BB98-4997-9CCC-8131A4711901}" dt="2021-07-08T15:34:23.981" v="1005" actId="571"/>
          <ac:spMkLst>
            <pc:docMk/>
            <pc:sldMk cId="663371234" sldId="257"/>
            <ac:spMk id="7" creationId="{6F1B3A05-3BF9-4780-BCCC-FF4B277246A6}"/>
          </ac:spMkLst>
        </pc:spChg>
        <pc:spChg chg="add mod">
          <ac:chgData name="Zhou, Yu" userId="3640081a-5d4e-45ec-a83c-5ced783eac09" providerId="ADAL" clId="{639CE2AF-BB98-4997-9CCC-8131A4711901}" dt="2021-07-08T15:35:32.567" v="1020" actId="208"/>
          <ac:spMkLst>
            <pc:docMk/>
            <pc:sldMk cId="663371234" sldId="257"/>
            <ac:spMk id="8" creationId="{21B7433A-8645-4CBE-ADD9-C4AD409D9348}"/>
          </ac:spMkLst>
        </pc:spChg>
        <pc:spChg chg="add mod">
          <ac:chgData name="Zhou, Yu" userId="3640081a-5d4e-45ec-a83c-5ced783eac09" providerId="ADAL" clId="{639CE2AF-BB98-4997-9CCC-8131A4711901}" dt="2021-07-08T15:35:26.810" v="1019" actId="208"/>
          <ac:spMkLst>
            <pc:docMk/>
            <pc:sldMk cId="663371234" sldId="257"/>
            <ac:spMk id="9" creationId="{02A270C1-C7C7-4E9B-BC60-A7DA40E62641}"/>
          </ac:spMkLst>
        </pc:spChg>
        <pc:picChg chg="add mod">
          <ac:chgData name="Zhou, Yu" userId="3640081a-5d4e-45ec-a83c-5ced783eac09" providerId="ADAL" clId="{639CE2AF-BB98-4997-9CCC-8131A4711901}" dt="2021-07-08T15:34:23.981" v="1005" actId="571"/>
          <ac:picMkLst>
            <pc:docMk/>
            <pc:sldMk cId="663371234" sldId="257"/>
            <ac:picMk id="6" creationId="{FBDE3F58-ED3C-4049-95AE-B36253BCD462}"/>
          </ac:picMkLst>
        </pc:picChg>
        <pc:picChg chg="add mod">
          <ac:chgData name="Zhou, Yu" userId="3640081a-5d4e-45ec-a83c-5ced783eac09" providerId="ADAL" clId="{639CE2AF-BB98-4997-9CCC-8131A4711901}" dt="2021-07-08T15:34:29.052" v="1008" actId="1076"/>
          <ac:picMkLst>
            <pc:docMk/>
            <pc:sldMk cId="663371234" sldId="257"/>
            <ac:picMk id="1026" creationId="{C2E70C0C-8AA6-414B-B8FA-2F864D541B63}"/>
          </ac:picMkLst>
        </pc:picChg>
      </pc:sldChg>
      <pc:sldChg chg="addSp delSp modSp new mod">
        <pc:chgData name="Zhou, Yu" userId="3640081a-5d4e-45ec-a83c-5ced783eac09" providerId="ADAL" clId="{639CE2AF-BB98-4997-9CCC-8131A4711901}" dt="2021-07-08T14:41:54.857" v="552" actId="20577"/>
        <pc:sldMkLst>
          <pc:docMk/>
          <pc:sldMk cId="3011692922" sldId="258"/>
        </pc:sldMkLst>
        <pc:spChg chg="add mod">
          <ac:chgData name="Zhou, Yu" userId="3640081a-5d4e-45ec-a83c-5ced783eac09" providerId="ADAL" clId="{639CE2AF-BB98-4997-9CCC-8131A4711901}" dt="2021-07-08T13:08:30.093" v="47" actId="113"/>
          <ac:spMkLst>
            <pc:docMk/>
            <pc:sldMk cId="3011692922" sldId="258"/>
            <ac:spMk id="4" creationId="{CD568A35-A3B0-4529-9749-3D001496FA01}"/>
          </ac:spMkLst>
        </pc:spChg>
        <pc:spChg chg="add mod">
          <ac:chgData name="Zhou, Yu" userId="3640081a-5d4e-45ec-a83c-5ced783eac09" providerId="ADAL" clId="{639CE2AF-BB98-4997-9CCC-8131A4711901}" dt="2021-07-08T13:43:36.028" v="190" actId="208"/>
          <ac:spMkLst>
            <pc:docMk/>
            <pc:sldMk cId="3011692922" sldId="258"/>
            <ac:spMk id="7" creationId="{543C3539-E228-4A92-8BF3-849207CEBED7}"/>
          </ac:spMkLst>
        </pc:spChg>
        <pc:spChg chg="add mod">
          <ac:chgData name="Zhou, Yu" userId="3640081a-5d4e-45ec-a83c-5ced783eac09" providerId="ADAL" clId="{639CE2AF-BB98-4997-9CCC-8131A4711901}" dt="2021-07-08T14:41:54.857" v="552" actId="20577"/>
          <ac:spMkLst>
            <pc:docMk/>
            <pc:sldMk cId="3011692922" sldId="258"/>
            <ac:spMk id="11" creationId="{3D579A54-A8F3-4C94-999B-553A60D1AD14}"/>
          </ac:spMkLst>
        </pc:spChg>
        <pc:picChg chg="add mod">
          <ac:chgData name="Zhou, Yu" userId="3640081a-5d4e-45ec-a83c-5ced783eac09" providerId="ADAL" clId="{639CE2AF-BB98-4997-9CCC-8131A4711901}" dt="2021-07-08T13:42:15.886" v="174" actId="1076"/>
          <ac:picMkLst>
            <pc:docMk/>
            <pc:sldMk cId="3011692922" sldId="258"/>
            <ac:picMk id="3" creationId="{49390A61-38FA-4715-80EF-AA9BFFEA9DDF}"/>
          </ac:picMkLst>
        </pc:picChg>
        <pc:picChg chg="add del mod">
          <ac:chgData name="Zhou, Yu" userId="3640081a-5d4e-45ec-a83c-5ced783eac09" providerId="ADAL" clId="{639CE2AF-BB98-4997-9CCC-8131A4711901}" dt="2021-07-08T14:41:15.490" v="538" actId="478"/>
          <ac:picMkLst>
            <pc:docMk/>
            <pc:sldMk cId="3011692922" sldId="258"/>
            <ac:picMk id="6" creationId="{0BB011DF-B12E-4C1B-BE79-CA5194D974B6}"/>
          </ac:picMkLst>
        </pc:picChg>
        <pc:picChg chg="add mod ord">
          <ac:chgData name="Zhou, Yu" userId="3640081a-5d4e-45ec-a83c-5ced783eac09" providerId="ADAL" clId="{639CE2AF-BB98-4997-9CCC-8131A4711901}" dt="2021-07-08T14:41:34.970" v="549" actId="1076"/>
          <ac:picMkLst>
            <pc:docMk/>
            <pc:sldMk cId="3011692922" sldId="258"/>
            <ac:picMk id="13" creationId="{584218CD-6692-41D7-BCF5-1F5DCBD42573}"/>
          </ac:picMkLst>
        </pc:picChg>
        <pc:cxnChg chg="add mod">
          <ac:chgData name="Zhou, Yu" userId="3640081a-5d4e-45ec-a83c-5ced783eac09" providerId="ADAL" clId="{639CE2AF-BB98-4997-9CCC-8131A4711901}" dt="2021-07-08T14:41:32.981" v="548" actId="14100"/>
          <ac:cxnSpMkLst>
            <pc:docMk/>
            <pc:sldMk cId="3011692922" sldId="258"/>
            <ac:cxnSpMk id="9" creationId="{7C0A99E2-BAE9-4CEA-B654-7E81BEBA7125}"/>
          </ac:cxnSpMkLst>
        </pc:cxnChg>
      </pc:sldChg>
      <pc:sldChg chg="addSp delSp modSp new mod">
        <pc:chgData name="Zhou, Yu" userId="3640081a-5d4e-45ec-a83c-5ced783eac09" providerId="ADAL" clId="{639CE2AF-BB98-4997-9CCC-8131A4711901}" dt="2021-07-08T13:38:36.130" v="124" actId="20577"/>
        <pc:sldMkLst>
          <pc:docMk/>
          <pc:sldMk cId="1488237602" sldId="259"/>
        </pc:sldMkLst>
        <pc:spChg chg="add del">
          <ac:chgData name="Zhou, Yu" userId="3640081a-5d4e-45ec-a83c-5ced783eac09" providerId="ADAL" clId="{639CE2AF-BB98-4997-9CCC-8131A4711901}" dt="2021-07-08T13:18:03.987" v="59" actId="22"/>
          <ac:spMkLst>
            <pc:docMk/>
            <pc:sldMk cId="1488237602" sldId="259"/>
            <ac:spMk id="3" creationId="{B033B213-DD5F-46E6-A86F-47129EBA025D}"/>
          </ac:spMkLst>
        </pc:spChg>
        <pc:spChg chg="add mod">
          <ac:chgData name="Zhou, Yu" userId="3640081a-5d4e-45ec-a83c-5ced783eac09" providerId="ADAL" clId="{639CE2AF-BB98-4997-9CCC-8131A4711901}" dt="2021-07-08T13:38:36.130" v="124" actId="20577"/>
          <ac:spMkLst>
            <pc:docMk/>
            <pc:sldMk cId="1488237602" sldId="259"/>
            <ac:spMk id="4" creationId="{CE10AA0B-8698-49C8-8E4F-F1FBC674D12E}"/>
          </ac:spMkLst>
        </pc:spChg>
        <pc:spChg chg="add mod">
          <ac:chgData name="Zhou, Yu" userId="3640081a-5d4e-45ec-a83c-5ced783eac09" providerId="ADAL" clId="{639CE2AF-BB98-4997-9CCC-8131A4711901}" dt="2021-07-08T13:38:21.432" v="117" actId="1076"/>
          <ac:spMkLst>
            <pc:docMk/>
            <pc:sldMk cId="1488237602" sldId="259"/>
            <ac:spMk id="8" creationId="{A690257F-5F4F-44FD-8C70-1075AA36D594}"/>
          </ac:spMkLst>
        </pc:spChg>
        <pc:spChg chg="add mod">
          <ac:chgData name="Zhou, Yu" userId="3640081a-5d4e-45ec-a83c-5ced783eac09" providerId="ADAL" clId="{639CE2AF-BB98-4997-9CCC-8131A4711901}" dt="2021-07-08T13:23:40.848" v="87" actId="693"/>
          <ac:spMkLst>
            <pc:docMk/>
            <pc:sldMk cId="1488237602" sldId="259"/>
            <ac:spMk id="9" creationId="{74BA4594-E87B-40B8-8A8D-2A536F5EDB92}"/>
          </ac:spMkLst>
        </pc:spChg>
        <pc:picChg chg="add mod">
          <ac:chgData name="Zhou, Yu" userId="3640081a-5d4e-45ec-a83c-5ced783eac09" providerId="ADAL" clId="{639CE2AF-BB98-4997-9CCC-8131A4711901}" dt="2021-07-08T13:23:11.201" v="81" actId="1076"/>
          <ac:picMkLst>
            <pc:docMk/>
            <pc:sldMk cId="1488237602" sldId="259"/>
            <ac:picMk id="6" creationId="{CED84D71-1258-4AD3-95CD-1A1FDB8BA070}"/>
          </ac:picMkLst>
        </pc:picChg>
      </pc:sldChg>
      <pc:sldChg chg="addSp delSp modSp new mod">
        <pc:chgData name="Zhou, Yu" userId="3640081a-5d4e-45ec-a83c-5ced783eac09" providerId="ADAL" clId="{639CE2AF-BB98-4997-9CCC-8131A4711901}" dt="2021-07-08T15:32:42.311" v="981" actId="1076"/>
        <pc:sldMkLst>
          <pc:docMk/>
          <pc:sldMk cId="2841288541" sldId="260"/>
        </pc:sldMkLst>
        <pc:spChg chg="add mod">
          <ac:chgData name="Zhou, Yu" userId="3640081a-5d4e-45ec-a83c-5ced783eac09" providerId="ADAL" clId="{639CE2AF-BB98-4997-9CCC-8131A4711901}" dt="2021-07-08T13:18:05.755" v="60"/>
          <ac:spMkLst>
            <pc:docMk/>
            <pc:sldMk cId="2841288541" sldId="260"/>
            <ac:spMk id="2" creationId="{5EACDC22-9445-4D48-AE33-FF05BE3A9536}"/>
          </ac:spMkLst>
        </pc:spChg>
        <pc:spChg chg="add del mod">
          <ac:chgData name="Zhou, Yu" userId="3640081a-5d4e-45ec-a83c-5ced783eac09" providerId="ADAL" clId="{639CE2AF-BB98-4997-9CCC-8131A4711901}" dt="2021-07-08T13:18:08.500" v="62"/>
          <ac:spMkLst>
            <pc:docMk/>
            <pc:sldMk cId="2841288541" sldId="260"/>
            <ac:spMk id="3" creationId="{D8EA92B6-98A3-48E9-8FF1-4EF73CC72C46}"/>
          </ac:spMkLst>
        </pc:spChg>
        <pc:spChg chg="add mod">
          <ac:chgData name="Zhou, Yu" userId="3640081a-5d4e-45ec-a83c-5ced783eac09" providerId="ADAL" clId="{639CE2AF-BB98-4997-9CCC-8131A4711901}" dt="2021-07-08T15:32:22.900" v="975" actId="164"/>
          <ac:spMkLst>
            <pc:docMk/>
            <pc:sldMk cId="2841288541" sldId="260"/>
            <ac:spMk id="6" creationId="{052C0E79-4648-43F1-AABD-73EFD02B9174}"/>
          </ac:spMkLst>
        </pc:spChg>
        <pc:spChg chg="add mod">
          <ac:chgData name="Zhou, Yu" userId="3640081a-5d4e-45ec-a83c-5ced783eac09" providerId="ADAL" clId="{639CE2AF-BB98-4997-9CCC-8131A4711901}" dt="2021-07-08T15:32:22.900" v="975" actId="164"/>
          <ac:spMkLst>
            <pc:docMk/>
            <pc:sldMk cId="2841288541" sldId="260"/>
            <ac:spMk id="7" creationId="{AD95FB30-B1ED-4345-9506-7011C2399EC5}"/>
          </ac:spMkLst>
        </pc:spChg>
        <pc:spChg chg="add mod">
          <ac:chgData name="Zhou, Yu" userId="3640081a-5d4e-45ec-a83c-5ced783eac09" providerId="ADAL" clId="{639CE2AF-BB98-4997-9CCC-8131A4711901}" dt="2021-07-08T15:32:22.900" v="975" actId="164"/>
          <ac:spMkLst>
            <pc:docMk/>
            <pc:sldMk cId="2841288541" sldId="260"/>
            <ac:spMk id="8" creationId="{6F98C964-2704-4C5C-8D4C-FA50CD3BD1F9}"/>
          </ac:spMkLst>
        </pc:spChg>
        <pc:spChg chg="add mod">
          <ac:chgData name="Zhou, Yu" userId="3640081a-5d4e-45ec-a83c-5ced783eac09" providerId="ADAL" clId="{639CE2AF-BB98-4997-9CCC-8131A4711901}" dt="2021-07-08T15:32:22.900" v="975" actId="164"/>
          <ac:spMkLst>
            <pc:docMk/>
            <pc:sldMk cId="2841288541" sldId="260"/>
            <ac:spMk id="9" creationId="{D6FCA1B8-49E3-42A8-8F38-FB24119DFB48}"/>
          </ac:spMkLst>
        </pc:spChg>
        <pc:spChg chg="add del mod">
          <ac:chgData name="Zhou, Yu" userId="3640081a-5d4e-45ec-a83c-5ced783eac09" providerId="ADAL" clId="{639CE2AF-BB98-4997-9CCC-8131A4711901}" dt="2021-07-08T15:29:32.853" v="924" actId="478"/>
          <ac:spMkLst>
            <pc:docMk/>
            <pc:sldMk cId="2841288541" sldId="260"/>
            <ac:spMk id="10" creationId="{65F24651-0C5A-4F40-905D-9DC1C16A360D}"/>
          </ac:spMkLst>
        </pc:spChg>
        <pc:spChg chg="add del mod">
          <ac:chgData name="Zhou, Yu" userId="3640081a-5d4e-45ec-a83c-5ced783eac09" providerId="ADAL" clId="{639CE2AF-BB98-4997-9CCC-8131A4711901}" dt="2021-07-08T15:29:32.853" v="924" actId="478"/>
          <ac:spMkLst>
            <pc:docMk/>
            <pc:sldMk cId="2841288541" sldId="260"/>
            <ac:spMk id="11" creationId="{0622B5E1-56A6-4FE6-9F1B-EA7F3254D30F}"/>
          </ac:spMkLst>
        </pc:spChg>
        <pc:spChg chg="add del mod">
          <ac:chgData name="Zhou, Yu" userId="3640081a-5d4e-45ec-a83c-5ced783eac09" providerId="ADAL" clId="{639CE2AF-BB98-4997-9CCC-8131A4711901}" dt="2021-07-08T15:29:32.853" v="924" actId="478"/>
          <ac:spMkLst>
            <pc:docMk/>
            <pc:sldMk cId="2841288541" sldId="260"/>
            <ac:spMk id="12" creationId="{8A250844-F0D7-47F9-B010-9506CBB39D0C}"/>
          </ac:spMkLst>
        </pc:spChg>
        <pc:spChg chg="add mod">
          <ac:chgData name="Zhou, Yu" userId="3640081a-5d4e-45ec-a83c-5ced783eac09" providerId="ADAL" clId="{639CE2AF-BB98-4997-9CCC-8131A4711901}" dt="2021-07-08T15:32:42.311" v="981" actId="1076"/>
          <ac:spMkLst>
            <pc:docMk/>
            <pc:sldMk cId="2841288541" sldId="260"/>
            <ac:spMk id="13" creationId="{C3FB7242-F189-4884-AB41-FDF25601772F}"/>
          </ac:spMkLst>
        </pc:spChg>
        <pc:spChg chg="add del mod">
          <ac:chgData name="Zhou, Yu" userId="3640081a-5d4e-45ec-a83c-5ced783eac09" providerId="ADAL" clId="{639CE2AF-BB98-4997-9CCC-8131A4711901}" dt="2021-07-08T15:29:32.853" v="924" actId="478"/>
          <ac:spMkLst>
            <pc:docMk/>
            <pc:sldMk cId="2841288541" sldId="260"/>
            <ac:spMk id="14" creationId="{0A6445EA-C6CE-4070-80FA-79F5E1461706}"/>
          </ac:spMkLst>
        </pc:spChg>
        <pc:grpChg chg="add mod">
          <ac:chgData name="Zhou, Yu" userId="3640081a-5d4e-45ec-a83c-5ced783eac09" providerId="ADAL" clId="{639CE2AF-BB98-4997-9CCC-8131A4711901}" dt="2021-07-08T15:32:36.439" v="978" actId="1076"/>
          <ac:grpSpMkLst>
            <pc:docMk/>
            <pc:sldMk cId="2841288541" sldId="260"/>
            <ac:grpSpMk id="27" creationId="{C8C68450-3FC5-4BF5-96B5-EB623C92C120}"/>
          </ac:grpSpMkLst>
        </pc:grpChg>
        <pc:picChg chg="add del mod">
          <ac:chgData name="Zhou, Yu" userId="3640081a-5d4e-45ec-a83c-5ced783eac09" providerId="ADAL" clId="{639CE2AF-BB98-4997-9CCC-8131A4711901}" dt="2021-07-08T14:46:29.596" v="590" actId="478"/>
          <ac:picMkLst>
            <pc:docMk/>
            <pc:sldMk cId="2841288541" sldId="260"/>
            <ac:picMk id="5" creationId="{D231A5AC-E205-43B8-951D-926C6BDA0EDD}"/>
          </ac:picMkLst>
        </pc:picChg>
        <pc:picChg chg="add mod ord">
          <ac:chgData name="Zhou, Yu" userId="3640081a-5d4e-45ec-a83c-5ced783eac09" providerId="ADAL" clId="{639CE2AF-BB98-4997-9CCC-8131A4711901}" dt="2021-07-08T15:32:22.900" v="975" actId="164"/>
          <ac:picMkLst>
            <pc:docMk/>
            <pc:sldMk cId="2841288541" sldId="260"/>
            <ac:picMk id="26" creationId="{E5A40D65-0714-4728-A873-373789A97F2C}"/>
          </ac:picMkLst>
        </pc:picChg>
        <pc:cxnChg chg="add del mod">
          <ac:chgData name="Zhou, Yu" userId="3640081a-5d4e-45ec-a83c-5ced783eac09" providerId="ADAL" clId="{639CE2AF-BB98-4997-9CCC-8131A4711901}" dt="2021-07-08T15:29:32.853" v="924" actId="478"/>
          <ac:cxnSpMkLst>
            <pc:docMk/>
            <pc:sldMk cId="2841288541" sldId="260"/>
            <ac:cxnSpMk id="16" creationId="{DDE4330F-31C4-4AB1-BC2A-F83393581EBC}"/>
          </ac:cxnSpMkLst>
        </pc:cxnChg>
        <pc:cxnChg chg="add del mod">
          <ac:chgData name="Zhou, Yu" userId="3640081a-5d4e-45ec-a83c-5ced783eac09" providerId="ADAL" clId="{639CE2AF-BB98-4997-9CCC-8131A4711901}" dt="2021-07-08T15:29:32.853" v="924" actId="478"/>
          <ac:cxnSpMkLst>
            <pc:docMk/>
            <pc:sldMk cId="2841288541" sldId="260"/>
            <ac:cxnSpMk id="18" creationId="{1BFABD16-5BB6-4650-AC80-EED3B89A431A}"/>
          </ac:cxnSpMkLst>
        </pc:cxnChg>
        <pc:cxnChg chg="add del mod">
          <ac:chgData name="Zhou, Yu" userId="3640081a-5d4e-45ec-a83c-5ced783eac09" providerId="ADAL" clId="{639CE2AF-BB98-4997-9CCC-8131A4711901}" dt="2021-07-08T15:29:32.853" v="924" actId="478"/>
          <ac:cxnSpMkLst>
            <pc:docMk/>
            <pc:sldMk cId="2841288541" sldId="260"/>
            <ac:cxnSpMk id="20" creationId="{5E6FDAA9-AA2D-4BD3-9BA7-362D48DCBA8E}"/>
          </ac:cxnSpMkLst>
        </pc:cxnChg>
      </pc:sldChg>
      <pc:sldChg chg="addSp modSp new mod">
        <pc:chgData name="Zhou, Yu" userId="3640081a-5d4e-45ec-a83c-5ced783eac09" providerId="ADAL" clId="{639CE2AF-BB98-4997-9CCC-8131A4711901}" dt="2021-07-08T14:38:14.737" v="532" actId="20577"/>
        <pc:sldMkLst>
          <pc:docMk/>
          <pc:sldMk cId="706938946" sldId="261"/>
        </pc:sldMkLst>
        <pc:spChg chg="add mod">
          <ac:chgData name="Zhou, Yu" userId="3640081a-5d4e-45ec-a83c-5ced783eac09" providerId="ADAL" clId="{639CE2AF-BB98-4997-9CCC-8131A4711901}" dt="2021-07-08T14:38:14.737" v="532" actId="20577"/>
          <ac:spMkLst>
            <pc:docMk/>
            <pc:sldMk cId="706938946" sldId="261"/>
            <ac:spMk id="2" creationId="{5A594271-AFCD-448B-9687-41D11A201182}"/>
          </ac:spMkLst>
        </pc:spChg>
        <pc:spChg chg="add mod">
          <ac:chgData name="Zhou, Yu" userId="3640081a-5d4e-45ec-a83c-5ced783eac09" providerId="ADAL" clId="{639CE2AF-BB98-4997-9CCC-8131A4711901}" dt="2021-07-08T14:38:06.644" v="530" actId="113"/>
          <ac:spMkLst>
            <pc:docMk/>
            <pc:sldMk cId="706938946" sldId="261"/>
            <ac:spMk id="3" creationId="{B319B25E-4ED0-4DC6-8C64-E37955443EAF}"/>
          </ac:spMkLst>
        </pc:spChg>
        <pc:picChg chg="add mod">
          <ac:chgData name="Zhou, Yu" userId="3640081a-5d4e-45ec-a83c-5ced783eac09" providerId="ADAL" clId="{639CE2AF-BB98-4997-9CCC-8131A4711901}" dt="2021-07-08T14:37:54.175" v="529" actId="1076"/>
          <ac:picMkLst>
            <pc:docMk/>
            <pc:sldMk cId="706938946" sldId="261"/>
            <ac:picMk id="5" creationId="{ECC71823-8329-4624-A680-BCF417493394}"/>
          </ac:picMkLst>
        </pc:picChg>
      </pc:sldChg>
      <pc:sldChg chg="addSp modSp new mod">
        <pc:chgData name="Zhou, Yu" userId="3640081a-5d4e-45ec-a83c-5ced783eac09" providerId="ADAL" clId="{639CE2AF-BB98-4997-9CCC-8131A4711901}" dt="2021-07-08T15:35:46.421" v="1021" actId="1076"/>
        <pc:sldMkLst>
          <pc:docMk/>
          <pc:sldMk cId="2949348449" sldId="262"/>
        </pc:sldMkLst>
        <pc:spChg chg="add mod">
          <ac:chgData name="Zhou, Yu" userId="3640081a-5d4e-45ec-a83c-5ced783eac09" providerId="ADAL" clId="{639CE2AF-BB98-4997-9CCC-8131A4711901}" dt="2021-07-08T15:35:46.421" v="1021" actId="1076"/>
          <ac:spMkLst>
            <pc:docMk/>
            <pc:sldMk cId="2949348449" sldId="262"/>
            <ac:spMk id="2" creationId="{AAAF1D35-7370-4046-B52E-72328BA5C6F4}"/>
          </ac:spMkLst>
        </pc:spChg>
      </pc:sldChg>
      <pc:sldChg chg="addSp modSp new mod">
        <pc:chgData name="Zhou, Yu" userId="3640081a-5d4e-45ec-a83c-5ced783eac09" providerId="ADAL" clId="{639CE2AF-BB98-4997-9CCC-8131A4711901}" dt="2021-07-08T15:22:45.096" v="906" actId="20577"/>
        <pc:sldMkLst>
          <pc:docMk/>
          <pc:sldMk cId="4234296394" sldId="263"/>
        </pc:sldMkLst>
        <pc:spChg chg="add mod">
          <ac:chgData name="Zhou, Yu" userId="3640081a-5d4e-45ec-a83c-5ced783eac09" providerId="ADAL" clId="{639CE2AF-BB98-4997-9CCC-8131A4711901}" dt="2021-07-08T15:22:45.096" v="906" actId="20577"/>
          <ac:spMkLst>
            <pc:docMk/>
            <pc:sldMk cId="4234296394" sldId="263"/>
            <ac:spMk id="3" creationId="{26857730-3A20-4028-B148-EEEAE608ED5B}"/>
          </ac:spMkLst>
        </pc:spChg>
        <pc:spChg chg="add mod">
          <ac:chgData name="Zhou, Yu" userId="3640081a-5d4e-45ec-a83c-5ced783eac09" providerId="ADAL" clId="{639CE2AF-BB98-4997-9CCC-8131A4711901}" dt="2021-07-08T15:21:34.890" v="861"/>
          <ac:spMkLst>
            <pc:docMk/>
            <pc:sldMk cId="4234296394" sldId="263"/>
            <ac:spMk id="4" creationId="{4B76A2CA-D1B1-4952-B094-FAE640A3A2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502B-9252-CB44-B994-337DB2330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91E6EC-8C24-444D-949A-B5E41B3E1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29D011-CEC2-7A4A-8259-78251CCCC140}"/>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5" name="Footer Placeholder 4">
            <a:extLst>
              <a:ext uri="{FF2B5EF4-FFF2-40B4-BE49-F238E27FC236}">
                <a16:creationId xmlns:a16="http://schemas.microsoft.com/office/drawing/2014/main" id="{CA5D4925-E520-5F4E-A9EA-E138DBF1C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B5B7A-A5D7-8048-BF3A-077AE036BBE6}"/>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83993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9414-697A-BA42-894B-FD4530FAB1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90F2EF-4ADA-2946-8D78-2ADF9EA372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B4122-A100-4D46-9CEC-158A77D909F8}"/>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5" name="Footer Placeholder 4">
            <a:extLst>
              <a:ext uri="{FF2B5EF4-FFF2-40B4-BE49-F238E27FC236}">
                <a16:creationId xmlns:a16="http://schemas.microsoft.com/office/drawing/2014/main" id="{ADE243D2-9AC8-C240-BF06-F2C1FD7C9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CF934-4278-9640-8EE6-3C0EEFDC416D}"/>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1663944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B95B9B-2A16-854B-A4B6-18831D5F0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B9276-6DB8-4747-94CD-2FE4831A1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8FD22-5959-E149-A0EA-B7070A383BC7}"/>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5" name="Footer Placeholder 4">
            <a:extLst>
              <a:ext uri="{FF2B5EF4-FFF2-40B4-BE49-F238E27FC236}">
                <a16:creationId xmlns:a16="http://schemas.microsoft.com/office/drawing/2014/main" id="{D06BFB8B-5AF4-4543-A47D-0832C1B70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90D66-FD1B-B34E-9274-042C3230FF95}"/>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217804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826F-2BB9-494B-A056-75B04BB85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68FA6-EB83-134B-A343-55F9653D9E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2992D-3372-A94E-89DE-4C4C9CDEE052}"/>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5" name="Footer Placeholder 4">
            <a:extLst>
              <a:ext uri="{FF2B5EF4-FFF2-40B4-BE49-F238E27FC236}">
                <a16:creationId xmlns:a16="http://schemas.microsoft.com/office/drawing/2014/main" id="{64D717C6-9A7D-5443-B141-98EFDA652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58281-046E-634E-9565-40F2BC0DA3FD}"/>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158515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7026-FAE3-8841-A3BA-CB82BF093E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6C8D05-6640-EB49-B115-C732BFA47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ED940-4394-3F4F-8372-B9F8A3AB6D17}"/>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5" name="Footer Placeholder 4">
            <a:extLst>
              <a:ext uri="{FF2B5EF4-FFF2-40B4-BE49-F238E27FC236}">
                <a16:creationId xmlns:a16="http://schemas.microsoft.com/office/drawing/2014/main" id="{1DB12CB1-A58D-0B4B-B0A7-0C275AEA2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C4288-7FDF-FD4F-880C-6670566434C3}"/>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176449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0F3C-3E37-9A4D-9019-83E830C3C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358F1-5B56-E345-9659-D2E291CCE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D19E6-64A7-B045-B31C-2380E0E09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B636A-4BB0-DA4B-AA28-79AE5704F29A}"/>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6" name="Footer Placeholder 5">
            <a:extLst>
              <a:ext uri="{FF2B5EF4-FFF2-40B4-BE49-F238E27FC236}">
                <a16:creationId xmlns:a16="http://schemas.microsoft.com/office/drawing/2014/main" id="{35078DB7-F9D9-8F4C-8A75-477FAE792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30C08-9197-874D-BC21-D52D2AC97626}"/>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296807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7C62-C40D-0543-BEA9-EA490DA63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0B2F0A-E4B5-684A-B988-2A4300C60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7D3D1-5501-2E4D-83DB-CF9607502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17E9CB-4388-C24E-BCEE-E03B74D58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DE32C6-A723-3F45-83DA-4717402DD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1A842C-66DC-0445-90A4-81B441E53265}"/>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8" name="Footer Placeholder 7">
            <a:extLst>
              <a:ext uri="{FF2B5EF4-FFF2-40B4-BE49-F238E27FC236}">
                <a16:creationId xmlns:a16="http://schemas.microsoft.com/office/drawing/2014/main" id="{10E3685E-BFD9-614E-803A-A0BBD15BDD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ACE002-3AF7-C44A-9276-995C37010C85}"/>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277937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0899-CAB0-5C4A-8B2C-D787C2131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93EBA1-7756-C048-AB38-1608919A49CF}"/>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4" name="Footer Placeholder 3">
            <a:extLst>
              <a:ext uri="{FF2B5EF4-FFF2-40B4-BE49-F238E27FC236}">
                <a16:creationId xmlns:a16="http://schemas.microsoft.com/office/drawing/2014/main" id="{403F62B8-6606-6E4A-A98C-7218E095E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757C25-D4C7-9D44-82CF-5374A63BB375}"/>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18169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A5511-E160-B042-A52C-EEA926BEEDD3}"/>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3" name="Footer Placeholder 2">
            <a:extLst>
              <a:ext uri="{FF2B5EF4-FFF2-40B4-BE49-F238E27FC236}">
                <a16:creationId xmlns:a16="http://schemas.microsoft.com/office/drawing/2014/main" id="{DE62868B-1368-A249-B115-45D4A5572C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AD0000-94EE-E347-9F5C-20CF31A0E6EB}"/>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10142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E3B0-B97F-F84D-99A4-D6C6886E2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A4519F-D6F4-4C4D-A5B7-C3558BA63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7B2A07-6CF4-564F-8EB5-CEE321025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BB7D5-5438-E141-A0C0-3ED6764126CC}"/>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6" name="Footer Placeholder 5">
            <a:extLst>
              <a:ext uri="{FF2B5EF4-FFF2-40B4-BE49-F238E27FC236}">
                <a16:creationId xmlns:a16="http://schemas.microsoft.com/office/drawing/2014/main" id="{A7B8BD28-395F-8842-9AA5-A4A380B5D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47159-A818-A346-8238-6D9F7833E732}"/>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119001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0F74-1A8F-B24D-9D43-3B81340E4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D7D343-CE75-9A44-9858-6713ABA5B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07CE1-B566-4A46-B001-52F0C567A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889E8-08C0-574B-B721-F0F3D6FBBBDF}"/>
              </a:ext>
            </a:extLst>
          </p:cNvPr>
          <p:cNvSpPr>
            <a:spLocks noGrp="1"/>
          </p:cNvSpPr>
          <p:nvPr>
            <p:ph type="dt" sz="half" idx="10"/>
          </p:nvPr>
        </p:nvSpPr>
        <p:spPr/>
        <p:txBody>
          <a:bodyPr/>
          <a:lstStyle/>
          <a:p>
            <a:fld id="{89E63A5A-FFEA-0748-8348-D1CA3ED67BEC}" type="datetimeFigureOut">
              <a:rPr lang="en-US" smtClean="0"/>
              <a:t>7/13/2021</a:t>
            </a:fld>
            <a:endParaRPr lang="en-US"/>
          </a:p>
        </p:txBody>
      </p:sp>
      <p:sp>
        <p:nvSpPr>
          <p:cNvPr id="6" name="Footer Placeholder 5">
            <a:extLst>
              <a:ext uri="{FF2B5EF4-FFF2-40B4-BE49-F238E27FC236}">
                <a16:creationId xmlns:a16="http://schemas.microsoft.com/office/drawing/2014/main" id="{E44F7C18-A9E5-A34F-90F1-506AE3ADA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C5C97-E466-BC48-B6E2-6D689DCECC67}"/>
              </a:ext>
            </a:extLst>
          </p:cNvPr>
          <p:cNvSpPr>
            <a:spLocks noGrp="1"/>
          </p:cNvSpPr>
          <p:nvPr>
            <p:ph type="sldNum" sz="quarter" idx="12"/>
          </p:nvPr>
        </p:nvSpPr>
        <p:spPr/>
        <p:txBody>
          <a:bodyPr/>
          <a:lstStyle/>
          <a:p>
            <a:fld id="{21EC4A66-371D-8E4E-A3FD-1F26744567FF}" type="slidenum">
              <a:rPr lang="en-US" smtClean="0"/>
              <a:t>‹#›</a:t>
            </a:fld>
            <a:endParaRPr lang="en-US"/>
          </a:p>
        </p:txBody>
      </p:sp>
    </p:spTree>
    <p:extLst>
      <p:ext uri="{BB962C8B-B14F-4D97-AF65-F5344CB8AC3E}">
        <p14:creationId xmlns:p14="http://schemas.microsoft.com/office/powerpoint/2010/main" val="339385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8AAA9-5EC9-6749-8E23-E9BC3B40D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F618A0-0750-D949-9584-CCF48AEB6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CC3E6-93C2-B341-AAB6-1A5EC8F3E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63A5A-FFEA-0748-8348-D1CA3ED67BEC}" type="datetimeFigureOut">
              <a:rPr lang="en-US" smtClean="0"/>
              <a:t>7/13/2021</a:t>
            </a:fld>
            <a:endParaRPr lang="en-US"/>
          </a:p>
        </p:txBody>
      </p:sp>
      <p:sp>
        <p:nvSpPr>
          <p:cNvPr id="5" name="Footer Placeholder 4">
            <a:extLst>
              <a:ext uri="{FF2B5EF4-FFF2-40B4-BE49-F238E27FC236}">
                <a16:creationId xmlns:a16="http://schemas.microsoft.com/office/drawing/2014/main" id="{66B0713C-A357-3D47-9B2B-6097E13F09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672203-FE56-7A43-9FB1-2E285C769F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C4A66-371D-8E4E-A3FD-1F26744567FF}" type="slidenum">
              <a:rPr lang="en-US" smtClean="0"/>
              <a:t>‹#›</a:t>
            </a:fld>
            <a:endParaRPr lang="en-US"/>
          </a:p>
        </p:txBody>
      </p:sp>
    </p:spTree>
    <p:extLst>
      <p:ext uri="{BB962C8B-B14F-4D97-AF65-F5344CB8AC3E}">
        <p14:creationId xmlns:p14="http://schemas.microsoft.com/office/powerpoint/2010/main" val="2482063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S.A.Sitch@exeter.ac.uk" TargetMode="External"/><Relationship Id="rId2" Type="http://schemas.openxmlformats.org/officeDocument/2006/relationships/hyperlink" Target="mailto:andy.wiltshire@metoffice.gov.uk"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jules.jchmr.org/sites/default/files/AndyW_JULES-ES.pdf" TargetMode="External"/><Relationship Id="rId4" Type="http://schemas.openxmlformats.org/officeDocument/2006/relationships/hyperlink" Target="https://jules.jchmr.org/sites/default/files/3_JULES_meeting_AWiltshire_JULES-ES.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dgvm.ceh.ac.uk/files/Trendy_ListofVariables_Nov2011.pdf"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0035DE-340E-A242-B054-740679380430}"/>
              </a:ext>
            </a:extLst>
          </p:cNvPr>
          <p:cNvSpPr>
            <a:spLocks noGrp="1"/>
          </p:cNvSpPr>
          <p:nvPr>
            <p:ph type="ctrTitle"/>
          </p:nvPr>
        </p:nvSpPr>
        <p:spPr>
          <a:xfrm>
            <a:off x="1028700" y="1122363"/>
            <a:ext cx="10298430" cy="2387600"/>
          </a:xfrm>
        </p:spPr>
        <p:txBody>
          <a:bodyPr anchor="ctr">
            <a:normAutofit/>
          </a:bodyPr>
          <a:lstStyle/>
          <a:p>
            <a:r>
              <a:rPr lang="en-US" sz="4800" dirty="0"/>
              <a:t>Matrix approach to CMIP6 and TRENDY</a:t>
            </a:r>
          </a:p>
        </p:txBody>
      </p:sp>
      <p:sp>
        <p:nvSpPr>
          <p:cNvPr id="5" name="Subtitle 4">
            <a:extLst>
              <a:ext uri="{FF2B5EF4-FFF2-40B4-BE49-F238E27FC236}">
                <a16:creationId xmlns:a16="http://schemas.microsoft.com/office/drawing/2014/main" id="{E161A1C9-8701-4847-92A7-A2C769E731F2}"/>
              </a:ext>
            </a:extLst>
          </p:cNvPr>
          <p:cNvSpPr>
            <a:spLocks noGrp="1"/>
          </p:cNvSpPr>
          <p:nvPr>
            <p:ph type="subTitle" idx="1"/>
          </p:nvPr>
        </p:nvSpPr>
        <p:spPr>
          <a:xfrm>
            <a:off x="1524000" y="4103335"/>
            <a:ext cx="9144000" cy="1655762"/>
          </a:xfrm>
        </p:spPr>
        <p:txBody>
          <a:bodyPr>
            <a:normAutofit lnSpcReduction="10000"/>
          </a:bodyPr>
          <a:lstStyle/>
          <a:p>
            <a:r>
              <a:rPr lang="en-US" dirty="0"/>
              <a:t>Working group</a:t>
            </a:r>
          </a:p>
          <a:p>
            <a:r>
              <a:rPr lang="en-US" altLang="zh-CN" sz="2400" b="1" dirty="0">
                <a:solidFill>
                  <a:srgbClr val="0070C0"/>
                </a:solidFill>
              </a:rPr>
              <a:t>Model: JULES-ES</a:t>
            </a:r>
            <a:endParaRPr lang="en-US" sz="2400" b="1" dirty="0">
              <a:solidFill>
                <a:srgbClr val="0070C0"/>
              </a:solidFill>
            </a:endParaRPr>
          </a:p>
          <a:p>
            <a:r>
              <a:rPr lang="en-US" dirty="0"/>
              <a:t>Yu Zhou</a:t>
            </a:r>
          </a:p>
          <a:p>
            <a:r>
              <a:rPr lang="en-US" dirty="0"/>
              <a:t>22 June 2021</a:t>
            </a:r>
          </a:p>
        </p:txBody>
      </p:sp>
    </p:spTree>
    <p:extLst>
      <p:ext uri="{BB962C8B-B14F-4D97-AF65-F5344CB8AC3E}">
        <p14:creationId xmlns:p14="http://schemas.microsoft.com/office/powerpoint/2010/main" val="96816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BCAA0-E6CB-2346-B7B8-A68D8055036E}"/>
              </a:ext>
            </a:extLst>
          </p:cNvPr>
          <p:cNvSpPr>
            <a:spLocks noGrp="1"/>
          </p:cNvSpPr>
          <p:nvPr>
            <p:ph type="title"/>
          </p:nvPr>
        </p:nvSpPr>
        <p:spPr>
          <a:xfrm>
            <a:off x="838200" y="136525"/>
            <a:ext cx="10515600" cy="1325563"/>
          </a:xfrm>
        </p:spPr>
        <p:txBody>
          <a:bodyPr/>
          <a:lstStyle/>
          <a:p>
            <a:pPr algn="ctr"/>
            <a:r>
              <a:rPr lang="en-US" dirty="0"/>
              <a:t>Description of a model</a:t>
            </a:r>
          </a:p>
        </p:txBody>
      </p:sp>
      <p:sp>
        <p:nvSpPr>
          <p:cNvPr id="5" name="Content Placeholder 4">
            <a:extLst>
              <a:ext uri="{FF2B5EF4-FFF2-40B4-BE49-F238E27FC236}">
                <a16:creationId xmlns:a16="http://schemas.microsoft.com/office/drawing/2014/main" id="{781E55D5-370A-E34A-9C88-A990401EE386}"/>
              </a:ext>
            </a:extLst>
          </p:cNvPr>
          <p:cNvSpPr>
            <a:spLocks noGrp="1"/>
          </p:cNvSpPr>
          <p:nvPr>
            <p:ph idx="1"/>
          </p:nvPr>
        </p:nvSpPr>
        <p:spPr>
          <a:xfrm>
            <a:off x="638907" y="1327395"/>
            <a:ext cx="7285893" cy="4936880"/>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1. Model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ea typeface="+mn-ea"/>
                <a:cs typeface="+mn-cs"/>
              </a:rPr>
              <a:t>	Joint UK Land Environment Simulator- Earth System Configuration (</a:t>
            </a:r>
            <a:r>
              <a:rPr kumimoji="0" lang="en-US" sz="1800" b="1" i="0" u="none" strike="noStrike" kern="1200" cap="none" spc="0" normalizeH="0" baseline="0" noProof="0" dirty="0">
                <a:ln>
                  <a:noFill/>
                </a:ln>
                <a:solidFill>
                  <a:srgbClr val="0070C0"/>
                </a:solidFill>
                <a:effectLst/>
                <a:uLnTx/>
                <a:uFillTx/>
                <a:ea typeface="+mn-ea"/>
                <a:cs typeface="+mn-cs"/>
              </a:rPr>
              <a:t>JULES-ES</a:t>
            </a:r>
            <a:r>
              <a:rPr kumimoji="0" lang="en-US" sz="1800" b="0" i="0" u="none" strike="noStrike" kern="1200" cap="none" spc="0" normalizeH="0" baseline="0" noProof="0" dirty="0">
                <a:ln>
                  <a:noFill/>
                </a:ln>
                <a:solidFill>
                  <a:srgbClr val="0070C0"/>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2. Lead PI or contact person and her/his affiliation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rPr>
              <a:t>	</a:t>
            </a:r>
            <a:r>
              <a:rPr lang="en-US" sz="1800" b="1" dirty="0">
                <a:solidFill>
                  <a:srgbClr val="0070C0"/>
                </a:solidFill>
              </a:rPr>
              <a:t>Andy Wiltshire</a:t>
            </a:r>
            <a:r>
              <a:rPr lang="en-US" sz="1800" dirty="0">
                <a:solidFill>
                  <a:srgbClr val="0070C0"/>
                </a:solidFill>
              </a:rPr>
              <a:t>, Met Office, UK (</a:t>
            </a:r>
            <a:r>
              <a:rPr lang="en-US" sz="1800" dirty="0">
                <a:solidFill>
                  <a:srgbClr val="0070C0"/>
                </a:solidFill>
                <a:hlinkClick r:id="rId2"/>
              </a:rPr>
              <a:t>andy.wiltshire@metoffice.gov.uk</a:t>
            </a:r>
            <a:r>
              <a:rPr lang="en-US" sz="1800" dirty="0">
                <a:solidFill>
                  <a:srgbClr val="0070C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70C0"/>
                </a:solidFill>
              </a:rPr>
              <a:t>	For TRENDY TRIFFID/JULES: </a:t>
            </a:r>
            <a:r>
              <a:rPr lang="en-US" sz="1800" b="1" dirty="0">
                <a:solidFill>
                  <a:srgbClr val="0070C0"/>
                </a:solidFill>
              </a:rPr>
              <a:t>Stephen </a:t>
            </a:r>
            <a:r>
              <a:rPr lang="en-US" sz="1800" b="1" dirty="0" err="1">
                <a:solidFill>
                  <a:srgbClr val="0070C0"/>
                </a:solidFill>
              </a:rPr>
              <a:t>Sitch</a:t>
            </a:r>
            <a:r>
              <a:rPr lang="en-US" sz="1800" b="1" dirty="0">
                <a:solidFill>
                  <a:srgbClr val="0070C0"/>
                </a:solidFill>
              </a:rPr>
              <a:t> </a:t>
            </a:r>
            <a:r>
              <a:rPr lang="en-US" sz="1800" dirty="0">
                <a:solidFill>
                  <a:srgbClr val="0070C0"/>
                </a:solidFill>
              </a:rPr>
              <a:t>(</a:t>
            </a:r>
            <a:r>
              <a:rPr lang="en-US" sz="1800" dirty="0">
                <a:solidFill>
                  <a:srgbClr val="0070C0"/>
                </a:solidFill>
                <a:hlinkClick r:id="rId3"/>
              </a:rPr>
              <a:t>S.A.Sitch@exeter.ac.uk</a:t>
            </a:r>
            <a:r>
              <a:rPr lang="en-US" sz="1800" dirty="0">
                <a:solidFill>
                  <a:srgbClr val="0070C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3. Static or dynamic vegetation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	</a:t>
            </a:r>
            <a:r>
              <a:rPr kumimoji="0" lang="en-US" altLang="zh-CN" sz="1800" b="1" i="0" u="none" strike="noStrike" kern="1200" cap="none" spc="0" normalizeH="0" baseline="0" noProof="0" dirty="0">
                <a:ln>
                  <a:noFill/>
                </a:ln>
                <a:solidFill>
                  <a:srgbClr val="0070C0"/>
                </a:solidFill>
                <a:effectLst/>
                <a:uLnTx/>
                <a:uFillTx/>
                <a:ea typeface="等线" panose="02010600030101010101" pitchFamily="2" charset="-122"/>
                <a:cs typeface="+mn-cs"/>
              </a:rPr>
              <a:t>D</a:t>
            </a:r>
            <a:r>
              <a:rPr kumimoji="0" lang="en-US" sz="1800" b="1" i="0" u="none" strike="noStrike" kern="1200" cap="none" spc="0" normalizeH="0" baseline="0" noProof="0" dirty="0">
                <a:ln>
                  <a:noFill/>
                </a:ln>
                <a:solidFill>
                  <a:srgbClr val="0070C0"/>
                </a:solidFill>
                <a:effectLst/>
                <a:uLnTx/>
                <a:uFillTx/>
                <a:ea typeface="+mn-ea"/>
                <a:cs typeface="+mn-cs"/>
              </a:rPr>
              <a:t>ynamic</a:t>
            </a:r>
            <a:r>
              <a:rPr kumimoji="0" lang="en-US" sz="1800" i="0" u="none" strike="noStrike" kern="1200" cap="none" spc="0" normalizeH="0" baseline="0" noProof="0" dirty="0">
                <a:ln>
                  <a:noFill/>
                </a:ln>
                <a:solidFill>
                  <a:srgbClr val="0070C0"/>
                </a:solidFill>
                <a:effectLst/>
                <a:uLnTx/>
                <a:uFillTx/>
                <a:ea typeface="+mn-ea"/>
                <a:cs typeface="+mn-cs"/>
              </a:rPr>
              <a:t>, based on dynamic global vegetation model, TRIFFID (Top-down Representation of Interactive Foliage and Flora Including Dynamics)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4. Number of plant functional types: </a:t>
            </a:r>
          </a:p>
          <a:p>
            <a:pPr marL="457200" marR="0" lvl="1" indent="0" algn="l" defTabSz="914400" rtl="0" eaLnBrk="1" fontAlgn="auto" latinLnBrk="0" hangingPunct="1">
              <a:lnSpc>
                <a:spcPct val="100000"/>
              </a:lnSpc>
              <a:spcBef>
                <a:spcPts val="0"/>
              </a:spcBef>
              <a:spcAft>
                <a:spcPts val="0"/>
              </a:spcAft>
              <a:buClrTx/>
              <a:buSzTx/>
              <a:buNone/>
              <a:tabLst/>
              <a:defRPr/>
            </a:pPr>
            <a:r>
              <a:rPr lang="en-US" sz="1800" b="1" dirty="0">
                <a:solidFill>
                  <a:srgbClr val="0070C0"/>
                </a:solidFill>
              </a:rPr>
              <a:t>	</a:t>
            </a:r>
            <a:r>
              <a:rPr lang="en-US" altLang="zh-CN" sz="1800" b="1" dirty="0">
                <a:solidFill>
                  <a:srgbClr val="0070C0"/>
                </a:solidFill>
              </a:rPr>
              <a:t>Extended PFTs to 13:</a:t>
            </a:r>
            <a:r>
              <a:rPr lang="en-US" altLang="zh-CN" sz="1800" dirty="0">
                <a:solidFill>
                  <a:srgbClr val="0070C0"/>
                </a:solidFill>
              </a:rPr>
              <a:t> </a:t>
            </a:r>
            <a:r>
              <a:rPr kumimoji="0" lang="en-US" sz="1800" i="0" u="none" strike="noStrike" kern="1200" cap="none" spc="0" normalizeH="0" baseline="0" noProof="0" dirty="0">
                <a:ln>
                  <a:noFill/>
                </a:ln>
                <a:solidFill>
                  <a:srgbClr val="FF0000"/>
                </a:solidFill>
                <a:effectLst/>
                <a:uLnTx/>
                <a:uFillTx/>
                <a:ea typeface="+mn-ea"/>
                <a:cs typeface="+mn-cs"/>
              </a:rPr>
              <a:t>5 trees</a:t>
            </a:r>
            <a:r>
              <a:rPr kumimoji="0" lang="en-US" sz="1800" i="0" u="none" strike="noStrike" kern="1200" cap="none" spc="0" normalizeH="0" baseline="0" noProof="0" dirty="0">
                <a:ln>
                  <a:noFill/>
                </a:ln>
                <a:solidFill>
                  <a:srgbClr val="0070C0"/>
                </a:solidFill>
                <a:effectLst/>
                <a:uLnTx/>
                <a:uFillTx/>
                <a:ea typeface="+mn-ea"/>
                <a:cs typeface="+mn-cs"/>
              </a:rPr>
              <a:t>, </a:t>
            </a:r>
            <a:r>
              <a:rPr kumimoji="0" lang="en-US" sz="1800" i="0" u="none" strike="noStrike" kern="1200" cap="none" spc="0" normalizeH="0" baseline="0" noProof="0" dirty="0">
                <a:ln>
                  <a:noFill/>
                </a:ln>
                <a:solidFill>
                  <a:srgbClr val="00B050"/>
                </a:solidFill>
                <a:effectLst/>
                <a:uLnTx/>
                <a:uFillTx/>
                <a:ea typeface="+mn-ea"/>
                <a:cs typeface="+mn-cs"/>
              </a:rPr>
              <a:t>2 shrubs</a:t>
            </a:r>
            <a:r>
              <a:rPr kumimoji="0" lang="en-US" sz="1800" i="0" u="none" strike="noStrike" kern="1200" cap="none" spc="0" normalizeH="0" baseline="0" noProof="0" dirty="0">
                <a:ln>
                  <a:noFill/>
                </a:ln>
                <a:solidFill>
                  <a:srgbClr val="0070C0"/>
                </a:solidFill>
                <a:effectLst/>
                <a:uLnTx/>
                <a:uFillTx/>
                <a:ea typeface="+mn-ea"/>
                <a:cs typeface="+mn-cs"/>
              </a:rPr>
              <a:t>, </a:t>
            </a:r>
            <a:r>
              <a:rPr kumimoji="0" lang="en-US" sz="1800" i="0" u="none" strike="noStrike" kern="1200" cap="none" spc="0" normalizeH="0" baseline="0" noProof="0" dirty="0">
                <a:ln>
                  <a:noFill/>
                </a:ln>
                <a:effectLst/>
                <a:uLnTx/>
                <a:uFillTx/>
                <a:ea typeface="+mn-ea"/>
                <a:cs typeface="+mn-cs"/>
              </a:rPr>
              <a:t>2 grasses </a:t>
            </a:r>
            <a:r>
              <a:rPr kumimoji="0" lang="en-US" sz="1800" i="0" u="none" strike="noStrike" kern="1200" cap="none" spc="0" normalizeH="0" baseline="0" noProof="0" dirty="0">
                <a:ln>
                  <a:noFill/>
                </a:ln>
                <a:solidFill>
                  <a:srgbClr val="0070C0"/>
                </a:solidFill>
                <a:effectLst/>
                <a:uLnTx/>
                <a:uFillTx/>
                <a:ea typeface="+mn-ea"/>
                <a:cs typeface="+mn-cs"/>
              </a:rPr>
              <a:t>and 4 managed land classes</a:t>
            </a:r>
          </a:p>
        </p:txBody>
      </p:sp>
      <p:pic>
        <p:nvPicPr>
          <p:cNvPr id="1026" name="Picture 2">
            <a:extLst>
              <a:ext uri="{FF2B5EF4-FFF2-40B4-BE49-F238E27FC236}">
                <a16:creationId xmlns:a16="http://schemas.microsoft.com/office/drawing/2014/main" id="{C2E70C0C-8AA6-414B-B8FA-2F864D541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2244" y="3746449"/>
            <a:ext cx="4348896" cy="26923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85F4EF5-7B5D-4D70-9DB7-266C5A9950A6}"/>
              </a:ext>
            </a:extLst>
          </p:cNvPr>
          <p:cNvSpPr/>
          <p:nvPr/>
        </p:nvSpPr>
        <p:spPr>
          <a:xfrm>
            <a:off x="9519138" y="4114799"/>
            <a:ext cx="2532002" cy="14009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7433A-8645-4CBE-ADD9-C4AD409D9348}"/>
              </a:ext>
            </a:extLst>
          </p:cNvPr>
          <p:cNvSpPr/>
          <p:nvPr/>
        </p:nvSpPr>
        <p:spPr>
          <a:xfrm>
            <a:off x="9519138" y="5563820"/>
            <a:ext cx="2532002" cy="3915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A270C1-C7C7-4E9B-BC60-A7DA40E62641}"/>
              </a:ext>
            </a:extLst>
          </p:cNvPr>
          <p:cNvSpPr/>
          <p:nvPr/>
        </p:nvSpPr>
        <p:spPr>
          <a:xfrm>
            <a:off x="9519138" y="5955323"/>
            <a:ext cx="2532002" cy="3915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37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857730-3A20-4028-B148-EEEAE608ED5B}"/>
              </a:ext>
            </a:extLst>
          </p:cNvPr>
          <p:cNvSpPr txBox="1"/>
          <p:nvPr/>
        </p:nvSpPr>
        <p:spPr>
          <a:xfrm>
            <a:off x="633046" y="1467675"/>
            <a:ext cx="8106508"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5. What disturbances are simulated (e.g., land use or fire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rPr>
              <a:t>	</a:t>
            </a:r>
            <a:r>
              <a:rPr lang="en-US" sz="1800" dirty="0">
                <a:solidFill>
                  <a:srgbClr val="0070C0"/>
                </a:solidFill>
              </a:rPr>
              <a:t>No disturbance in CIMP6 (Arora et al 2020), but Burton et al (2019) showed, in vn4.9, they have coupled the fire model INFERNO to dynamic vegetation within JULES and use the HYDE (History Database of the Global Environment) land cover dataset to analyze the impact of land-use change on the simulation of present day vegetation.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6. Number of pools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rPr>
              <a:t>	</a:t>
            </a:r>
            <a:r>
              <a:rPr lang="en-US" sz="1800" b="1" dirty="0">
                <a:solidFill>
                  <a:srgbClr val="0070C0"/>
                </a:solidFill>
              </a:rPr>
              <a:t>3</a:t>
            </a:r>
            <a:r>
              <a:rPr lang="en-US" sz="1800" dirty="0">
                <a:solidFill>
                  <a:srgbClr val="0070C0"/>
                </a:solidFill>
              </a:rPr>
              <a:t> live carbon pools (leaf, wood, root) and </a:t>
            </a:r>
            <a:r>
              <a:rPr lang="en-US" sz="1800" b="1" dirty="0">
                <a:solidFill>
                  <a:srgbClr val="0070C0"/>
                </a:solidFill>
              </a:rPr>
              <a:t>4</a:t>
            </a:r>
            <a:r>
              <a:rPr lang="en-US" sz="1800" dirty="0">
                <a:solidFill>
                  <a:srgbClr val="0070C0"/>
                </a:solidFill>
              </a:rPr>
              <a:t> dead carbon pools (litter pools, and soil pool)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7. How are pools connected? (i.e., carbon flow diagram)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	</a:t>
            </a:r>
            <a:r>
              <a:rPr kumimoji="0" lang="en-US" sz="1800" b="0" i="0" u="none" strike="noStrike" kern="1200" cap="none" spc="0" normalizeH="0" baseline="0" noProof="0" dirty="0">
                <a:ln>
                  <a:noFill/>
                </a:ln>
                <a:solidFill>
                  <a:srgbClr val="0070C0"/>
                </a:solidFill>
                <a:effectLst/>
                <a:uLnTx/>
                <a:uFillTx/>
                <a:ea typeface="+mn-ea"/>
                <a:cs typeface="+mn-cs"/>
              </a:rPr>
              <a:t>Slide </a:t>
            </a:r>
            <a:r>
              <a:rPr lang="en-US" dirty="0">
                <a:solidFill>
                  <a:srgbClr val="0070C0"/>
                </a:solidFill>
              </a:rPr>
              <a:t>5</a:t>
            </a:r>
            <a:endParaRPr kumimoji="0" lang="en-US" sz="1800" b="0" i="0" u="none" strike="noStrike" kern="1200" cap="none" spc="0" normalizeH="0" baseline="0" noProof="0" dirty="0">
              <a:ln>
                <a:noFill/>
              </a:ln>
              <a:solidFill>
                <a:srgbClr val="0070C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70C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mn-ea"/>
                <a:cs typeface="+mn-cs"/>
              </a:rPr>
              <a:t>8. Outputs for CMIP6 or TRENDY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prstClr val="black"/>
                </a:solidFill>
              </a:rPr>
              <a:t>	</a:t>
            </a:r>
            <a:r>
              <a:rPr lang="en-US" sz="1800" dirty="0">
                <a:solidFill>
                  <a:srgbClr val="0070C0"/>
                </a:solidFill>
              </a:rPr>
              <a:t>Slides 7 and 8</a:t>
            </a:r>
            <a:endParaRPr kumimoji="0" lang="en-US" sz="1800" b="0" i="0" u="none" strike="noStrike" kern="1200" cap="none" spc="0" normalizeH="0" baseline="0" noProof="0" dirty="0">
              <a:ln>
                <a:noFill/>
              </a:ln>
              <a:solidFill>
                <a:srgbClr val="0070C0"/>
              </a:solidFill>
              <a:effectLst/>
              <a:uLnTx/>
              <a:uFillTx/>
              <a:ea typeface="+mn-ea"/>
              <a:cs typeface="+mn-cs"/>
            </a:endParaRPr>
          </a:p>
        </p:txBody>
      </p:sp>
      <p:sp>
        <p:nvSpPr>
          <p:cNvPr id="4" name="Title 3">
            <a:extLst>
              <a:ext uri="{FF2B5EF4-FFF2-40B4-BE49-F238E27FC236}">
                <a16:creationId xmlns:a16="http://schemas.microsoft.com/office/drawing/2014/main" id="{4B76A2CA-D1B1-4952-B094-FAE640A3A2C2}"/>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Description of a model</a:t>
            </a:r>
            <a:endParaRPr lang="en-US" dirty="0"/>
          </a:p>
        </p:txBody>
      </p:sp>
      <p:pic>
        <p:nvPicPr>
          <p:cNvPr id="5" name="Picture 4">
            <a:extLst>
              <a:ext uri="{FF2B5EF4-FFF2-40B4-BE49-F238E27FC236}">
                <a16:creationId xmlns:a16="http://schemas.microsoft.com/office/drawing/2014/main" id="{11124EF4-66F8-42ED-86E3-C197BAF3D1FE}"/>
              </a:ext>
            </a:extLst>
          </p:cNvPr>
          <p:cNvPicPr>
            <a:picLocks noChangeAspect="1"/>
          </p:cNvPicPr>
          <p:nvPr/>
        </p:nvPicPr>
        <p:blipFill rotWithShape="1">
          <a:blip r:embed="rId2"/>
          <a:srcRect l="-5224" r="20924"/>
          <a:stretch/>
        </p:blipFill>
        <p:spPr>
          <a:xfrm>
            <a:off x="8691033" y="656458"/>
            <a:ext cx="3216568" cy="6065017"/>
          </a:xfrm>
          <a:prstGeom prst="rect">
            <a:avLst/>
          </a:prstGeom>
        </p:spPr>
      </p:pic>
      <p:sp>
        <p:nvSpPr>
          <p:cNvPr id="6" name="Rectangle 5">
            <a:extLst>
              <a:ext uri="{FF2B5EF4-FFF2-40B4-BE49-F238E27FC236}">
                <a16:creationId xmlns:a16="http://schemas.microsoft.com/office/drawing/2014/main" id="{51F371A9-2246-447F-A753-48CED07B6B62}"/>
              </a:ext>
            </a:extLst>
          </p:cNvPr>
          <p:cNvSpPr/>
          <p:nvPr/>
        </p:nvSpPr>
        <p:spPr>
          <a:xfrm>
            <a:off x="9262753" y="2755075"/>
            <a:ext cx="2541320" cy="184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0EEB91-7FAC-4AD6-AFC4-98D4159691B0}"/>
              </a:ext>
            </a:extLst>
          </p:cNvPr>
          <p:cNvSpPr txBox="1"/>
          <p:nvPr/>
        </p:nvSpPr>
        <p:spPr>
          <a:xfrm>
            <a:off x="8656678" y="1761407"/>
            <a:ext cx="2779998" cy="923330"/>
          </a:xfrm>
          <a:prstGeom prst="rect">
            <a:avLst/>
          </a:prstGeom>
          <a:solidFill>
            <a:schemeClr val="bg1"/>
          </a:solidFill>
        </p:spPr>
        <p:txBody>
          <a:bodyPr wrap="square">
            <a:spAutoFit/>
          </a:bodyPr>
          <a:lstStyle/>
          <a:p>
            <a:r>
              <a:rPr lang="en-US" sz="1800" dirty="0">
                <a:solidFill>
                  <a:srgbClr val="FF0000"/>
                </a:solidFill>
              </a:rPr>
              <a:t>Used in CIMP6, which is </a:t>
            </a:r>
            <a:r>
              <a:rPr lang="en-US" dirty="0">
                <a:solidFill>
                  <a:srgbClr val="FF0000"/>
                </a:solidFill>
              </a:rPr>
              <a:t>a coupled terrestrial carbon–nitrogen scheme</a:t>
            </a:r>
          </a:p>
        </p:txBody>
      </p:sp>
    </p:spTree>
    <p:extLst>
      <p:ext uri="{BB962C8B-B14F-4D97-AF65-F5344CB8AC3E}">
        <p14:creationId xmlns:p14="http://schemas.microsoft.com/office/powerpoint/2010/main" val="423429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84218CD-6692-41D7-BCF5-1F5DCBD42573}"/>
              </a:ext>
            </a:extLst>
          </p:cNvPr>
          <p:cNvPicPr>
            <a:picLocks noChangeAspect="1"/>
          </p:cNvPicPr>
          <p:nvPr/>
        </p:nvPicPr>
        <p:blipFill>
          <a:blip r:embed="rId2"/>
          <a:stretch>
            <a:fillRect/>
          </a:stretch>
        </p:blipFill>
        <p:spPr>
          <a:xfrm>
            <a:off x="5741434" y="1692365"/>
            <a:ext cx="6183624" cy="3122357"/>
          </a:xfrm>
          <a:prstGeom prst="rect">
            <a:avLst/>
          </a:prstGeom>
        </p:spPr>
      </p:pic>
      <p:sp>
        <p:nvSpPr>
          <p:cNvPr id="4" name="TextBox 3">
            <a:extLst>
              <a:ext uri="{FF2B5EF4-FFF2-40B4-BE49-F238E27FC236}">
                <a16:creationId xmlns:a16="http://schemas.microsoft.com/office/drawing/2014/main" id="{CD568A35-A3B0-4529-9749-3D001496FA01}"/>
              </a:ext>
            </a:extLst>
          </p:cNvPr>
          <p:cNvSpPr txBox="1"/>
          <p:nvPr/>
        </p:nvSpPr>
        <p:spPr>
          <a:xfrm>
            <a:off x="351692" y="339969"/>
            <a:ext cx="3358662" cy="461665"/>
          </a:xfrm>
          <a:prstGeom prst="rect">
            <a:avLst/>
          </a:prstGeom>
          <a:noFill/>
        </p:spPr>
        <p:txBody>
          <a:bodyPr wrap="square" rtlCol="0">
            <a:spAutoFit/>
          </a:bodyPr>
          <a:lstStyle/>
          <a:p>
            <a:r>
              <a:rPr lang="en-US" sz="2400" b="1" dirty="0">
                <a:solidFill>
                  <a:srgbClr val="0070C0"/>
                </a:solidFill>
              </a:rPr>
              <a:t>Model modules: </a:t>
            </a:r>
          </a:p>
        </p:txBody>
      </p:sp>
      <p:grpSp>
        <p:nvGrpSpPr>
          <p:cNvPr id="2" name="Group 1">
            <a:extLst>
              <a:ext uri="{FF2B5EF4-FFF2-40B4-BE49-F238E27FC236}">
                <a16:creationId xmlns:a16="http://schemas.microsoft.com/office/drawing/2014/main" id="{1A9B6A06-2F2F-4F67-A35B-E8D8C29FB834}"/>
              </a:ext>
            </a:extLst>
          </p:cNvPr>
          <p:cNvGrpSpPr/>
          <p:nvPr/>
        </p:nvGrpSpPr>
        <p:grpSpPr>
          <a:xfrm>
            <a:off x="52846" y="1189544"/>
            <a:ext cx="5433553" cy="4156527"/>
            <a:chOff x="6758446" y="1148863"/>
            <a:chExt cx="5433553" cy="4156527"/>
          </a:xfrm>
        </p:grpSpPr>
        <p:pic>
          <p:nvPicPr>
            <p:cNvPr id="3" name="Picture 2">
              <a:extLst>
                <a:ext uri="{FF2B5EF4-FFF2-40B4-BE49-F238E27FC236}">
                  <a16:creationId xmlns:a16="http://schemas.microsoft.com/office/drawing/2014/main" id="{49390A61-38FA-4715-80EF-AA9BFFEA9DDF}"/>
                </a:ext>
              </a:extLst>
            </p:cNvPr>
            <p:cNvPicPr>
              <a:picLocks noChangeAspect="1"/>
            </p:cNvPicPr>
            <p:nvPr/>
          </p:nvPicPr>
          <p:blipFill>
            <a:blip r:embed="rId3"/>
            <a:stretch>
              <a:fillRect/>
            </a:stretch>
          </p:blipFill>
          <p:spPr>
            <a:xfrm>
              <a:off x="6758446" y="1230226"/>
              <a:ext cx="5433553" cy="4075164"/>
            </a:xfrm>
            <a:prstGeom prst="rect">
              <a:avLst/>
            </a:prstGeom>
          </p:spPr>
        </p:pic>
        <p:sp>
          <p:nvSpPr>
            <p:cNvPr id="7" name="Rectangle 6">
              <a:extLst>
                <a:ext uri="{FF2B5EF4-FFF2-40B4-BE49-F238E27FC236}">
                  <a16:creationId xmlns:a16="http://schemas.microsoft.com/office/drawing/2014/main" id="{543C3539-E228-4A92-8BF3-849207CEBED7}"/>
                </a:ext>
              </a:extLst>
            </p:cNvPr>
            <p:cNvSpPr/>
            <p:nvPr/>
          </p:nvSpPr>
          <p:spPr>
            <a:xfrm>
              <a:off x="7537939" y="1148863"/>
              <a:ext cx="996461" cy="3710352"/>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a:extLst>
              <a:ext uri="{FF2B5EF4-FFF2-40B4-BE49-F238E27FC236}">
                <a16:creationId xmlns:a16="http://schemas.microsoft.com/office/drawing/2014/main" id="{7C0A99E2-BAE9-4CEA-B654-7E81BEBA7125}"/>
              </a:ext>
            </a:extLst>
          </p:cNvPr>
          <p:cNvCxnSpPr>
            <a:cxnSpLocks/>
          </p:cNvCxnSpPr>
          <p:nvPr/>
        </p:nvCxnSpPr>
        <p:spPr>
          <a:xfrm>
            <a:off x="1828800" y="1995855"/>
            <a:ext cx="4736123" cy="1381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D579A54-A8F3-4C94-999B-553A60D1AD14}"/>
              </a:ext>
            </a:extLst>
          </p:cNvPr>
          <p:cNvSpPr txBox="1"/>
          <p:nvPr/>
        </p:nvSpPr>
        <p:spPr>
          <a:xfrm>
            <a:off x="243300" y="5918593"/>
            <a:ext cx="9231923" cy="646331"/>
          </a:xfrm>
          <a:prstGeom prst="rect">
            <a:avLst/>
          </a:prstGeom>
          <a:noFill/>
        </p:spPr>
        <p:txBody>
          <a:bodyPr wrap="square" rtlCol="0">
            <a:spAutoFit/>
          </a:bodyPr>
          <a:lstStyle/>
          <a:p>
            <a:r>
              <a:rPr lang="en-US" dirty="0"/>
              <a:t>Source: </a:t>
            </a:r>
            <a:r>
              <a:rPr lang="en-US" dirty="0">
                <a:hlinkClick r:id="rId4"/>
              </a:rPr>
              <a:t>https://jules.jchmr.org/sites/default/files/3_JULES_meeting_AWiltshire_JULES-ES.pdf</a:t>
            </a:r>
            <a:r>
              <a:rPr lang="en-US" dirty="0"/>
              <a:t> </a:t>
            </a:r>
          </a:p>
          <a:p>
            <a:r>
              <a:rPr lang="en-US" dirty="0">
                <a:hlinkClick r:id="rId5"/>
              </a:rPr>
              <a:t>https://jules.jchmr.org/sites/default/files/AndyW_JULES-ES.pdf</a:t>
            </a:r>
            <a:r>
              <a:rPr lang="en-US" dirty="0"/>
              <a:t> </a:t>
            </a:r>
          </a:p>
        </p:txBody>
      </p:sp>
    </p:spTree>
    <p:extLst>
      <p:ext uri="{BB962C8B-B14F-4D97-AF65-F5344CB8AC3E}">
        <p14:creationId xmlns:p14="http://schemas.microsoft.com/office/powerpoint/2010/main" val="301169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ACDC22-9445-4D48-AE33-FF05BE3A9536}"/>
              </a:ext>
            </a:extLst>
          </p:cNvPr>
          <p:cNvSpPr txBox="1"/>
          <p:nvPr/>
        </p:nvSpPr>
        <p:spPr>
          <a:xfrm>
            <a:off x="351692" y="339969"/>
            <a:ext cx="3358662" cy="461665"/>
          </a:xfrm>
          <a:prstGeom prst="rect">
            <a:avLst/>
          </a:prstGeom>
          <a:noFill/>
        </p:spPr>
        <p:txBody>
          <a:bodyPr wrap="square" rtlCol="0">
            <a:spAutoFit/>
          </a:bodyPr>
          <a:lstStyle/>
          <a:p>
            <a:r>
              <a:rPr lang="en-US" sz="2400" b="1">
                <a:solidFill>
                  <a:srgbClr val="0070C0"/>
                </a:solidFill>
              </a:rPr>
              <a:t>Carbon flow diagram: </a:t>
            </a:r>
            <a:endParaRPr lang="en-US" sz="2400" b="1" dirty="0">
              <a:solidFill>
                <a:srgbClr val="0070C0"/>
              </a:solidFill>
            </a:endParaRPr>
          </a:p>
        </p:txBody>
      </p:sp>
      <p:sp>
        <p:nvSpPr>
          <p:cNvPr id="6" name="Rectangle 5">
            <a:extLst>
              <a:ext uri="{FF2B5EF4-FFF2-40B4-BE49-F238E27FC236}">
                <a16:creationId xmlns:a16="http://schemas.microsoft.com/office/drawing/2014/main" id="{052C0E79-4648-43F1-AABD-73EFD02B9174}"/>
              </a:ext>
            </a:extLst>
          </p:cNvPr>
          <p:cNvSpPr/>
          <p:nvPr/>
        </p:nvSpPr>
        <p:spPr>
          <a:xfrm>
            <a:off x="5774115" y="2575322"/>
            <a:ext cx="1548073" cy="6299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
            </a:r>
            <a:r>
              <a:rPr lang="en-US" sz="1400" b="0" i="0" dirty="0">
                <a:solidFill>
                  <a:schemeClr val="tx1"/>
                </a:solidFill>
                <a:effectLst/>
              </a:rPr>
              <a:t>ecomposable</a:t>
            </a:r>
            <a:r>
              <a:rPr lang="en-US" sz="1400" dirty="0">
                <a:solidFill>
                  <a:schemeClr val="tx1"/>
                </a:solidFill>
              </a:rPr>
              <a:t> </a:t>
            </a:r>
            <a:br>
              <a:rPr lang="en-US" sz="1400" dirty="0">
                <a:solidFill>
                  <a:schemeClr val="tx1"/>
                </a:solidFill>
              </a:rPr>
            </a:br>
            <a:r>
              <a:rPr lang="en-US" sz="1400" b="0" i="0" dirty="0">
                <a:solidFill>
                  <a:schemeClr val="tx1"/>
                </a:solidFill>
                <a:effectLst/>
              </a:rPr>
              <a:t>plant material</a:t>
            </a:r>
            <a:r>
              <a:rPr lang="en-US" sz="1400" dirty="0">
                <a:solidFill>
                  <a:schemeClr val="tx1"/>
                </a:solidFill>
              </a:rPr>
              <a:t> </a:t>
            </a:r>
            <a:br>
              <a:rPr lang="en-US" sz="1400" dirty="0">
                <a:solidFill>
                  <a:schemeClr val="tx1"/>
                </a:solidFill>
              </a:rPr>
            </a:br>
            <a:r>
              <a:rPr lang="en-US" sz="1400" dirty="0">
                <a:solidFill>
                  <a:schemeClr val="tx1"/>
                </a:solidFill>
              </a:rPr>
              <a:t>(DPM)</a:t>
            </a:r>
          </a:p>
        </p:txBody>
      </p:sp>
      <p:sp>
        <p:nvSpPr>
          <p:cNvPr id="7" name="Rectangle 6">
            <a:extLst>
              <a:ext uri="{FF2B5EF4-FFF2-40B4-BE49-F238E27FC236}">
                <a16:creationId xmlns:a16="http://schemas.microsoft.com/office/drawing/2014/main" id="{AD95FB30-B1ED-4345-9506-7011C2399EC5}"/>
              </a:ext>
            </a:extLst>
          </p:cNvPr>
          <p:cNvSpPr/>
          <p:nvPr/>
        </p:nvSpPr>
        <p:spPr>
          <a:xfrm>
            <a:off x="8342784" y="2605375"/>
            <a:ext cx="1624295" cy="6299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rPr>
              <a:t>Resistant plant material</a:t>
            </a:r>
            <a:r>
              <a:rPr lang="en-US" sz="1400" dirty="0">
                <a:solidFill>
                  <a:schemeClr val="tx1"/>
                </a:solidFill>
              </a:rPr>
              <a:t> </a:t>
            </a:r>
            <a:br>
              <a:rPr lang="en-US" sz="1400" dirty="0">
                <a:solidFill>
                  <a:schemeClr val="tx1"/>
                </a:solidFill>
              </a:rPr>
            </a:br>
            <a:r>
              <a:rPr lang="en-US" sz="1400" dirty="0">
                <a:solidFill>
                  <a:schemeClr val="tx1"/>
                </a:solidFill>
              </a:rPr>
              <a:t> (RPM)</a:t>
            </a:r>
          </a:p>
        </p:txBody>
      </p:sp>
      <p:sp>
        <p:nvSpPr>
          <p:cNvPr id="8" name="Rectangle 7">
            <a:extLst>
              <a:ext uri="{FF2B5EF4-FFF2-40B4-BE49-F238E27FC236}">
                <a16:creationId xmlns:a16="http://schemas.microsoft.com/office/drawing/2014/main" id="{6F98C964-2704-4C5C-8D4C-FA50CD3BD1F9}"/>
              </a:ext>
            </a:extLst>
          </p:cNvPr>
          <p:cNvSpPr/>
          <p:nvPr/>
        </p:nvSpPr>
        <p:spPr>
          <a:xfrm>
            <a:off x="5996662" y="3639192"/>
            <a:ext cx="1102982" cy="6299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tx1"/>
                </a:solidFill>
                <a:effectLst/>
              </a:rPr>
              <a:t>Microbial</a:t>
            </a:r>
            <a:br>
              <a:rPr lang="en-US" sz="1400" b="0" i="0" dirty="0">
                <a:solidFill>
                  <a:schemeClr val="tx1"/>
                </a:solidFill>
                <a:effectLst/>
              </a:rPr>
            </a:br>
            <a:r>
              <a:rPr lang="en-US" sz="1400" b="0" i="0" dirty="0">
                <a:solidFill>
                  <a:schemeClr val="tx1"/>
                </a:solidFill>
                <a:effectLst/>
              </a:rPr>
              <a:t>biomass</a:t>
            </a:r>
            <a:r>
              <a:rPr lang="en-US" sz="1400" dirty="0">
                <a:solidFill>
                  <a:schemeClr val="tx1"/>
                </a:solidFill>
              </a:rPr>
              <a:t> </a:t>
            </a:r>
            <a:br>
              <a:rPr lang="en-US" sz="1400" dirty="0">
                <a:solidFill>
                  <a:schemeClr val="tx1"/>
                </a:solidFill>
              </a:rPr>
            </a:br>
            <a:r>
              <a:rPr lang="en-US" sz="1400" dirty="0">
                <a:solidFill>
                  <a:schemeClr val="tx1"/>
                </a:solidFill>
              </a:rPr>
              <a:t>(BIO)</a:t>
            </a:r>
          </a:p>
        </p:txBody>
      </p:sp>
      <p:sp>
        <p:nvSpPr>
          <p:cNvPr id="9" name="Rectangle 8">
            <a:extLst>
              <a:ext uri="{FF2B5EF4-FFF2-40B4-BE49-F238E27FC236}">
                <a16:creationId xmlns:a16="http://schemas.microsoft.com/office/drawing/2014/main" id="{D6FCA1B8-49E3-42A8-8F38-FB24119DFB48}"/>
              </a:ext>
            </a:extLst>
          </p:cNvPr>
          <p:cNvSpPr/>
          <p:nvPr/>
        </p:nvSpPr>
        <p:spPr>
          <a:xfrm>
            <a:off x="8539394" y="3625420"/>
            <a:ext cx="1231077" cy="6299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a:t>
            </a:r>
            <a:r>
              <a:rPr lang="en-US" sz="1400" b="0" i="0" dirty="0">
                <a:solidFill>
                  <a:schemeClr val="tx1"/>
                </a:solidFill>
                <a:effectLst/>
              </a:rPr>
              <a:t>ong-lived humified</a:t>
            </a:r>
            <a:r>
              <a:rPr lang="en-US" sz="1400" dirty="0">
                <a:solidFill>
                  <a:schemeClr val="tx1"/>
                </a:solidFill>
              </a:rPr>
              <a:t> </a:t>
            </a:r>
          </a:p>
          <a:p>
            <a:pPr algn="ctr"/>
            <a:r>
              <a:rPr lang="en-US" sz="1400" dirty="0">
                <a:solidFill>
                  <a:schemeClr val="tx1"/>
                </a:solidFill>
              </a:rPr>
              <a:t>(HUM)</a:t>
            </a:r>
          </a:p>
        </p:txBody>
      </p:sp>
      <p:sp>
        <p:nvSpPr>
          <p:cNvPr id="13" name="TextBox 12">
            <a:extLst>
              <a:ext uri="{FF2B5EF4-FFF2-40B4-BE49-F238E27FC236}">
                <a16:creationId xmlns:a16="http://schemas.microsoft.com/office/drawing/2014/main" id="{C3FB7242-F189-4884-AB41-FDF25601772F}"/>
              </a:ext>
            </a:extLst>
          </p:cNvPr>
          <p:cNvSpPr txBox="1"/>
          <p:nvPr/>
        </p:nvSpPr>
        <p:spPr>
          <a:xfrm>
            <a:off x="383931" y="1295400"/>
            <a:ext cx="3557954" cy="923330"/>
          </a:xfrm>
          <a:prstGeom prst="rect">
            <a:avLst/>
          </a:prstGeom>
          <a:noFill/>
        </p:spPr>
        <p:txBody>
          <a:bodyPr wrap="square" rtlCol="0">
            <a:spAutoFit/>
          </a:bodyPr>
          <a:lstStyle/>
          <a:p>
            <a:r>
              <a:rPr lang="en-US" dirty="0"/>
              <a:t>Clark et al. 2011; </a:t>
            </a:r>
          </a:p>
          <a:p>
            <a:r>
              <a:rPr lang="en-US" dirty="0"/>
              <a:t>Wiltshire et al. 2020;</a:t>
            </a:r>
          </a:p>
          <a:p>
            <a:r>
              <a:rPr lang="en-US" dirty="0"/>
              <a:t>JULES Technical Documentation</a:t>
            </a:r>
          </a:p>
        </p:txBody>
      </p:sp>
      <p:sp>
        <p:nvSpPr>
          <p:cNvPr id="3" name="Rectangle 2">
            <a:extLst>
              <a:ext uri="{FF2B5EF4-FFF2-40B4-BE49-F238E27FC236}">
                <a16:creationId xmlns:a16="http://schemas.microsoft.com/office/drawing/2014/main" id="{0F4577E2-0EF1-4F1C-9611-DF26AD21F19B}"/>
              </a:ext>
            </a:extLst>
          </p:cNvPr>
          <p:cNvSpPr/>
          <p:nvPr/>
        </p:nvSpPr>
        <p:spPr>
          <a:xfrm>
            <a:off x="7403135" y="62755"/>
            <a:ext cx="89681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GPP</a:t>
            </a:r>
          </a:p>
        </p:txBody>
      </p:sp>
      <p:sp>
        <p:nvSpPr>
          <p:cNvPr id="11" name="Rectangle 10">
            <a:extLst>
              <a:ext uri="{FF2B5EF4-FFF2-40B4-BE49-F238E27FC236}">
                <a16:creationId xmlns:a16="http://schemas.microsoft.com/office/drawing/2014/main" id="{9B665E56-CE32-4FF1-BD06-6693FCB6A4DC}"/>
              </a:ext>
            </a:extLst>
          </p:cNvPr>
          <p:cNvSpPr/>
          <p:nvPr/>
        </p:nvSpPr>
        <p:spPr>
          <a:xfrm>
            <a:off x="6099745" y="875198"/>
            <a:ext cx="89681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Leaf</a:t>
            </a:r>
          </a:p>
        </p:txBody>
      </p:sp>
      <p:sp>
        <p:nvSpPr>
          <p:cNvPr id="12" name="Rectangle 11">
            <a:extLst>
              <a:ext uri="{FF2B5EF4-FFF2-40B4-BE49-F238E27FC236}">
                <a16:creationId xmlns:a16="http://schemas.microsoft.com/office/drawing/2014/main" id="{9965C8C8-6D75-4D6C-BA4C-CC525FDCC8E2}"/>
              </a:ext>
            </a:extLst>
          </p:cNvPr>
          <p:cNvSpPr/>
          <p:nvPr/>
        </p:nvSpPr>
        <p:spPr>
          <a:xfrm>
            <a:off x="7403135" y="875198"/>
            <a:ext cx="89681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Wood</a:t>
            </a:r>
          </a:p>
        </p:txBody>
      </p:sp>
      <p:sp>
        <p:nvSpPr>
          <p:cNvPr id="14" name="Rectangle 13">
            <a:extLst>
              <a:ext uri="{FF2B5EF4-FFF2-40B4-BE49-F238E27FC236}">
                <a16:creationId xmlns:a16="http://schemas.microsoft.com/office/drawing/2014/main" id="{FEAC60FB-2651-4C45-8B74-A4EBFE6919A1}"/>
              </a:ext>
            </a:extLst>
          </p:cNvPr>
          <p:cNvSpPr/>
          <p:nvPr/>
        </p:nvSpPr>
        <p:spPr>
          <a:xfrm>
            <a:off x="8706525" y="875198"/>
            <a:ext cx="896815" cy="461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Root</a:t>
            </a:r>
          </a:p>
        </p:txBody>
      </p:sp>
      <p:sp>
        <p:nvSpPr>
          <p:cNvPr id="15" name="Rectangle 14">
            <a:extLst>
              <a:ext uri="{FF2B5EF4-FFF2-40B4-BE49-F238E27FC236}">
                <a16:creationId xmlns:a16="http://schemas.microsoft.com/office/drawing/2014/main" id="{0D717891-ADC0-4558-9478-51753605987F}"/>
              </a:ext>
            </a:extLst>
          </p:cNvPr>
          <p:cNvSpPr/>
          <p:nvPr/>
        </p:nvSpPr>
        <p:spPr>
          <a:xfrm>
            <a:off x="6099745" y="1638023"/>
            <a:ext cx="896815" cy="550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Leaf</a:t>
            </a:r>
          </a:p>
          <a:p>
            <a:pPr algn="ctr"/>
            <a:r>
              <a:rPr lang="en-US" dirty="0">
                <a:ln w="0"/>
                <a:solidFill>
                  <a:schemeClr val="tx1"/>
                </a:solidFill>
                <a:effectLst>
                  <a:outerShdw blurRad="38100" dist="19050" dir="2700000" algn="tl" rotWithShape="0">
                    <a:schemeClr val="dk1">
                      <a:alpha val="40000"/>
                    </a:schemeClr>
                  </a:outerShdw>
                </a:effectLst>
              </a:rPr>
              <a:t>litter</a:t>
            </a:r>
          </a:p>
        </p:txBody>
      </p:sp>
      <p:sp>
        <p:nvSpPr>
          <p:cNvPr id="16" name="Rectangle 15">
            <a:extLst>
              <a:ext uri="{FF2B5EF4-FFF2-40B4-BE49-F238E27FC236}">
                <a16:creationId xmlns:a16="http://schemas.microsoft.com/office/drawing/2014/main" id="{406BC06B-9731-4E96-A471-C3F53ACF00E9}"/>
              </a:ext>
            </a:extLst>
          </p:cNvPr>
          <p:cNvSpPr/>
          <p:nvPr/>
        </p:nvSpPr>
        <p:spPr>
          <a:xfrm>
            <a:off x="7403135" y="1638023"/>
            <a:ext cx="896815" cy="550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Wood</a:t>
            </a:r>
          </a:p>
          <a:p>
            <a:pPr algn="ctr"/>
            <a:r>
              <a:rPr lang="en-US" dirty="0">
                <a:ln w="0"/>
                <a:solidFill>
                  <a:schemeClr val="tx1"/>
                </a:solidFill>
                <a:effectLst>
                  <a:outerShdw blurRad="38100" dist="19050" dir="2700000" algn="tl" rotWithShape="0">
                    <a:schemeClr val="dk1">
                      <a:alpha val="40000"/>
                    </a:schemeClr>
                  </a:outerShdw>
                </a:effectLst>
              </a:rPr>
              <a:t>litter</a:t>
            </a:r>
          </a:p>
        </p:txBody>
      </p:sp>
      <p:sp>
        <p:nvSpPr>
          <p:cNvPr id="17" name="Rectangle 16">
            <a:extLst>
              <a:ext uri="{FF2B5EF4-FFF2-40B4-BE49-F238E27FC236}">
                <a16:creationId xmlns:a16="http://schemas.microsoft.com/office/drawing/2014/main" id="{B145C160-58A4-41C3-9FE3-9C586962046C}"/>
              </a:ext>
            </a:extLst>
          </p:cNvPr>
          <p:cNvSpPr/>
          <p:nvPr/>
        </p:nvSpPr>
        <p:spPr>
          <a:xfrm>
            <a:off x="8706525" y="1638023"/>
            <a:ext cx="896815" cy="550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Root</a:t>
            </a:r>
          </a:p>
          <a:p>
            <a:pPr algn="ctr"/>
            <a:r>
              <a:rPr lang="en-US" dirty="0">
                <a:ln w="0"/>
                <a:solidFill>
                  <a:schemeClr val="tx1"/>
                </a:solidFill>
                <a:effectLst>
                  <a:outerShdw blurRad="38100" dist="19050" dir="2700000" algn="tl" rotWithShape="0">
                    <a:schemeClr val="dk1">
                      <a:alpha val="40000"/>
                    </a:schemeClr>
                  </a:outerShdw>
                </a:effectLst>
              </a:rPr>
              <a:t>litter</a:t>
            </a:r>
          </a:p>
        </p:txBody>
      </p:sp>
      <p:cxnSp>
        <p:nvCxnSpPr>
          <p:cNvPr id="5" name="Straight Arrow Connector 4">
            <a:extLst>
              <a:ext uri="{FF2B5EF4-FFF2-40B4-BE49-F238E27FC236}">
                <a16:creationId xmlns:a16="http://schemas.microsoft.com/office/drawing/2014/main" id="{C008338D-E234-47DA-BED7-EB8300AD6B52}"/>
              </a:ext>
            </a:extLst>
          </p:cNvPr>
          <p:cNvCxnSpPr>
            <a:stCxn id="3" idx="2"/>
            <a:endCxn id="11" idx="0"/>
          </p:cNvCxnSpPr>
          <p:nvPr/>
        </p:nvCxnSpPr>
        <p:spPr>
          <a:xfrm flipH="1">
            <a:off x="6548153" y="524420"/>
            <a:ext cx="1303390" cy="350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065039-3ECA-4A49-A9DC-3AA6B46045A8}"/>
              </a:ext>
            </a:extLst>
          </p:cNvPr>
          <p:cNvCxnSpPr>
            <a:stCxn id="3" idx="2"/>
            <a:endCxn id="12" idx="0"/>
          </p:cNvCxnSpPr>
          <p:nvPr/>
        </p:nvCxnSpPr>
        <p:spPr>
          <a:xfrm>
            <a:off x="7851543" y="524420"/>
            <a:ext cx="0" cy="350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A01721B-C32D-44E4-B937-3E7D4A9668BF}"/>
              </a:ext>
            </a:extLst>
          </p:cNvPr>
          <p:cNvCxnSpPr>
            <a:stCxn id="3" idx="2"/>
            <a:endCxn id="14" idx="0"/>
          </p:cNvCxnSpPr>
          <p:nvPr/>
        </p:nvCxnSpPr>
        <p:spPr>
          <a:xfrm>
            <a:off x="7851543" y="524420"/>
            <a:ext cx="1303390" cy="350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1457E5-D301-4347-9A6D-BC215F08F98D}"/>
              </a:ext>
            </a:extLst>
          </p:cNvPr>
          <p:cNvCxnSpPr>
            <a:stCxn id="11" idx="2"/>
            <a:endCxn id="15" idx="0"/>
          </p:cNvCxnSpPr>
          <p:nvPr/>
        </p:nvCxnSpPr>
        <p:spPr>
          <a:xfrm>
            <a:off x="6548153" y="1336863"/>
            <a:ext cx="0" cy="301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FB392C1-E571-47D7-9BB5-3ECFAF490483}"/>
              </a:ext>
            </a:extLst>
          </p:cNvPr>
          <p:cNvCxnSpPr>
            <a:stCxn id="12" idx="2"/>
            <a:endCxn id="16" idx="0"/>
          </p:cNvCxnSpPr>
          <p:nvPr/>
        </p:nvCxnSpPr>
        <p:spPr>
          <a:xfrm>
            <a:off x="7851543" y="1336863"/>
            <a:ext cx="0" cy="301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E265654-8860-42DF-A6E7-CEB5D48E6124}"/>
              </a:ext>
            </a:extLst>
          </p:cNvPr>
          <p:cNvCxnSpPr>
            <a:stCxn id="14" idx="2"/>
            <a:endCxn id="17" idx="0"/>
          </p:cNvCxnSpPr>
          <p:nvPr/>
        </p:nvCxnSpPr>
        <p:spPr>
          <a:xfrm>
            <a:off x="9154933" y="1336863"/>
            <a:ext cx="0" cy="301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905CB76A-D055-4048-A116-D15AD2E94DAC}"/>
              </a:ext>
            </a:extLst>
          </p:cNvPr>
          <p:cNvPicPr>
            <a:picLocks noChangeAspect="1"/>
          </p:cNvPicPr>
          <p:nvPr/>
        </p:nvPicPr>
        <p:blipFill>
          <a:blip r:embed="rId2"/>
          <a:stretch>
            <a:fillRect/>
          </a:stretch>
        </p:blipFill>
        <p:spPr>
          <a:xfrm>
            <a:off x="4366845" y="4454468"/>
            <a:ext cx="7336448" cy="2374274"/>
          </a:xfrm>
          <a:prstGeom prst="rect">
            <a:avLst/>
          </a:prstGeom>
        </p:spPr>
      </p:pic>
      <p:sp>
        <p:nvSpPr>
          <p:cNvPr id="34" name="Rectangle: Rounded Corners 33">
            <a:extLst>
              <a:ext uri="{FF2B5EF4-FFF2-40B4-BE49-F238E27FC236}">
                <a16:creationId xmlns:a16="http://schemas.microsoft.com/office/drawing/2014/main" id="{2853F8FE-277C-4E65-A0BE-4C72960BB7FC}"/>
              </a:ext>
            </a:extLst>
          </p:cNvPr>
          <p:cNvSpPr/>
          <p:nvPr/>
        </p:nvSpPr>
        <p:spPr>
          <a:xfrm>
            <a:off x="5591909" y="2489485"/>
            <a:ext cx="4627760" cy="194739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0A93EAD4-0058-47CC-8B82-C4F5E1634630}"/>
              </a:ext>
            </a:extLst>
          </p:cNvPr>
          <p:cNvCxnSpPr>
            <a:cxnSpLocks/>
            <a:stCxn id="15" idx="2"/>
            <a:endCxn id="6" idx="0"/>
          </p:cNvCxnSpPr>
          <p:nvPr/>
        </p:nvCxnSpPr>
        <p:spPr>
          <a:xfrm flipH="1">
            <a:off x="6548152" y="2188847"/>
            <a:ext cx="1" cy="386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EA68F2-4F0D-49CC-8AD6-3CC896F62B2D}"/>
              </a:ext>
            </a:extLst>
          </p:cNvPr>
          <p:cNvCxnSpPr>
            <a:cxnSpLocks/>
            <a:stCxn id="15" idx="2"/>
            <a:endCxn id="7" idx="0"/>
          </p:cNvCxnSpPr>
          <p:nvPr/>
        </p:nvCxnSpPr>
        <p:spPr>
          <a:xfrm>
            <a:off x="6548153" y="2188847"/>
            <a:ext cx="2606779" cy="416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11BE1A-28E0-4C1B-8AF1-198CC14F0CFA}"/>
              </a:ext>
            </a:extLst>
          </p:cNvPr>
          <p:cNvCxnSpPr>
            <a:cxnSpLocks/>
            <a:stCxn id="16" idx="2"/>
            <a:endCxn id="6" idx="0"/>
          </p:cNvCxnSpPr>
          <p:nvPr/>
        </p:nvCxnSpPr>
        <p:spPr>
          <a:xfrm flipH="1">
            <a:off x="6548152" y="2188847"/>
            <a:ext cx="1303391" cy="386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B305679-7751-4972-A8B0-1D49641BF4D4}"/>
              </a:ext>
            </a:extLst>
          </p:cNvPr>
          <p:cNvCxnSpPr>
            <a:cxnSpLocks/>
            <a:stCxn id="16" idx="2"/>
            <a:endCxn id="7" idx="0"/>
          </p:cNvCxnSpPr>
          <p:nvPr/>
        </p:nvCxnSpPr>
        <p:spPr>
          <a:xfrm>
            <a:off x="7851543" y="2188847"/>
            <a:ext cx="1303389" cy="416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D9933AE-C5CE-49CB-968B-422BB7E81ED6}"/>
              </a:ext>
            </a:extLst>
          </p:cNvPr>
          <p:cNvCxnSpPr>
            <a:cxnSpLocks/>
            <a:stCxn id="17" idx="2"/>
            <a:endCxn id="6" idx="0"/>
          </p:cNvCxnSpPr>
          <p:nvPr/>
        </p:nvCxnSpPr>
        <p:spPr>
          <a:xfrm flipH="1">
            <a:off x="6548152" y="2188847"/>
            <a:ext cx="2606781" cy="386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B9B55F-3E4C-437B-AC34-8239681C4D1E}"/>
              </a:ext>
            </a:extLst>
          </p:cNvPr>
          <p:cNvCxnSpPr>
            <a:cxnSpLocks/>
            <a:stCxn id="17" idx="2"/>
            <a:endCxn id="7" idx="0"/>
          </p:cNvCxnSpPr>
          <p:nvPr/>
        </p:nvCxnSpPr>
        <p:spPr>
          <a:xfrm flipH="1">
            <a:off x="9154932" y="2188847"/>
            <a:ext cx="1" cy="416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30DB3A0-927E-4DCD-84B2-D82BD690B9F0}"/>
              </a:ext>
            </a:extLst>
          </p:cNvPr>
          <p:cNvSpPr txBox="1"/>
          <p:nvPr/>
        </p:nvSpPr>
        <p:spPr>
          <a:xfrm>
            <a:off x="5028399" y="2205990"/>
            <a:ext cx="694421" cy="369332"/>
          </a:xfrm>
          <a:prstGeom prst="rect">
            <a:avLst/>
          </a:prstGeom>
          <a:noFill/>
        </p:spPr>
        <p:txBody>
          <a:bodyPr wrap="none" rtlCol="0">
            <a:spAutoFit/>
          </a:bodyPr>
          <a:lstStyle/>
          <a:p>
            <a:r>
              <a:rPr lang="en-US" dirty="0">
                <a:ln w="0"/>
                <a:solidFill>
                  <a:srgbClr val="FF0000"/>
                </a:solidFill>
                <a:effectLst>
                  <a:outerShdw blurRad="38100" dist="19050" dir="2700000" algn="tl" rotWithShape="0">
                    <a:schemeClr val="dk1">
                      <a:alpha val="40000"/>
                    </a:schemeClr>
                  </a:outerShdw>
                </a:effectLst>
              </a:rPr>
              <a:t>Soil C</a:t>
            </a:r>
          </a:p>
        </p:txBody>
      </p:sp>
      <p:sp>
        <p:nvSpPr>
          <p:cNvPr id="66" name="TextBox 65">
            <a:extLst>
              <a:ext uri="{FF2B5EF4-FFF2-40B4-BE49-F238E27FC236}">
                <a16:creationId xmlns:a16="http://schemas.microsoft.com/office/drawing/2014/main" id="{92C735A9-FBF4-458B-BB14-196F23AF01FB}"/>
              </a:ext>
            </a:extLst>
          </p:cNvPr>
          <p:cNvSpPr txBox="1"/>
          <p:nvPr/>
        </p:nvSpPr>
        <p:spPr>
          <a:xfrm>
            <a:off x="140613" y="4046301"/>
            <a:ext cx="4314156" cy="1200329"/>
          </a:xfrm>
          <a:prstGeom prst="rect">
            <a:avLst/>
          </a:prstGeom>
          <a:noFill/>
        </p:spPr>
        <p:txBody>
          <a:bodyPr wrap="square">
            <a:spAutoFit/>
          </a:bodyPr>
          <a:lstStyle/>
          <a:p>
            <a:r>
              <a:rPr lang="en-US" sz="1800" b="0" i="0" dirty="0">
                <a:solidFill>
                  <a:srgbClr val="000000"/>
                </a:solidFill>
                <a:effectLst/>
                <a:latin typeface="NimbusRomNo9L-Regu"/>
              </a:rPr>
              <a:t>Soil carbon is represented by the four pool </a:t>
            </a:r>
            <a:r>
              <a:rPr lang="en-US" sz="1800" b="0" i="0" dirty="0" err="1">
                <a:solidFill>
                  <a:srgbClr val="000000"/>
                </a:solidFill>
                <a:effectLst/>
                <a:latin typeface="NimbusRomNo9L-Regu"/>
              </a:rPr>
              <a:t>RothC</a:t>
            </a:r>
            <a:r>
              <a:rPr lang="en-US" sz="1800" b="0" i="0" dirty="0">
                <a:solidFill>
                  <a:srgbClr val="000000"/>
                </a:solidFill>
                <a:effectLst/>
                <a:latin typeface="NimbusRomNo9L-Regu"/>
              </a:rPr>
              <a:t> scheme (Coleman and Jenkinson, 1999). </a:t>
            </a:r>
            <a:br>
              <a:rPr lang="en-US" dirty="0"/>
            </a:br>
            <a:endParaRPr lang="en-US" dirty="0"/>
          </a:p>
        </p:txBody>
      </p:sp>
      <p:pic>
        <p:nvPicPr>
          <p:cNvPr id="70" name="Picture 69">
            <a:extLst>
              <a:ext uri="{FF2B5EF4-FFF2-40B4-BE49-F238E27FC236}">
                <a16:creationId xmlns:a16="http://schemas.microsoft.com/office/drawing/2014/main" id="{C7DF5805-121B-4181-AF8F-FABDF60B58BE}"/>
              </a:ext>
            </a:extLst>
          </p:cNvPr>
          <p:cNvPicPr>
            <a:picLocks noChangeAspect="1"/>
          </p:cNvPicPr>
          <p:nvPr/>
        </p:nvPicPr>
        <p:blipFill>
          <a:blip r:embed="rId3"/>
          <a:stretch>
            <a:fillRect/>
          </a:stretch>
        </p:blipFill>
        <p:spPr>
          <a:xfrm>
            <a:off x="416177" y="4914884"/>
            <a:ext cx="3525708" cy="1716706"/>
          </a:xfrm>
          <a:prstGeom prst="rect">
            <a:avLst/>
          </a:prstGeom>
        </p:spPr>
      </p:pic>
      <p:cxnSp>
        <p:nvCxnSpPr>
          <p:cNvPr id="84" name="Straight Arrow Connector 83">
            <a:extLst>
              <a:ext uri="{FF2B5EF4-FFF2-40B4-BE49-F238E27FC236}">
                <a16:creationId xmlns:a16="http://schemas.microsoft.com/office/drawing/2014/main" id="{108B2A16-1189-41A8-987F-C2F8C4501267}"/>
              </a:ext>
            </a:extLst>
          </p:cNvPr>
          <p:cNvCxnSpPr>
            <a:stCxn id="6" idx="2"/>
            <a:endCxn id="8" idx="0"/>
          </p:cNvCxnSpPr>
          <p:nvPr/>
        </p:nvCxnSpPr>
        <p:spPr>
          <a:xfrm>
            <a:off x="6548152" y="3205238"/>
            <a:ext cx="1" cy="43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782CB64-7B2F-47AC-A209-D10B78556D33}"/>
              </a:ext>
            </a:extLst>
          </p:cNvPr>
          <p:cNvCxnSpPr>
            <a:stCxn id="6" idx="2"/>
            <a:endCxn id="9" idx="0"/>
          </p:cNvCxnSpPr>
          <p:nvPr/>
        </p:nvCxnSpPr>
        <p:spPr>
          <a:xfrm>
            <a:off x="6548152" y="3205238"/>
            <a:ext cx="2606781" cy="420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6A480F6-1272-4ACF-B5D6-7D9ADFAD6A55}"/>
              </a:ext>
            </a:extLst>
          </p:cNvPr>
          <p:cNvCxnSpPr>
            <a:cxnSpLocks/>
            <a:stCxn id="7" idx="2"/>
            <a:endCxn id="8" idx="0"/>
          </p:cNvCxnSpPr>
          <p:nvPr/>
        </p:nvCxnSpPr>
        <p:spPr>
          <a:xfrm flipH="1">
            <a:off x="6548153" y="3235291"/>
            <a:ext cx="2606779" cy="403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7E09E56-7189-4329-9397-92F452878933}"/>
              </a:ext>
            </a:extLst>
          </p:cNvPr>
          <p:cNvCxnSpPr>
            <a:cxnSpLocks/>
            <a:stCxn id="7" idx="2"/>
            <a:endCxn id="9" idx="0"/>
          </p:cNvCxnSpPr>
          <p:nvPr/>
        </p:nvCxnSpPr>
        <p:spPr>
          <a:xfrm>
            <a:off x="9154932" y="3235291"/>
            <a:ext cx="1" cy="390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Curved 110">
            <a:extLst>
              <a:ext uri="{FF2B5EF4-FFF2-40B4-BE49-F238E27FC236}">
                <a16:creationId xmlns:a16="http://schemas.microsoft.com/office/drawing/2014/main" id="{89B30491-74BE-41B8-9FA9-A81F328B1667}"/>
              </a:ext>
            </a:extLst>
          </p:cNvPr>
          <p:cNvCxnSpPr>
            <a:stCxn id="6" idx="2"/>
          </p:cNvCxnSpPr>
          <p:nvPr/>
        </p:nvCxnSpPr>
        <p:spPr>
          <a:xfrm rot="5400000">
            <a:off x="6367390" y="3188902"/>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A8F83047-85A9-4482-A2DA-F3B2CC94C41F}"/>
              </a:ext>
            </a:extLst>
          </p:cNvPr>
          <p:cNvCxnSpPr/>
          <p:nvPr/>
        </p:nvCxnSpPr>
        <p:spPr>
          <a:xfrm rot="5400000">
            <a:off x="6354734" y="2150969"/>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Curved 112">
            <a:extLst>
              <a:ext uri="{FF2B5EF4-FFF2-40B4-BE49-F238E27FC236}">
                <a16:creationId xmlns:a16="http://schemas.microsoft.com/office/drawing/2014/main" id="{896557E1-920E-447A-B244-37260FFCD982}"/>
              </a:ext>
            </a:extLst>
          </p:cNvPr>
          <p:cNvCxnSpPr/>
          <p:nvPr/>
        </p:nvCxnSpPr>
        <p:spPr>
          <a:xfrm rot="5400000">
            <a:off x="7685874" y="2163300"/>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E3717A68-C436-41D4-90EA-6CC0786621E9}"/>
              </a:ext>
            </a:extLst>
          </p:cNvPr>
          <p:cNvCxnSpPr>
            <a:cxnSpLocks/>
          </p:cNvCxnSpPr>
          <p:nvPr/>
        </p:nvCxnSpPr>
        <p:spPr>
          <a:xfrm rot="5400000">
            <a:off x="8959075" y="2158418"/>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EDB40818-E676-42D3-86A2-5D0AF37AD0E4}"/>
              </a:ext>
            </a:extLst>
          </p:cNvPr>
          <p:cNvCxnSpPr/>
          <p:nvPr/>
        </p:nvCxnSpPr>
        <p:spPr>
          <a:xfrm rot="5400000">
            <a:off x="6354734" y="1302635"/>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Curved 116">
            <a:extLst>
              <a:ext uri="{FF2B5EF4-FFF2-40B4-BE49-F238E27FC236}">
                <a16:creationId xmlns:a16="http://schemas.microsoft.com/office/drawing/2014/main" id="{20076056-1D17-41FD-958B-F11C2B142742}"/>
              </a:ext>
            </a:extLst>
          </p:cNvPr>
          <p:cNvCxnSpPr/>
          <p:nvPr/>
        </p:nvCxnSpPr>
        <p:spPr>
          <a:xfrm rot="5400000">
            <a:off x="7658123" y="1313779"/>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or: Curved 117">
            <a:extLst>
              <a:ext uri="{FF2B5EF4-FFF2-40B4-BE49-F238E27FC236}">
                <a16:creationId xmlns:a16="http://schemas.microsoft.com/office/drawing/2014/main" id="{766C5820-7411-4861-8CDD-6E38A2F2BA93}"/>
              </a:ext>
            </a:extLst>
          </p:cNvPr>
          <p:cNvCxnSpPr/>
          <p:nvPr/>
        </p:nvCxnSpPr>
        <p:spPr>
          <a:xfrm rot="5400000">
            <a:off x="8960988" y="1302635"/>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BCF9491-88F2-432E-B7D3-892AB80D0E42}"/>
              </a:ext>
            </a:extLst>
          </p:cNvPr>
          <p:cNvCxnSpPr>
            <a:stCxn id="8" idx="3"/>
            <a:endCxn id="9" idx="1"/>
          </p:cNvCxnSpPr>
          <p:nvPr/>
        </p:nvCxnSpPr>
        <p:spPr>
          <a:xfrm flipV="1">
            <a:off x="7099644" y="3940378"/>
            <a:ext cx="1439750" cy="13772"/>
          </a:xfrm>
          <a:prstGeom prst="straightConnector1">
            <a:avLst/>
          </a:prstGeom>
          <a:ln>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5130AB14-B266-4823-B8B2-740DDD75C7BC}"/>
              </a:ext>
            </a:extLst>
          </p:cNvPr>
          <p:cNvSpPr txBox="1"/>
          <p:nvPr/>
        </p:nvSpPr>
        <p:spPr>
          <a:xfrm>
            <a:off x="7707629" y="3667254"/>
            <a:ext cx="292068" cy="369332"/>
          </a:xfrm>
          <a:prstGeom prst="rect">
            <a:avLst/>
          </a:prstGeom>
          <a:noFill/>
        </p:spPr>
        <p:txBody>
          <a:bodyPr wrap="none" rtlCol="0">
            <a:spAutoFit/>
          </a:bodyPr>
          <a:lstStyle/>
          <a:p>
            <a:r>
              <a:rPr lang="en-US" dirty="0">
                <a:solidFill>
                  <a:srgbClr val="FF0000"/>
                </a:solidFill>
              </a:rPr>
              <a:t>?</a:t>
            </a:r>
          </a:p>
        </p:txBody>
      </p:sp>
      <p:cxnSp>
        <p:nvCxnSpPr>
          <p:cNvPr id="132" name="Connector: Curved 131">
            <a:extLst>
              <a:ext uri="{FF2B5EF4-FFF2-40B4-BE49-F238E27FC236}">
                <a16:creationId xmlns:a16="http://schemas.microsoft.com/office/drawing/2014/main" id="{95DFB820-40BB-4045-952F-369D7F7BFF06}"/>
              </a:ext>
            </a:extLst>
          </p:cNvPr>
          <p:cNvCxnSpPr/>
          <p:nvPr/>
        </p:nvCxnSpPr>
        <p:spPr>
          <a:xfrm rot="5400000">
            <a:off x="8974170" y="3236541"/>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Curved 132">
            <a:extLst>
              <a:ext uri="{FF2B5EF4-FFF2-40B4-BE49-F238E27FC236}">
                <a16:creationId xmlns:a16="http://schemas.microsoft.com/office/drawing/2014/main" id="{7BEA138F-986B-4365-A2A0-604D5BB13A92}"/>
              </a:ext>
            </a:extLst>
          </p:cNvPr>
          <p:cNvCxnSpPr>
            <a:cxnSpLocks/>
          </p:cNvCxnSpPr>
          <p:nvPr/>
        </p:nvCxnSpPr>
        <p:spPr>
          <a:xfrm>
            <a:off x="7099644" y="3998418"/>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Curved 133">
            <a:extLst>
              <a:ext uri="{FF2B5EF4-FFF2-40B4-BE49-F238E27FC236}">
                <a16:creationId xmlns:a16="http://schemas.microsoft.com/office/drawing/2014/main" id="{6BE0E08A-42AB-48D3-9E57-35E7D896F708}"/>
              </a:ext>
            </a:extLst>
          </p:cNvPr>
          <p:cNvCxnSpPr>
            <a:cxnSpLocks/>
          </p:cNvCxnSpPr>
          <p:nvPr/>
        </p:nvCxnSpPr>
        <p:spPr>
          <a:xfrm rot="5400000">
            <a:off x="8342808" y="3958759"/>
            <a:ext cx="164427" cy="1970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28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7BA559-59F3-4773-BC9D-6833A08FDA9D}"/>
              </a:ext>
            </a:extLst>
          </p:cNvPr>
          <p:cNvPicPr>
            <a:picLocks noChangeAspect="1"/>
          </p:cNvPicPr>
          <p:nvPr/>
        </p:nvPicPr>
        <p:blipFill>
          <a:blip r:embed="rId2"/>
          <a:stretch>
            <a:fillRect/>
          </a:stretch>
        </p:blipFill>
        <p:spPr>
          <a:xfrm>
            <a:off x="389661" y="460131"/>
            <a:ext cx="4806464" cy="2280900"/>
          </a:xfrm>
          <a:prstGeom prst="rect">
            <a:avLst/>
          </a:prstGeom>
        </p:spPr>
      </p:pic>
      <p:pic>
        <p:nvPicPr>
          <p:cNvPr id="5" name="Picture 4">
            <a:extLst>
              <a:ext uri="{FF2B5EF4-FFF2-40B4-BE49-F238E27FC236}">
                <a16:creationId xmlns:a16="http://schemas.microsoft.com/office/drawing/2014/main" id="{0AF75FCC-ABC6-4C7F-8118-2D31DAF7D894}"/>
              </a:ext>
            </a:extLst>
          </p:cNvPr>
          <p:cNvPicPr>
            <a:picLocks noChangeAspect="1"/>
          </p:cNvPicPr>
          <p:nvPr/>
        </p:nvPicPr>
        <p:blipFill>
          <a:blip r:embed="rId3"/>
          <a:stretch>
            <a:fillRect/>
          </a:stretch>
        </p:blipFill>
        <p:spPr>
          <a:xfrm>
            <a:off x="5731673" y="460131"/>
            <a:ext cx="5777629" cy="6394938"/>
          </a:xfrm>
          <a:prstGeom prst="rect">
            <a:avLst/>
          </a:prstGeom>
        </p:spPr>
      </p:pic>
      <p:pic>
        <p:nvPicPr>
          <p:cNvPr id="7" name="Picture 6">
            <a:extLst>
              <a:ext uri="{FF2B5EF4-FFF2-40B4-BE49-F238E27FC236}">
                <a16:creationId xmlns:a16="http://schemas.microsoft.com/office/drawing/2014/main" id="{EED5D55B-3293-436E-9A9E-34C1713B748C}"/>
              </a:ext>
            </a:extLst>
          </p:cNvPr>
          <p:cNvPicPr>
            <a:picLocks noChangeAspect="1"/>
          </p:cNvPicPr>
          <p:nvPr/>
        </p:nvPicPr>
        <p:blipFill>
          <a:blip r:embed="rId4"/>
          <a:stretch>
            <a:fillRect/>
          </a:stretch>
        </p:blipFill>
        <p:spPr>
          <a:xfrm>
            <a:off x="379368" y="3006969"/>
            <a:ext cx="4816757" cy="3851031"/>
          </a:xfrm>
          <a:prstGeom prst="rect">
            <a:avLst/>
          </a:prstGeom>
        </p:spPr>
      </p:pic>
      <p:sp>
        <p:nvSpPr>
          <p:cNvPr id="8" name="TextBox 7">
            <a:extLst>
              <a:ext uri="{FF2B5EF4-FFF2-40B4-BE49-F238E27FC236}">
                <a16:creationId xmlns:a16="http://schemas.microsoft.com/office/drawing/2014/main" id="{507C7736-5997-4FF7-8713-2EB5A97D871F}"/>
              </a:ext>
            </a:extLst>
          </p:cNvPr>
          <p:cNvSpPr txBox="1"/>
          <p:nvPr/>
        </p:nvSpPr>
        <p:spPr>
          <a:xfrm>
            <a:off x="164124" y="0"/>
            <a:ext cx="2679131" cy="369332"/>
          </a:xfrm>
          <a:prstGeom prst="rect">
            <a:avLst/>
          </a:prstGeom>
          <a:noFill/>
        </p:spPr>
        <p:txBody>
          <a:bodyPr wrap="none" rtlCol="0">
            <a:spAutoFit/>
          </a:bodyPr>
          <a:lstStyle/>
          <a:p>
            <a:r>
              <a:rPr lang="en-US" dirty="0"/>
              <a:t>C-related output variables </a:t>
            </a:r>
          </a:p>
        </p:txBody>
      </p:sp>
      <p:sp>
        <p:nvSpPr>
          <p:cNvPr id="9" name="TextBox 8">
            <a:extLst>
              <a:ext uri="{FF2B5EF4-FFF2-40B4-BE49-F238E27FC236}">
                <a16:creationId xmlns:a16="http://schemas.microsoft.com/office/drawing/2014/main" id="{463E4ECC-0129-4A17-A3D0-78E2E0D3AA62}"/>
              </a:ext>
            </a:extLst>
          </p:cNvPr>
          <p:cNvSpPr txBox="1"/>
          <p:nvPr/>
        </p:nvSpPr>
        <p:spPr>
          <a:xfrm>
            <a:off x="332475" y="317635"/>
            <a:ext cx="856325" cy="369332"/>
          </a:xfrm>
          <a:prstGeom prst="rect">
            <a:avLst/>
          </a:prstGeom>
          <a:solidFill>
            <a:schemeClr val="bg1"/>
          </a:solidFill>
        </p:spPr>
        <p:txBody>
          <a:bodyPr wrap="none" rtlCol="0">
            <a:spAutoFit/>
          </a:bodyPr>
          <a:lstStyle/>
          <a:p>
            <a:r>
              <a:rPr lang="en-US" b="1" dirty="0">
                <a:solidFill>
                  <a:srgbClr val="FF0000"/>
                </a:solidFill>
              </a:rPr>
              <a:t>C stock</a:t>
            </a:r>
          </a:p>
        </p:txBody>
      </p:sp>
      <p:sp>
        <p:nvSpPr>
          <p:cNvPr id="10" name="TextBox 9">
            <a:extLst>
              <a:ext uri="{FF2B5EF4-FFF2-40B4-BE49-F238E27FC236}">
                <a16:creationId xmlns:a16="http://schemas.microsoft.com/office/drawing/2014/main" id="{54A1CE9C-CAA4-4653-AE0B-4FF6C9B66955}"/>
              </a:ext>
            </a:extLst>
          </p:cNvPr>
          <p:cNvSpPr txBox="1"/>
          <p:nvPr/>
        </p:nvSpPr>
        <p:spPr>
          <a:xfrm>
            <a:off x="332475" y="2822303"/>
            <a:ext cx="3467872" cy="369332"/>
          </a:xfrm>
          <a:prstGeom prst="rect">
            <a:avLst/>
          </a:prstGeom>
          <a:solidFill>
            <a:schemeClr val="bg1"/>
          </a:solidFill>
        </p:spPr>
        <p:txBody>
          <a:bodyPr wrap="none" rtlCol="0">
            <a:spAutoFit/>
          </a:bodyPr>
          <a:lstStyle/>
          <a:p>
            <a:r>
              <a:rPr lang="en-US" b="1" dirty="0">
                <a:solidFill>
                  <a:srgbClr val="FF0000"/>
                </a:solidFill>
              </a:rPr>
              <a:t>C fluxes from harvest and land use</a:t>
            </a:r>
          </a:p>
        </p:txBody>
      </p:sp>
      <p:sp>
        <p:nvSpPr>
          <p:cNvPr id="11" name="TextBox 10">
            <a:extLst>
              <a:ext uri="{FF2B5EF4-FFF2-40B4-BE49-F238E27FC236}">
                <a16:creationId xmlns:a16="http://schemas.microsoft.com/office/drawing/2014/main" id="{D1BA1D5C-40F0-46F0-92CE-FB452BA8EEE2}"/>
              </a:ext>
            </a:extLst>
          </p:cNvPr>
          <p:cNvSpPr txBox="1"/>
          <p:nvPr/>
        </p:nvSpPr>
        <p:spPr>
          <a:xfrm>
            <a:off x="5731673" y="46782"/>
            <a:ext cx="923010" cy="369332"/>
          </a:xfrm>
          <a:prstGeom prst="rect">
            <a:avLst/>
          </a:prstGeom>
          <a:solidFill>
            <a:schemeClr val="bg1"/>
          </a:solidFill>
        </p:spPr>
        <p:txBody>
          <a:bodyPr wrap="none" rtlCol="0">
            <a:spAutoFit/>
          </a:bodyPr>
          <a:lstStyle/>
          <a:p>
            <a:r>
              <a:rPr lang="en-US" b="1" dirty="0">
                <a:solidFill>
                  <a:srgbClr val="FF0000"/>
                </a:solidFill>
              </a:rPr>
              <a:t>C fluxes</a:t>
            </a:r>
          </a:p>
        </p:txBody>
      </p:sp>
    </p:spTree>
    <p:extLst>
      <p:ext uri="{BB962C8B-B14F-4D97-AF65-F5344CB8AC3E}">
        <p14:creationId xmlns:p14="http://schemas.microsoft.com/office/powerpoint/2010/main" val="380293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10AA0B-8698-49C8-8E4F-F1FBC674D12E}"/>
              </a:ext>
            </a:extLst>
          </p:cNvPr>
          <p:cNvSpPr txBox="1"/>
          <p:nvPr/>
        </p:nvSpPr>
        <p:spPr>
          <a:xfrm>
            <a:off x="351692" y="339969"/>
            <a:ext cx="3358662" cy="830997"/>
          </a:xfrm>
          <a:prstGeom prst="rect">
            <a:avLst/>
          </a:prstGeom>
          <a:noFill/>
        </p:spPr>
        <p:txBody>
          <a:bodyPr wrap="square" rtlCol="0">
            <a:spAutoFit/>
          </a:bodyPr>
          <a:lstStyle/>
          <a:p>
            <a:r>
              <a:rPr lang="en-US" sz="2400" b="1" dirty="0">
                <a:solidFill>
                  <a:srgbClr val="0070C0"/>
                </a:solidFill>
              </a:rPr>
              <a:t>Outputs for CMIP6:</a:t>
            </a:r>
          </a:p>
          <a:p>
            <a:r>
              <a:rPr lang="en-US" altLang="zh-CN" sz="2400" b="1" dirty="0">
                <a:solidFill>
                  <a:srgbClr val="0070C0"/>
                </a:solidFill>
              </a:rPr>
              <a:t>	JULES-ES 1.0</a:t>
            </a:r>
            <a:endParaRPr lang="en-US" sz="2400" b="1" dirty="0">
              <a:solidFill>
                <a:srgbClr val="0070C0"/>
              </a:solidFill>
            </a:endParaRPr>
          </a:p>
        </p:txBody>
      </p:sp>
      <p:pic>
        <p:nvPicPr>
          <p:cNvPr id="6" name="Picture 5">
            <a:extLst>
              <a:ext uri="{FF2B5EF4-FFF2-40B4-BE49-F238E27FC236}">
                <a16:creationId xmlns:a16="http://schemas.microsoft.com/office/drawing/2014/main" id="{CED84D71-1258-4AD3-95CD-1A1FDB8BA070}"/>
              </a:ext>
            </a:extLst>
          </p:cNvPr>
          <p:cNvPicPr>
            <a:picLocks noChangeAspect="1"/>
          </p:cNvPicPr>
          <p:nvPr/>
        </p:nvPicPr>
        <p:blipFill>
          <a:blip r:embed="rId2"/>
          <a:stretch>
            <a:fillRect/>
          </a:stretch>
        </p:blipFill>
        <p:spPr>
          <a:xfrm>
            <a:off x="4065203" y="339969"/>
            <a:ext cx="7945089" cy="6354233"/>
          </a:xfrm>
          <a:prstGeom prst="rect">
            <a:avLst/>
          </a:prstGeom>
        </p:spPr>
      </p:pic>
      <p:sp>
        <p:nvSpPr>
          <p:cNvPr id="8" name="TextBox 7">
            <a:extLst>
              <a:ext uri="{FF2B5EF4-FFF2-40B4-BE49-F238E27FC236}">
                <a16:creationId xmlns:a16="http://schemas.microsoft.com/office/drawing/2014/main" id="{A690257F-5F4F-44FD-8C70-1075AA36D594}"/>
              </a:ext>
            </a:extLst>
          </p:cNvPr>
          <p:cNvSpPr txBox="1"/>
          <p:nvPr/>
        </p:nvSpPr>
        <p:spPr>
          <a:xfrm>
            <a:off x="76200" y="1714615"/>
            <a:ext cx="4103077" cy="369332"/>
          </a:xfrm>
          <a:prstGeom prst="rect">
            <a:avLst/>
          </a:prstGeom>
          <a:noFill/>
        </p:spPr>
        <p:txBody>
          <a:bodyPr wrap="square">
            <a:spAutoFit/>
          </a:bodyPr>
          <a:lstStyle/>
          <a:p>
            <a:r>
              <a:rPr lang="en-US" dirty="0"/>
              <a:t>https://esgf-node.llnl.gov/search/cmip6/</a:t>
            </a:r>
          </a:p>
        </p:txBody>
      </p:sp>
      <p:sp>
        <p:nvSpPr>
          <p:cNvPr id="9" name="Rectangle 8">
            <a:extLst>
              <a:ext uri="{FF2B5EF4-FFF2-40B4-BE49-F238E27FC236}">
                <a16:creationId xmlns:a16="http://schemas.microsoft.com/office/drawing/2014/main" id="{74BA4594-E87B-40B8-8A8D-2A536F5EDB92}"/>
              </a:ext>
            </a:extLst>
          </p:cNvPr>
          <p:cNvSpPr/>
          <p:nvPr/>
        </p:nvSpPr>
        <p:spPr>
          <a:xfrm>
            <a:off x="4065203" y="1072804"/>
            <a:ext cx="1497397" cy="439473"/>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FAB500B-E1FF-4A8C-9C63-315DFC9D6BE5}"/>
              </a:ext>
            </a:extLst>
          </p:cNvPr>
          <p:cNvPicPr>
            <a:picLocks noChangeAspect="1"/>
          </p:cNvPicPr>
          <p:nvPr/>
        </p:nvPicPr>
        <p:blipFill rotWithShape="1">
          <a:blip r:embed="rId3"/>
          <a:srcRect t="3575" b="19554"/>
          <a:stretch/>
        </p:blipFill>
        <p:spPr>
          <a:xfrm>
            <a:off x="155893" y="2420815"/>
            <a:ext cx="1455467" cy="2016370"/>
          </a:xfrm>
          <a:prstGeom prst="rect">
            <a:avLst/>
          </a:prstGeom>
        </p:spPr>
      </p:pic>
      <p:pic>
        <p:nvPicPr>
          <p:cNvPr id="7" name="Picture 6">
            <a:extLst>
              <a:ext uri="{FF2B5EF4-FFF2-40B4-BE49-F238E27FC236}">
                <a16:creationId xmlns:a16="http://schemas.microsoft.com/office/drawing/2014/main" id="{31ED2803-BD76-49AB-89F0-02664BEB05E8}"/>
              </a:ext>
            </a:extLst>
          </p:cNvPr>
          <p:cNvPicPr>
            <a:picLocks noChangeAspect="1"/>
          </p:cNvPicPr>
          <p:nvPr/>
        </p:nvPicPr>
        <p:blipFill>
          <a:blip r:embed="rId4"/>
          <a:stretch>
            <a:fillRect/>
          </a:stretch>
        </p:blipFill>
        <p:spPr>
          <a:xfrm>
            <a:off x="1904771" y="2420815"/>
            <a:ext cx="1780098" cy="948826"/>
          </a:xfrm>
          <a:prstGeom prst="rect">
            <a:avLst/>
          </a:prstGeom>
        </p:spPr>
      </p:pic>
      <p:pic>
        <p:nvPicPr>
          <p:cNvPr id="11" name="Picture 10">
            <a:extLst>
              <a:ext uri="{FF2B5EF4-FFF2-40B4-BE49-F238E27FC236}">
                <a16:creationId xmlns:a16="http://schemas.microsoft.com/office/drawing/2014/main" id="{8DA1355A-BBD3-49CE-9112-6EE76BA8EF3C}"/>
              </a:ext>
            </a:extLst>
          </p:cNvPr>
          <p:cNvPicPr>
            <a:picLocks noChangeAspect="1"/>
          </p:cNvPicPr>
          <p:nvPr/>
        </p:nvPicPr>
        <p:blipFill rotWithShape="1">
          <a:blip r:embed="rId5"/>
          <a:srcRect l="642" r="1"/>
          <a:stretch/>
        </p:blipFill>
        <p:spPr>
          <a:xfrm>
            <a:off x="1874740" y="4917972"/>
            <a:ext cx="2126484" cy="1394761"/>
          </a:xfrm>
          <a:prstGeom prst="rect">
            <a:avLst/>
          </a:prstGeom>
        </p:spPr>
      </p:pic>
      <p:pic>
        <p:nvPicPr>
          <p:cNvPr id="12" name="Picture 11">
            <a:extLst>
              <a:ext uri="{FF2B5EF4-FFF2-40B4-BE49-F238E27FC236}">
                <a16:creationId xmlns:a16="http://schemas.microsoft.com/office/drawing/2014/main" id="{A6E68010-E2C9-402C-8576-0D26C0D184F9}"/>
              </a:ext>
            </a:extLst>
          </p:cNvPr>
          <p:cNvPicPr>
            <a:picLocks noChangeAspect="1"/>
          </p:cNvPicPr>
          <p:nvPr/>
        </p:nvPicPr>
        <p:blipFill rotWithShape="1">
          <a:blip r:embed="rId3"/>
          <a:srcRect t="81788"/>
          <a:stretch/>
        </p:blipFill>
        <p:spPr>
          <a:xfrm>
            <a:off x="1886464" y="6380285"/>
            <a:ext cx="1455467" cy="477715"/>
          </a:xfrm>
          <a:prstGeom prst="rect">
            <a:avLst/>
          </a:prstGeom>
        </p:spPr>
      </p:pic>
      <p:pic>
        <p:nvPicPr>
          <p:cNvPr id="14" name="Picture 13">
            <a:extLst>
              <a:ext uri="{FF2B5EF4-FFF2-40B4-BE49-F238E27FC236}">
                <a16:creationId xmlns:a16="http://schemas.microsoft.com/office/drawing/2014/main" id="{7FFA2619-E1A4-4A4D-A4C2-B3B005AFCC8D}"/>
              </a:ext>
            </a:extLst>
          </p:cNvPr>
          <p:cNvPicPr>
            <a:picLocks noChangeAspect="1"/>
          </p:cNvPicPr>
          <p:nvPr/>
        </p:nvPicPr>
        <p:blipFill>
          <a:blip r:embed="rId6"/>
          <a:stretch>
            <a:fillRect/>
          </a:stretch>
        </p:blipFill>
        <p:spPr>
          <a:xfrm>
            <a:off x="1874740" y="3428999"/>
            <a:ext cx="1873196" cy="1394761"/>
          </a:xfrm>
          <a:prstGeom prst="rect">
            <a:avLst/>
          </a:prstGeom>
        </p:spPr>
      </p:pic>
    </p:spTree>
    <p:extLst>
      <p:ext uri="{BB962C8B-B14F-4D97-AF65-F5344CB8AC3E}">
        <p14:creationId xmlns:p14="http://schemas.microsoft.com/office/powerpoint/2010/main" val="148823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C71823-8329-4624-A680-BCF417493394}"/>
              </a:ext>
            </a:extLst>
          </p:cNvPr>
          <p:cNvPicPr>
            <a:picLocks noChangeAspect="1"/>
          </p:cNvPicPr>
          <p:nvPr/>
        </p:nvPicPr>
        <p:blipFill>
          <a:blip r:embed="rId2"/>
          <a:stretch>
            <a:fillRect/>
          </a:stretch>
        </p:blipFill>
        <p:spPr>
          <a:xfrm>
            <a:off x="1649058" y="1046271"/>
            <a:ext cx="9399941" cy="5811729"/>
          </a:xfrm>
          <a:prstGeom prst="rect">
            <a:avLst/>
          </a:prstGeom>
        </p:spPr>
      </p:pic>
      <p:sp>
        <p:nvSpPr>
          <p:cNvPr id="2" name="TextBox 1">
            <a:extLst>
              <a:ext uri="{FF2B5EF4-FFF2-40B4-BE49-F238E27FC236}">
                <a16:creationId xmlns:a16="http://schemas.microsoft.com/office/drawing/2014/main" id="{5A594271-AFCD-448B-9687-41D11A201182}"/>
              </a:ext>
            </a:extLst>
          </p:cNvPr>
          <p:cNvSpPr txBox="1"/>
          <p:nvPr/>
        </p:nvSpPr>
        <p:spPr>
          <a:xfrm>
            <a:off x="351692" y="339969"/>
            <a:ext cx="3358662" cy="830997"/>
          </a:xfrm>
          <a:prstGeom prst="rect">
            <a:avLst/>
          </a:prstGeom>
          <a:noFill/>
        </p:spPr>
        <p:txBody>
          <a:bodyPr wrap="square" rtlCol="0">
            <a:spAutoFit/>
          </a:bodyPr>
          <a:lstStyle/>
          <a:p>
            <a:r>
              <a:rPr lang="en-US" sz="2400" b="1" dirty="0">
                <a:solidFill>
                  <a:srgbClr val="0070C0"/>
                </a:solidFill>
              </a:rPr>
              <a:t>Outputs for TRENDY:</a:t>
            </a:r>
          </a:p>
          <a:p>
            <a:r>
              <a:rPr lang="en-US" sz="2400" b="1" dirty="0">
                <a:solidFill>
                  <a:srgbClr val="0070C0"/>
                </a:solidFill>
              </a:rPr>
              <a:t>	</a:t>
            </a:r>
            <a:r>
              <a:rPr lang="en-US" altLang="zh-CN" sz="2400" b="1" dirty="0">
                <a:solidFill>
                  <a:srgbClr val="0070C0"/>
                </a:solidFill>
              </a:rPr>
              <a:t> JULES</a:t>
            </a:r>
            <a:endParaRPr lang="en-US" sz="2400" b="1" dirty="0">
              <a:solidFill>
                <a:srgbClr val="0070C0"/>
              </a:solidFill>
            </a:endParaRPr>
          </a:p>
        </p:txBody>
      </p:sp>
      <p:sp>
        <p:nvSpPr>
          <p:cNvPr id="3" name="TextBox 2">
            <a:extLst>
              <a:ext uri="{FF2B5EF4-FFF2-40B4-BE49-F238E27FC236}">
                <a16:creationId xmlns:a16="http://schemas.microsoft.com/office/drawing/2014/main" id="{B319B25E-4ED0-4DC6-8C64-E37955443EAF}"/>
              </a:ext>
            </a:extLst>
          </p:cNvPr>
          <p:cNvSpPr txBox="1"/>
          <p:nvPr/>
        </p:nvSpPr>
        <p:spPr>
          <a:xfrm>
            <a:off x="3329352" y="205153"/>
            <a:ext cx="7872047" cy="1200329"/>
          </a:xfrm>
          <a:prstGeom prst="rect">
            <a:avLst/>
          </a:prstGeom>
          <a:noFill/>
        </p:spPr>
        <p:txBody>
          <a:bodyPr wrap="square" rtlCol="0">
            <a:spAutoFit/>
          </a:bodyPr>
          <a:lstStyle/>
          <a:p>
            <a:r>
              <a:rPr lang="en-US" dirty="0"/>
              <a:t>Full list of output variables: </a:t>
            </a:r>
            <a:r>
              <a:rPr lang="en-US" dirty="0">
                <a:hlinkClick r:id="rId3"/>
              </a:rPr>
              <a:t>http://dgvm.ceh.ac.uk/files/Trendy_ListofVariables_Nov2011.pdf</a:t>
            </a:r>
            <a:endParaRPr lang="en-US" dirty="0">
              <a:solidFill>
                <a:srgbClr val="FF0000"/>
              </a:solidFill>
            </a:endParaRPr>
          </a:p>
          <a:p>
            <a:endParaRPr lang="en-US" dirty="0">
              <a:solidFill>
                <a:srgbClr val="FF0000"/>
              </a:solidFill>
            </a:endParaRPr>
          </a:p>
          <a:p>
            <a:r>
              <a:rPr lang="en-US" dirty="0">
                <a:solidFill>
                  <a:srgbClr val="FF0000"/>
                </a:solidFill>
              </a:rPr>
              <a:t>Level 1 variables: </a:t>
            </a:r>
            <a:r>
              <a:rPr lang="en-US" b="1" dirty="0">
                <a:solidFill>
                  <a:srgbClr val="FF0000"/>
                </a:solidFill>
              </a:rPr>
              <a:t>essential</a:t>
            </a:r>
            <a:r>
              <a:rPr lang="en-US" dirty="0"/>
              <a:t> </a:t>
            </a:r>
          </a:p>
        </p:txBody>
      </p:sp>
    </p:spTree>
    <p:extLst>
      <p:ext uri="{BB962C8B-B14F-4D97-AF65-F5344CB8AC3E}">
        <p14:creationId xmlns:p14="http://schemas.microsoft.com/office/powerpoint/2010/main" val="70693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AF1D35-7370-4046-B52E-72328BA5C6F4}"/>
              </a:ext>
            </a:extLst>
          </p:cNvPr>
          <p:cNvSpPr txBox="1"/>
          <p:nvPr/>
        </p:nvSpPr>
        <p:spPr>
          <a:xfrm>
            <a:off x="738554" y="961293"/>
            <a:ext cx="10867292" cy="4647426"/>
          </a:xfrm>
          <a:prstGeom prst="rect">
            <a:avLst/>
          </a:prstGeom>
          <a:noFill/>
        </p:spPr>
        <p:txBody>
          <a:bodyPr wrap="square" rtlCol="0">
            <a:spAutoFit/>
          </a:bodyPr>
          <a:lstStyle/>
          <a:p>
            <a:r>
              <a:rPr lang="en-US" b="1" dirty="0"/>
              <a:t>References</a:t>
            </a:r>
            <a:r>
              <a:rPr lang="en-US" dirty="0"/>
              <a:t>:</a:t>
            </a:r>
          </a:p>
          <a:p>
            <a:endParaRPr lang="en-US" dirty="0"/>
          </a:p>
          <a:p>
            <a:pPr indent="-457200">
              <a:spcAft>
                <a:spcPts val="600"/>
              </a:spcAft>
            </a:pPr>
            <a:r>
              <a:rPr lang="en-US" sz="1600" b="0" i="0" dirty="0">
                <a:solidFill>
                  <a:srgbClr val="333333"/>
                </a:solidFill>
                <a:effectLst/>
              </a:rPr>
              <a:t>Arora, V. K., </a:t>
            </a:r>
            <a:r>
              <a:rPr lang="en-US" sz="1600" b="0" i="0" dirty="0" err="1">
                <a:solidFill>
                  <a:srgbClr val="333333"/>
                </a:solidFill>
                <a:effectLst/>
              </a:rPr>
              <a:t>Katavouta</a:t>
            </a:r>
            <a:r>
              <a:rPr lang="en-US" sz="1600" b="0" i="0" dirty="0">
                <a:solidFill>
                  <a:srgbClr val="333333"/>
                </a:solidFill>
                <a:effectLst/>
              </a:rPr>
              <a:t>, A., Williams, R. G., Jones, C. D., </a:t>
            </a:r>
            <a:r>
              <a:rPr lang="en-US" sz="1600" b="0" i="0" dirty="0" err="1">
                <a:solidFill>
                  <a:srgbClr val="333333"/>
                </a:solidFill>
                <a:effectLst/>
              </a:rPr>
              <a:t>Brovkin</a:t>
            </a:r>
            <a:r>
              <a:rPr lang="en-US" sz="1600" b="0" i="0" dirty="0">
                <a:solidFill>
                  <a:srgbClr val="333333"/>
                </a:solidFill>
                <a:effectLst/>
              </a:rPr>
              <a:t>, V., </a:t>
            </a:r>
            <a:r>
              <a:rPr lang="en-US" sz="1600" b="0" i="0" dirty="0" err="1">
                <a:solidFill>
                  <a:srgbClr val="333333"/>
                </a:solidFill>
                <a:effectLst/>
              </a:rPr>
              <a:t>Friedlingstein</a:t>
            </a:r>
            <a:r>
              <a:rPr lang="en-US" sz="1600" b="0" i="0" dirty="0">
                <a:solidFill>
                  <a:srgbClr val="333333"/>
                </a:solidFill>
                <a:effectLst/>
              </a:rPr>
              <a:t>, P., Schwinger, J., Bopp, L., Boucher, O., </a:t>
            </a:r>
            <a:r>
              <a:rPr lang="en-US" sz="1600" b="0" i="0" dirty="0" err="1">
                <a:solidFill>
                  <a:srgbClr val="333333"/>
                </a:solidFill>
                <a:effectLst/>
              </a:rPr>
              <a:t>Cadule</a:t>
            </a:r>
            <a:r>
              <a:rPr lang="en-US" sz="1600" b="0" i="0" dirty="0">
                <a:solidFill>
                  <a:srgbClr val="333333"/>
                </a:solidFill>
                <a:effectLst/>
              </a:rPr>
              <a:t>, P., Chamberlain, M. A., Christian, J. R., </a:t>
            </a:r>
            <a:r>
              <a:rPr lang="en-US" sz="1600" b="0" i="0" dirty="0" err="1">
                <a:solidFill>
                  <a:srgbClr val="333333"/>
                </a:solidFill>
                <a:effectLst/>
              </a:rPr>
              <a:t>Delire</a:t>
            </a:r>
            <a:r>
              <a:rPr lang="en-US" sz="1600" b="0" i="0" dirty="0">
                <a:solidFill>
                  <a:srgbClr val="333333"/>
                </a:solidFill>
                <a:effectLst/>
              </a:rPr>
              <a:t>, C., Fisher, R. A., </a:t>
            </a:r>
            <a:r>
              <a:rPr lang="en-US" sz="1600" b="0" i="0" dirty="0" err="1">
                <a:solidFill>
                  <a:srgbClr val="333333"/>
                </a:solidFill>
                <a:effectLst/>
              </a:rPr>
              <a:t>Hajima</a:t>
            </a:r>
            <a:r>
              <a:rPr lang="en-US" sz="1600" b="0" i="0" dirty="0">
                <a:solidFill>
                  <a:srgbClr val="333333"/>
                </a:solidFill>
                <a:effectLst/>
              </a:rPr>
              <a:t>, T., </a:t>
            </a:r>
            <a:r>
              <a:rPr lang="en-US" sz="1600" b="0" i="0" dirty="0" err="1">
                <a:solidFill>
                  <a:srgbClr val="333333"/>
                </a:solidFill>
                <a:effectLst/>
              </a:rPr>
              <a:t>Ilyina</a:t>
            </a:r>
            <a:r>
              <a:rPr lang="en-US" sz="1600" b="0" i="0" dirty="0">
                <a:solidFill>
                  <a:srgbClr val="333333"/>
                </a:solidFill>
                <a:effectLst/>
              </a:rPr>
              <a:t>, T., </a:t>
            </a:r>
            <a:r>
              <a:rPr lang="en-US" sz="1600" b="0" i="0" dirty="0" err="1">
                <a:solidFill>
                  <a:srgbClr val="333333"/>
                </a:solidFill>
                <a:effectLst/>
              </a:rPr>
              <a:t>Joetzjer</a:t>
            </a:r>
            <a:r>
              <a:rPr lang="en-US" sz="1600" b="0" i="0" dirty="0">
                <a:solidFill>
                  <a:srgbClr val="333333"/>
                </a:solidFill>
                <a:effectLst/>
              </a:rPr>
              <a:t>, E., </a:t>
            </a:r>
            <a:r>
              <a:rPr lang="en-US" sz="1600" b="0" i="0" dirty="0" err="1">
                <a:solidFill>
                  <a:srgbClr val="333333"/>
                </a:solidFill>
                <a:effectLst/>
              </a:rPr>
              <a:t>Kawamiya</a:t>
            </a:r>
            <a:r>
              <a:rPr lang="en-US" sz="1600" b="0" i="0" dirty="0">
                <a:solidFill>
                  <a:srgbClr val="333333"/>
                </a:solidFill>
                <a:effectLst/>
              </a:rPr>
              <a:t>, M., </a:t>
            </a:r>
            <a:r>
              <a:rPr lang="en-US" sz="1600" b="0" i="0" dirty="0" err="1">
                <a:solidFill>
                  <a:srgbClr val="333333"/>
                </a:solidFill>
                <a:effectLst/>
              </a:rPr>
              <a:t>Koven</a:t>
            </a:r>
            <a:r>
              <a:rPr lang="en-US" sz="1600" b="0" i="0" dirty="0">
                <a:solidFill>
                  <a:srgbClr val="333333"/>
                </a:solidFill>
                <a:effectLst/>
              </a:rPr>
              <a:t>, C. D., </a:t>
            </a:r>
            <a:r>
              <a:rPr lang="en-US" sz="1600" b="0" i="0" dirty="0" err="1">
                <a:solidFill>
                  <a:srgbClr val="333333"/>
                </a:solidFill>
                <a:effectLst/>
              </a:rPr>
              <a:t>Krasting</a:t>
            </a:r>
            <a:r>
              <a:rPr lang="en-US" sz="1600" b="0" i="0" dirty="0">
                <a:solidFill>
                  <a:srgbClr val="333333"/>
                </a:solidFill>
                <a:effectLst/>
              </a:rPr>
              <a:t>, J. P., Law, R. M., Lawrence, D. M., </a:t>
            </a:r>
            <a:r>
              <a:rPr lang="en-US" sz="1600" b="0" i="0" dirty="0" err="1">
                <a:solidFill>
                  <a:srgbClr val="333333"/>
                </a:solidFill>
                <a:effectLst/>
              </a:rPr>
              <a:t>Lenton</a:t>
            </a:r>
            <a:r>
              <a:rPr lang="en-US" sz="1600" b="0" i="0" dirty="0">
                <a:solidFill>
                  <a:srgbClr val="333333"/>
                </a:solidFill>
                <a:effectLst/>
              </a:rPr>
              <a:t>, A., Lindsay, K., </a:t>
            </a:r>
            <a:r>
              <a:rPr lang="en-US" sz="1600" b="0" i="0" dirty="0" err="1">
                <a:solidFill>
                  <a:srgbClr val="333333"/>
                </a:solidFill>
                <a:effectLst/>
              </a:rPr>
              <a:t>Pongratz</a:t>
            </a:r>
            <a:r>
              <a:rPr lang="en-US" sz="1600" b="0" i="0" dirty="0">
                <a:solidFill>
                  <a:srgbClr val="333333"/>
                </a:solidFill>
                <a:effectLst/>
              </a:rPr>
              <a:t>, J., Raddatz, T., </a:t>
            </a:r>
            <a:r>
              <a:rPr lang="en-US" sz="1600" b="0" i="0" dirty="0" err="1">
                <a:solidFill>
                  <a:srgbClr val="333333"/>
                </a:solidFill>
                <a:effectLst/>
              </a:rPr>
              <a:t>Séférian</a:t>
            </a:r>
            <a:r>
              <a:rPr lang="en-US" sz="1600" b="0" i="0" dirty="0">
                <a:solidFill>
                  <a:srgbClr val="333333"/>
                </a:solidFill>
                <a:effectLst/>
              </a:rPr>
              <a:t>, R., </a:t>
            </a:r>
            <a:r>
              <a:rPr lang="en-US" sz="1600" b="0" i="0" dirty="0" err="1">
                <a:solidFill>
                  <a:srgbClr val="333333"/>
                </a:solidFill>
                <a:effectLst/>
              </a:rPr>
              <a:t>Tachiiri</a:t>
            </a:r>
            <a:r>
              <a:rPr lang="en-US" sz="1600" b="0" i="0" dirty="0">
                <a:solidFill>
                  <a:srgbClr val="333333"/>
                </a:solidFill>
                <a:effectLst/>
              </a:rPr>
              <a:t>, K., </a:t>
            </a:r>
            <a:r>
              <a:rPr lang="en-US" sz="1600" b="0" i="0" dirty="0" err="1">
                <a:solidFill>
                  <a:srgbClr val="333333"/>
                </a:solidFill>
                <a:effectLst/>
              </a:rPr>
              <a:t>Tjiputra</a:t>
            </a:r>
            <a:r>
              <a:rPr lang="en-US" sz="1600" b="0" i="0" dirty="0">
                <a:solidFill>
                  <a:srgbClr val="333333"/>
                </a:solidFill>
                <a:effectLst/>
              </a:rPr>
              <a:t>, J. F., Wiltshire, A., Wu, T. &amp; </a:t>
            </a:r>
            <a:r>
              <a:rPr lang="en-US" sz="1600" b="0" i="0" dirty="0" err="1">
                <a:solidFill>
                  <a:srgbClr val="333333"/>
                </a:solidFill>
                <a:effectLst/>
              </a:rPr>
              <a:t>Ziehn</a:t>
            </a:r>
            <a:r>
              <a:rPr lang="en-US" sz="1600" b="0" i="0" dirty="0">
                <a:solidFill>
                  <a:srgbClr val="333333"/>
                </a:solidFill>
                <a:effectLst/>
              </a:rPr>
              <a:t>, T. 2020. Carbon–concentration and carbon–climate feedbacks in CMIP6 models and their comparison to CMIP5 models. Biogeosciences, 17, 4173-4222.</a:t>
            </a:r>
          </a:p>
          <a:p>
            <a:pPr indent="-457200">
              <a:spcAft>
                <a:spcPts val="600"/>
              </a:spcAft>
            </a:pPr>
            <a:r>
              <a:rPr lang="en-US" sz="1600" dirty="0"/>
              <a:t>Burton, C., Betts, R., Cardoso, M., </a:t>
            </a:r>
            <a:r>
              <a:rPr lang="en-US" sz="1600" dirty="0" err="1"/>
              <a:t>Feldpausch</a:t>
            </a:r>
            <a:r>
              <a:rPr lang="en-US" sz="1600" dirty="0"/>
              <a:t>, T. R., Harper, A., Jones, C. D., Kelley, D. I., Robertson, E. &amp; Wiltshire, A. 2019. Representation of fire, land-use change and vegetation dynamics in the Joint UK Land Environment Simulator vn4.9 (JULES). </a:t>
            </a:r>
            <a:r>
              <a:rPr lang="en-US" sz="1600" i="1" dirty="0"/>
              <a:t>Geoscientific Model Development,</a:t>
            </a:r>
            <a:r>
              <a:rPr lang="en-US" sz="1600" i="0" dirty="0"/>
              <a:t> 12</a:t>
            </a:r>
            <a:r>
              <a:rPr lang="en-US" sz="1600" b="1" i="0" dirty="0"/>
              <a:t>,</a:t>
            </a:r>
            <a:r>
              <a:rPr lang="en-US" sz="1600" b="0" i="0" dirty="0"/>
              <a:t> 179-193.</a:t>
            </a:r>
          </a:p>
          <a:p>
            <a:pPr indent="-457200">
              <a:spcAft>
                <a:spcPts val="600"/>
              </a:spcAft>
            </a:pPr>
            <a:r>
              <a:rPr lang="en-US" sz="1600" dirty="0"/>
              <a:t>Clark, D. B., Mercado, L. M., </a:t>
            </a:r>
            <a:r>
              <a:rPr lang="en-US" sz="1600" dirty="0" err="1"/>
              <a:t>Sitch</a:t>
            </a:r>
            <a:r>
              <a:rPr lang="en-US" sz="1600" dirty="0"/>
              <a:t>, S., Jones, C. D., </a:t>
            </a:r>
            <a:r>
              <a:rPr lang="en-US" sz="1600" dirty="0" err="1"/>
              <a:t>Gedney</a:t>
            </a:r>
            <a:r>
              <a:rPr lang="en-US" sz="1600" dirty="0"/>
              <a:t>, N., Best, M. J., Pryor, M., Rooney, G. G., </a:t>
            </a:r>
            <a:r>
              <a:rPr lang="en-US" sz="1600" dirty="0" err="1"/>
              <a:t>Essery</a:t>
            </a:r>
            <a:r>
              <a:rPr lang="en-US" sz="1600" dirty="0"/>
              <a:t>, R. L. H., Blyth, E., Boucher, O., Harding, R. J., </a:t>
            </a:r>
            <a:r>
              <a:rPr lang="en-US" sz="1600" dirty="0" err="1"/>
              <a:t>Huntingford</a:t>
            </a:r>
            <a:r>
              <a:rPr lang="en-US" sz="1600" dirty="0"/>
              <a:t>, C. &amp; Cox, P. M. 2011. The Joint UK Land Environment Simulator (JULES), model description – Part 2: Carbon fluxes and vegetation dynamics. Geoscientific Model Development, 4, 701-722.</a:t>
            </a:r>
            <a:r>
              <a:rPr lang="en-US" sz="1600" dirty="0">
                <a:solidFill>
                  <a:srgbClr val="333333"/>
                </a:solidFill>
              </a:rPr>
              <a:t> </a:t>
            </a:r>
          </a:p>
          <a:p>
            <a:pPr indent="-457200">
              <a:spcAft>
                <a:spcPts val="600"/>
              </a:spcAft>
            </a:pPr>
            <a:r>
              <a:rPr lang="en-US" sz="1600" dirty="0">
                <a:solidFill>
                  <a:srgbClr val="333333"/>
                </a:solidFill>
              </a:rPr>
              <a:t>Wiltshire, A. J., Burke, E. J., </a:t>
            </a:r>
            <a:r>
              <a:rPr lang="en-US" sz="1600" dirty="0" err="1">
                <a:solidFill>
                  <a:srgbClr val="333333"/>
                </a:solidFill>
              </a:rPr>
              <a:t>Chadburn</a:t>
            </a:r>
            <a:r>
              <a:rPr lang="en-US" sz="1600" dirty="0">
                <a:solidFill>
                  <a:srgbClr val="333333"/>
                </a:solidFill>
              </a:rPr>
              <a:t>, S. E., Jones, C. D., Cox, P. M., Davies-Barnard, T., </a:t>
            </a:r>
            <a:r>
              <a:rPr lang="en-US" sz="1600" dirty="0" err="1">
                <a:solidFill>
                  <a:srgbClr val="333333"/>
                </a:solidFill>
              </a:rPr>
              <a:t>Friedlingstein</a:t>
            </a:r>
            <a:r>
              <a:rPr lang="en-US" sz="1600" dirty="0">
                <a:solidFill>
                  <a:srgbClr val="333333"/>
                </a:solidFill>
              </a:rPr>
              <a:t>, P., Harper, A. B., Liddicoat, S., </a:t>
            </a:r>
            <a:r>
              <a:rPr lang="en-US" sz="1600" dirty="0" err="1">
                <a:solidFill>
                  <a:srgbClr val="333333"/>
                </a:solidFill>
              </a:rPr>
              <a:t>Sitch</a:t>
            </a:r>
            <a:r>
              <a:rPr lang="en-US" sz="1600" dirty="0">
                <a:solidFill>
                  <a:srgbClr val="333333"/>
                </a:solidFill>
              </a:rPr>
              <a:t>, S. &amp; </a:t>
            </a:r>
            <a:r>
              <a:rPr lang="en-US" sz="1600" dirty="0" err="1">
                <a:solidFill>
                  <a:srgbClr val="333333"/>
                </a:solidFill>
              </a:rPr>
              <a:t>Zaehle</a:t>
            </a:r>
            <a:r>
              <a:rPr lang="en-US" sz="1600" dirty="0">
                <a:solidFill>
                  <a:srgbClr val="333333"/>
                </a:solidFill>
              </a:rPr>
              <a:t>, S. 2021. JULES-CN: a coupled terrestrial carbon–nitrogen scheme (JULES vn5.1). Geoscientific Model Development, 14, 2161-2186.</a:t>
            </a:r>
          </a:p>
          <a:p>
            <a:pPr indent="-457200">
              <a:spcAft>
                <a:spcPts val="600"/>
              </a:spcAft>
            </a:pPr>
            <a:endParaRPr lang="en-US" sz="1600" dirty="0"/>
          </a:p>
        </p:txBody>
      </p:sp>
    </p:spTree>
    <p:extLst>
      <p:ext uri="{BB962C8B-B14F-4D97-AF65-F5344CB8AC3E}">
        <p14:creationId xmlns:p14="http://schemas.microsoft.com/office/powerpoint/2010/main" val="2949348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939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NimbusRomNo9L-Regu</vt:lpstr>
      <vt:lpstr>Arial</vt:lpstr>
      <vt:lpstr>Calibri</vt:lpstr>
      <vt:lpstr>Calibri Light</vt:lpstr>
      <vt:lpstr>Office Theme</vt:lpstr>
      <vt:lpstr>Matrix approach to CMIP6 and TRENDY</vt:lpstr>
      <vt:lpstr>Description of 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approach to CMIP6</dc:title>
  <dc:creator>Yiqi Luo</dc:creator>
  <cp:lastModifiedBy>Zhou, Yu</cp:lastModifiedBy>
  <cp:revision>36</cp:revision>
  <dcterms:created xsi:type="dcterms:W3CDTF">2021-06-08T13:39:17Z</dcterms:created>
  <dcterms:modified xsi:type="dcterms:W3CDTF">2021-07-13T12:29:58Z</dcterms:modified>
</cp:coreProperties>
</file>