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57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1F9B9-C437-AF47-A7C3-F96C501D8102}" v="9" dt="2021-07-05T03:10:44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83"/>
    <p:restoredTop sz="94640"/>
  </p:normalViewPr>
  <p:slideViewPr>
    <p:cSldViewPr snapToGrid="0" snapToObjects="1">
      <p:cViewPr varScale="1">
        <p:scale>
          <a:sx n="85" d="100"/>
          <a:sy n="85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5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2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5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72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22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7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33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77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2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8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5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0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6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4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2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F26AAD-77D3-D04A-BB91-BE43F452A0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ED327E0-A6DC-3042-ACEC-EA03E5D8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8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walkerap@ornl.gov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4E9E95-1D5B-CF4E-89F4-8F2029D97F8F}"/>
              </a:ext>
            </a:extLst>
          </p:cNvPr>
          <p:cNvSpPr txBox="1"/>
          <p:nvPr/>
        </p:nvSpPr>
        <p:spPr>
          <a:xfrm>
            <a:off x="1648770" y="1328151"/>
            <a:ext cx="8894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Matrix approach to CMIP6 and TRENDY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76213-0C0F-0844-B177-0DB617853F10}"/>
              </a:ext>
            </a:extLst>
          </p:cNvPr>
          <p:cNvSpPr/>
          <p:nvPr/>
        </p:nvSpPr>
        <p:spPr>
          <a:xfrm>
            <a:off x="719137" y="2905780"/>
            <a:ext cx="1075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Model name – Sheffield Dynamic Global Vegetation Models (SDGVMS)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25898-1910-F141-9A83-203D4252DF85}"/>
              </a:ext>
            </a:extLst>
          </p:cNvPr>
          <p:cNvSpPr txBox="1"/>
          <p:nvPr/>
        </p:nvSpPr>
        <p:spPr>
          <a:xfrm>
            <a:off x="4781549" y="3929411"/>
            <a:ext cx="2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Assignment week 6-7-21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042D2-B40D-6D47-B2FB-BD829AC19BB2}"/>
              </a:ext>
            </a:extLst>
          </p:cNvPr>
          <p:cNvSpPr txBox="1"/>
          <p:nvPr/>
        </p:nvSpPr>
        <p:spPr>
          <a:xfrm>
            <a:off x="4892103" y="4915253"/>
            <a:ext cx="2518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Aneesh Chandel</a:t>
            </a:r>
          </a:p>
        </p:txBody>
      </p:sp>
    </p:spTree>
    <p:extLst>
      <p:ext uri="{BB962C8B-B14F-4D97-AF65-F5344CB8AC3E}">
        <p14:creationId xmlns:p14="http://schemas.microsoft.com/office/powerpoint/2010/main" val="279277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0BCAA0-E6CB-2346-B7B8-A68D8055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Description of a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E55D5-370A-E34A-9C88-A990401E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Lead PI or contact person and her/his affiliation.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or dynamic vegetation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 of plant functional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disturbances are simulated (e.g., land use or fire etc.)?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 of pools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are pools connected? (i.e., carbon flow diagram)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Outputs for CMIP6 or TRENDY</a:t>
            </a:r>
          </a:p>
        </p:txBody>
      </p:sp>
    </p:spTree>
    <p:extLst>
      <p:ext uri="{BB962C8B-B14F-4D97-AF65-F5344CB8AC3E}">
        <p14:creationId xmlns:p14="http://schemas.microsoft.com/office/powerpoint/2010/main" val="66337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FDD3CC-E545-E340-BB6A-DE43A85BF2B0}"/>
              </a:ext>
            </a:extLst>
          </p:cNvPr>
          <p:cNvSpPr txBox="1"/>
          <p:nvPr/>
        </p:nvSpPr>
        <p:spPr>
          <a:xfrm>
            <a:off x="614689" y="1859340"/>
            <a:ext cx="10962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Model name – Sheffield Dynamic Global Vegetation Models (SDGVMS)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Lead PI or contact person and his affiliation - </a:t>
            </a:r>
            <a:r>
              <a:rPr lang="en-US" sz="2400" b="1" dirty="0"/>
              <a:t>Anthony Walker, </a:t>
            </a:r>
            <a:r>
              <a:rPr lang="en-US" sz="2400" b="1" dirty="0">
                <a:hlinkClick r:id="rId2"/>
              </a:rPr>
              <a:t>walkerap@ornl.gov</a:t>
            </a:r>
            <a:endParaRPr lang="en-US" sz="2400" b="1" dirty="0"/>
          </a:p>
          <a:p>
            <a:pPr marL="342900" indent="-342900">
              <a:buFont typeface="Wingdings" pitchFamily="2" charset="2"/>
              <a:buChar char="Ø"/>
            </a:pPr>
            <a:endParaRPr lang="en-US" sz="2400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Static or dynamic vegetation – </a:t>
            </a:r>
            <a:r>
              <a:rPr lang="en-US" sz="2400" b="1" dirty="0"/>
              <a:t>Dynamic vegetation </a:t>
            </a:r>
            <a:r>
              <a:rPr lang="en-US" sz="2400" dirty="0"/>
              <a:t>(can run from time scales of hours to centuries but typical time step is daily)</a:t>
            </a:r>
          </a:p>
        </p:txBody>
      </p:sp>
    </p:spTree>
    <p:extLst>
      <p:ext uri="{BB962C8B-B14F-4D97-AF65-F5344CB8AC3E}">
        <p14:creationId xmlns:p14="http://schemas.microsoft.com/office/powerpoint/2010/main" val="42890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7DACBC-90D9-5743-AE5A-7B88EC6008AE}"/>
              </a:ext>
            </a:extLst>
          </p:cNvPr>
          <p:cNvSpPr/>
          <p:nvPr/>
        </p:nvSpPr>
        <p:spPr>
          <a:xfrm>
            <a:off x="1719261" y="897019"/>
            <a:ext cx="87534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Number of plant functional types – </a:t>
            </a:r>
            <a:r>
              <a:rPr lang="en-US" sz="2400" dirty="0"/>
              <a:t>Six or seven PFTs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Evergreen broad-leaved trees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Evergreen needle-leaved tress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Deciduous broad-leaved trees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Deciduous needle-leaved trees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Grassed (either C3 or C4 pathways of photosynthesis)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Shrubs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What disturbances are simulated - </a:t>
            </a:r>
            <a:r>
              <a:rPr lang="en-US" sz="2400" dirty="0"/>
              <a:t>	Fire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Number of pools </a:t>
            </a:r>
            <a:r>
              <a:rPr lang="en-US" sz="2400" dirty="0"/>
              <a:t>– 	Three pools (Biomass, soil, litter)</a:t>
            </a:r>
          </a:p>
        </p:txBody>
      </p:sp>
    </p:spTree>
    <p:extLst>
      <p:ext uri="{BB962C8B-B14F-4D97-AF65-F5344CB8AC3E}">
        <p14:creationId xmlns:p14="http://schemas.microsoft.com/office/powerpoint/2010/main" val="9942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464D36B6-6161-EB40-B9BE-B70FF4B98CD5}"/>
              </a:ext>
            </a:extLst>
          </p:cNvPr>
          <p:cNvGrpSpPr/>
          <p:nvPr/>
        </p:nvGrpSpPr>
        <p:grpSpPr>
          <a:xfrm>
            <a:off x="989351" y="959370"/>
            <a:ext cx="9932790" cy="5629493"/>
            <a:chOff x="1363381" y="770453"/>
            <a:chExt cx="9652282" cy="559355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8D3BAF3-336B-264E-86D6-39DE75CACA53}"/>
                </a:ext>
              </a:extLst>
            </p:cNvPr>
            <p:cNvSpPr/>
            <p:nvPr/>
          </p:nvSpPr>
          <p:spPr>
            <a:xfrm>
              <a:off x="6827470" y="1907381"/>
              <a:ext cx="3451200" cy="33289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EF1984-8834-4C4D-864D-B280989E28A9}"/>
                </a:ext>
              </a:extLst>
            </p:cNvPr>
            <p:cNvSpPr/>
            <p:nvPr/>
          </p:nvSpPr>
          <p:spPr>
            <a:xfrm>
              <a:off x="4267200" y="770453"/>
              <a:ext cx="3048000" cy="101548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Atmospheric CO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C4032BF-36A5-344A-A4BB-BFC6523767FE}"/>
                </a:ext>
              </a:extLst>
            </p:cNvPr>
            <p:cNvCxnSpPr/>
            <p:nvPr/>
          </p:nvCxnSpPr>
          <p:spPr>
            <a:xfrm flipH="1">
              <a:off x="3800475" y="1703387"/>
              <a:ext cx="885825" cy="825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7773266-B113-8440-801E-4FF286D86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1172" y="1785939"/>
              <a:ext cx="28" cy="741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0A9A8FC-8F3C-AE4E-90AE-D37F3382E6D9}"/>
                </a:ext>
              </a:extLst>
            </p:cNvPr>
            <p:cNvCxnSpPr/>
            <p:nvPr/>
          </p:nvCxnSpPr>
          <p:spPr>
            <a:xfrm flipH="1" flipV="1">
              <a:off x="7315200" y="1471613"/>
              <a:ext cx="1414463" cy="871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AA2AC-0203-2E40-A61D-9264978AD26B}"/>
                </a:ext>
              </a:extLst>
            </p:cNvPr>
            <p:cNvSpPr txBox="1"/>
            <p:nvPr/>
          </p:nvSpPr>
          <p:spPr>
            <a:xfrm>
              <a:off x="3162313" y="2534206"/>
              <a:ext cx="16954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Photosynthesis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71D2B-0978-BA48-AC39-D343811C0AB9}"/>
                </a:ext>
              </a:extLst>
            </p:cNvPr>
            <p:cNvSpPr/>
            <p:nvPr/>
          </p:nvSpPr>
          <p:spPr>
            <a:xfrm>
              <a:off x="5255391" y="2582069"/>
              <a:ext cx="1042988" cy="6429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GPP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3B15AD-DD6C-9347-9741-9CC376429988}"/>
                </a:ext>
              </a:extLst>
            </p:cNvPr>
            <p:cNvSpPr/>
            <p:nvPr/>
          </p:nvSpPr>
          <p:spPr>
            <a:xfrm>
              <a:off x="5255391" y="3539946"/>
              <a:ext cx="1042988" cy="6429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NPP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0EB3BC-BFC4-E846-B314-DDC2058802D3}"/>
                </a:ext>
              </a:extLst>
            </p:cNvPr>
            <p:cNvSpPr txBox="1"/>
            <p:nvPr/>
          </p:nvSpPr>
          <p:spPr>
            <a:xfrm>
              <a:off x="8715375" y="2300287"/>
              <a:ext cx="8858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847562-5FD1-CF46-A17C-217BAB6A2BE2}"/>
                </a:ext>
              </a:extLst>
            </p:cNvPr>
            <p:cNvSpPr txBox="1"/>
            <p:nvPr/>
          </p:nvSpPr>
          <p:spPr>
            <a:xfrm>
              <a:off x="8715375" y="2961798"/>
              <a:ext cx="11429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Mortality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730D7-69BB-9647-85AE-F7424E65C2EE}"/>
                </a:ext>
              </a:extLst>
            </p:cNvPr>
            <p:cNvSpPr txBox="1"/>
            <p:nvPr/>
          </p:nvSpPr>
          <p:spPr>
            <a:xfrm>
              <a:off x="8715375" y="3656885"/>
              <a:ext cx="11429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Thinning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5AFCF2-37FD-F84E-9C8D-3D68A44BC4C2}"/>
                </a:ext>
              </a:extLst>
            </p:cNvPr>
            <p:cNvSpPr txBox="1"/>
            <p:nvPr/>
          </p:nvSpPr>
          <p:spPr>
            <a:xfrm>
              <a:off x="8715375" y="4403050"/>
              <a:ext cx="13430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Disturbance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DEFB6E-AA9D-C341-90D5-37B33857A773}"/>
                </a:ext>
              </a:extLst>
            </p:cNvPr>
            <p:cNvSpPr txBox="1"/>
            <p:nvPr/>
          </p:nvSpPr>
          <p:spPr>
            <a:xfrm>
              <a:off x="3374237" y="4408766"/>
              <a:ext cx="621505" cy="3693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Soil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E4DACEF-C9F2-D04E-A791-8300CC6CF7EE}"/>
                </a:ext>
              </a:extLst>
            </p:cNvPr>
            <p:cNvSpPr/>
            <p:nvPr/>
          </p:nvSpPr>
          <p:spPr>
            <a:xfrm>
              <a:off x="5226816" y="4281840"/>
              <a:ext cx="1042988" cy="64293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47CD2F-D1C4-4340-B9DE-C7C219400843}"/>
                </a:ext>
              </a:extLst>
            </p:cNvPr>
            <p:cNvSpPr txBox="1"/>
            <p:nvPr/>
          </p:nvSpPr>
          <p:spPr>
            <a:xfrm>
              <a:off x="1787121" y="4408766"/>
              <a:ext cx="842962" cy="3693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Litter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FA2ACD9-3ED9-0843-8E34-F68FF44AB8E7}"/>
                </a:ext>
              </a:extLst>
            </p:cNvPr>
            <p:cNvSpPr/>
            <p:nvPr/>
          </p:nvSpPr>
          <p:spPr>
            <a:xfrm>
              <a:off x="2984901" y="5721072"/>
              <a:ext cx="1400175" cy="64293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Leached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9C229E9-1577-284F-BBB8-B84403F34182}"/>
                </a:ext>
              </a:extLst>
            </p:cNvPr>
            <p:cNvSpPr/>
            <p:nvPr/>
          </p:nvSpPr>
          <p:spPr>
            <a:xfrm>
              <a:off x="6958012" y="4271963"/>
              <a:ext cx="1343025" cy="64293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Biomass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AC04C1F-2368-9A44-9430-4363ADE249D9}"/>
                </a:ext>
              </a:extLst>
            </p:cNvPr>
            <p:cNvCxnSpPr>
              <a:stCxn id="15" idx="4"/>
              <a:endCxn id="16" idx="0"/>
            </p:cNvCxnSpPr>
            <p:nvPr/>
          </p:nvCxnSpPr>
          <p:spPr>
            <a:xfrm>
              <a:off x="5776885" y="3225007"/>
              <a:ext cx="0" cy="314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0776467-7D85-7147-A9E4-BCE5A49EE64F}"/>
                </a:ext>
              </a:extLst>
            </p:cNvPr>
            <p:cNvCxnSpPr>
              <a:stCxn id="16" idx="6"/>
              <a:endCxn id="25" idx="1"/>
            </p:cNvCxnSpPr>
            <p:nvPr/>
          </p:nvCxnSpPr>
          <p:spPr>
            <a:xfrm>
              <a:off x="6298379" y="3861415"/>
              <a:ext cx="856314" cy="504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8C197E5-F777-4142-BB8E-7FF155B99800}"/>
                </a:ext>
              </a:extLst>
            </p:cNvPr>
            <p:cNvCxnSpPr>
              <a:stCxn id="25" idx="0"/>
              <a:endCxn id="17" idx="1"/>
            </p:cNvCxnSpPr>
            <p:nvPr/>
          </p:nvCxnSpPr>
          <p:spPr>
            <a:xfrm flipV="1">
              <a:off x="7629525" y="2484953"/>
              <a:ext cx="1085850" cy="1787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80F9959-CD5C-8646-8221-C70E445EF8E5}"/>
                </a:ext>
              </a:extLst>
            </p:cNvPr>
            <p:cNvCxnSpPr/>
            <p:nvPr/>
          </p:nvCxnSpPr>
          <p:spPr>
            <a:xfrm flipV="1">
              <a:off x="7820018" y="3257550"/>
              <a:ext cx="895357" cy="1014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DC22FEB-DD96-4042-801F-82D7AB783E40}"/>
                </a:ext>
              </a:extLst>
            </p:cNvPr>
            <p:cNvCxnSpPr>
              <a:stCxn id="25" idx="7"/>
              <a:endCxn id="19" idx="1"/>
            </p:cNvCxnSpPr>
            <p:nvPr/>
          </p:nvCxnSpPr>
          <p:spPr>
            <a:xfrm flipV="1">
              <a:off x="8104356" y="3841551"/>
              <a:ext cx="611019" cy="524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1F59E3A-C2B1-CB49-ABDC-8E56BB69BFC2}"/>
                </a:ext>
              </a:extLst>
            </p:cNvPr>
            <p:cNvCxnSpPr>
              <a:stCxn id="25" idx="6"/>
              <a:endCxn id="20" idx="1"/>
            </p:cNvCxnSpPr>
            <p:nvPr/>
          </p:nvCxnSpPr>
          <p:spPr>
            <a:xfrm flipV="1">
              <a:off x="8301037" y="4587716"/>
              <a:ext cx="414338" cy="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9096873-3A7A-1B41-900D-E45E75A830F6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4857748" y="2718872"/>
              <a:ext cx="445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D49E957-6302-AF4A-AEB9-1A39A1B9974D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>
            <a:xfrm flipH="1">
              <a:off x="3684989" y="4778098"/>
              <a:ext cx="1" cy="942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5CF2678-07F2-C44C-816B-ABDDE23125E3}"/>
                </a:ext>
              </a:extLst>
            </p:cNvPr>
            <p:cNvCxnSpPr>
              <a:stCxn id="21" idx="0"/>
            </p:cNvCxnSpPr>
            <p:nvPr/>
          </p:nvCxnSpPr>
          <p:spPr>
            <a:xfrm flipH="1" flipV="1">
              <a:off x="2208602" y="2669619"/>
              <a:ext cx="1476388" cy="1739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162C22-40F9-454E-B888-FAB29672A03E}"/>
                </a:ext>
              </a:extLst>
            </p:cNvPr>
            <p:cNvCxnSpPr/>
            <p:nvPr/>
          </p:nvCxnSpPr>
          <p:spPr>
            <a:xfrm flipV="1">
              <a:off x="2208602" y="1278195"/>
              <a:ext cx="0" cy="139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6AD26B6-7BC8-4A41-AC72-46E5B7261586}"/>
                </a:ext>
              </a:extLst>
            </p:cNvPr>
            <p:cNvCxnSpPr/>
            <p:nvPr/>
          </p:nvCxnSpPr>
          <p:spPr>
            <a:xfrm>
              <a:off x="2208602" y="1278195"/>
              <a:ext cx="2034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39ED4E-D633-3347-BABC-A12A45E2C6D9}"/>
                </a:ext>
              </a:extLst>
            </p:cNvPr>
            <p:cNvSpPr txBox="1"/>
            <p:nvPr/>
          </p:nvSpPr>
          <p:spPr>
            <a:xfrm>
              <a:off x="6983583" y="2647077"/>
              <a:ext cx="980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Growth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ABA156-B167-144E-ABFF-17B7C63E2DAD}"/>
                </a:ext>
              </a:extLst>
            </p:cNvPr>
            <p:cNvCxnSpPr/>
            <p:nvPr/>
          </p:nvCxnSpPr>
          <p:spPr>
            <a:xfrm>
              <a:off x="9601200" y="2484953"/>
              <a:ext cx="13858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9723F72-7D4A-A244-A133-BF8979A91F88}"/>
                </a:ext>
              </a:extLst>
            </p:cNvPr>
            <p:cNvCxnSpPr/>
            <p:nvPr/>
          </p:nvCxnSpPr>
          <p:spPr>
            <a:xfrm>
              <a:off x="9858368" y="3225007"/>
              <a:ext cx="115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9C0A5AD-6B42-2F4E-A352-4A9CA29078FE}"/>
                </a:ext>
              </a:extLst>
            </p:cNvPr>
            <p:cNvCxnSpPr/>
            <p:nvPr/>
          </p:nvCxnSpPr>
          <p:spPr>
            <a:xfrm>
              <a:off x="9858368" y="3841551"/>
              <a:ext cx="1128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9F4D0BB-5076-1044-9395-C0FB82312A1B}"/>
                </a:ext>
              </a:extLst>
            </p:cNvPr>
            <p:cNvCxnSpPr/>
            <p:nvPr/>
          </p:nvCxnSpPr>
          <p:spPr>
            <a:xfrm>
              <a:off x="10058400" y="4587716"/>
              <a:ext cx="9286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5AB27F6-7630-4C48-BD9F-0DD346D15779}"/>
                </a:ext>
              </a:extLst>
            </p:cNvPr>
            <p:cNvCxnSpPr/>
            <p:nvPr/>
          </p:nvCxnSpPr>
          <p:spPr>
            <a:xfrm>
              <a:off x="10987088" y="2484953"/>
              <a:ext cx="28575" cy="30585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773B9C1-A0CC-904E-ADB2-C0E922868623}"/>
                </a:ext>
              </a:extLst>
            </p:cNvPr>
            <p:cNvCxnSpPr/>
            <p:nvPr/>
          </p:nvCxnSpPr>
          <p:spPr>
            <a:xfrm flipH="1">
              <a:off x="2057400" y="5543550"/>
              <a:ext cx="89582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2A53434-B40A-174B-B915-9312805743F5}"/>
                </a:ext>
              </a:extLst>
            </p:cNvPr>
            <p:cNvCxnSpPr/>
            <p:nvPr/>
          </p:nvCxnSpPr>
          <p:spPr>
            <a:xfrm flipV="1">
              <a:off x="2057400" y="4772382"/>
              <a:ext cx="0" cy="771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6FD9591-1F23-6545-A2AA-3E47C56215CC}"/>
                </a:ext>
              </a:extLst>
            </p:cNvPr>
            <p:cNvSpPr/>
            <p:nvPr/>
          </p:nvSpPr>
          <p:spPr>
            <a:xfrm>
              <a:off x="1363381" y="4233897"/>
              <a:ext cx="7029023" cy="848458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A67AAEC-9C4B-2345-B7C8-9A8ACB66C76C}"/>
                </a:ext>
              </a:extLst>
            </p:cNvPr>
            <p:cNvCxnSpPr>
              <a:stCxn id="22" idx="3"/>
              <a:endCxn id="21" idx="1"/>
            </p:cNvCxnSpPr>
            <p:nvPr/>
          </p:nvCxnSpPr>
          <p:spPr>
            <a:xfrm>
              <a:off x="2630083" y="4593432"/>
              <a:ext cx="744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894F30C-3DF2-8347-94A4-58C306B115A9}"/>
              </a:ext>
            </a:extLst>
          </p:cNvPr>
          <p:cNvSpPr txBox="1"/>
          <p:nvPr/>
        </p:nvSpPr>
        <p:spPr>
          <a:xfrm>
            <a:off x="3980178" y="317427"/>
            <a:ext cx="343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SDGVM Carbon flow diagram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724B19-65C1-0E4A-B103-3BC70A000959}"/>
              </a:ext>
            </a:extLst>
          </p:cNvPr>
          <p:cNvSpPr txBox="1"/>
          <p:nvPr/>
        </p:nvSpPr>
        <p:spPr>
          <a:xfrm>
            <a:off x="8128624" y="6325662"/>
            <a:ext cx="3674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Source- Centre for Terrestrial Carbon Dynamics</a:t>
            </a:r>
          </a:p>
        </p:txBody>
      </p:sp>
    </p:spTree>
    <p:extLst>
      <p:ext uri="{BB962C8B-B14F-4D97-AF65-F5344CB8AC3E}">
        <p14:creationId xmlns:p14="http://schemas.microsoft.com/office/powerpoint/2010/main" val="365753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90F1C4-0479-2942-9DF7-554A7200734D}"/>
              </a:ext>
            </a:extLst>
          </p:cNvPr>
          <p:cNvSpPr txBox="1"/>
          <p:nvPr/>
        </p:nvSpPr>
        <p:spPr>
          <a:xfrm>
            <a:off x="3231715" y="1054469"/>
            <a:ext cx="596238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Structural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Leaf area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Vegetation structure (Biomass and density of individuals)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Vegetation dynamics (change in density of individuals)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Phenology (budbust and senescence)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4D4A6-9861-CD48-8363-2AA3F3B61AA9}"/>
              </a:ext>
            </a:extLst>
          </p:cNvPr>
          <p:cNvSpPr/>
          <p:nvPr/>
        </p:nvSpPr>
        <p:spPr>
          <a:xfrm>
            <a:off x="7185765" y="3429000"/>
            <a:ext cx="4513545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Other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Vapor pressure deficit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Nitrogen uptake into 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Soil C and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Solar radiation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Intercellular CO2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Photosynthesis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Plant respiration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Heterotrophic respiration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Stomatal conductance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Disturbance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654E6-FD30-1741-ACE4-08F1BF994CDD}"/>
              </a:ext>
            </a:extLst>
          </p:cNvPr>
          <p:cNvSpPr/>
          <p:nvPr/>
        </p:nvSpPr>
        <p:spPr>
          <a:xfrm>
            <a:off x="580373" y="3429000"/>
            <a:ext cx="6096000" cy="19082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800" b="1" dirty="0"/>
              <a:t>Process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Transpiration (and evaporation)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and content of water in the soil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primary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ecosystem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biome production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13022-CAA3-6F4D-AC3D-E65A06037A64}"/>
              </a:ext>
            </a:extLst>
          </p:cNvPr>
          <p:cNvSpPr txBox="1"/>
          <p:nvPr/>
        </p:nvSpPr>
        <p:spPr>
          <a:xfrm>
            <a:off x="580373" y="313151"/>
            <a:ext cx="178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8253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5E13C-2951-C847-A492-0B5D75E7386D}"/>
              </a:ext>
            </a:extLst>
          </p:cNvPr>
          <p:cNvSpPr txBox="1"/>
          <p:nvPr/>
        </p:nvSpPr>
        <p:spPr>
          <a:xfrm>
            <a:off x="1199213" y="629587"/>
            <a:ext cx="4437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FAE2D-8730-324F-B80B-C110EE191BDD}"/>
              </a:ext>
            </a:extLst>
          </p:cNvPr>
          <p:cNvSpPr txBox="1"/>
          <p:nvPr/>
        </p:nvSpPr>
        <p:spPr>
          <a:xfrm>
            <a:off x="1199213" y="1678898"/>
            <a:ext cx="909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Woodward, F. I., &amp; Lomas, M. R. (2004). Vegetation dynamics–simulating responses to climatic change. </a:t>
            </a:r>
            <a:r>
              <a:rPr lang="en-US" i="1" dirty="0"/>
              <a:t>Biological reviews</a:t>
            </a:r>
            <a:r>
              <a:rPr lang="en-US" dirty="0"/>
              <a:t>, </a:t>
            </a:r>
            <a:r>
              <a:rPr lang="en-US" i="1" dirty="0"/>
              <a:t>79</a:t>
            </a:r>
            <a:r>
              <a:rPr lang="en-US" dirty="0"/>
              <a:t>(3), 643-670</a:t>
            </a:r>
          </a:p>
        </p:txBody>
      </p:sp>
    </p:spTree>
    <p:extLst>
      <p:ext uri="{BB962C8B-B14F-4D97-AF65-F5344CB8AC3E}">
        <p14:creationId xmlns:p14="http://schemas.microsoft.com/office/powerpoint/2010/main" val="10902632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{C3229C9E-5EE8-3441-BB0D-FCF0F22553DF}tf10001073</Template>
  <TotalTime>1686</TotalTime>
  <Words>328</Words>
  <Application>Microsoft Macintosh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Droplet</vt:lpstr>
      <vt:lpstr>PowerPoint Presentation</vt:lpstr>
      <vt:lpstr>Description of a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Aneesh Kumar Chandel</dc:creator>
  <cp:lastModifiedBy>Aneesh Kumar Chandel</cp:lastModifiedBy>
  <cp:revision>10</cp:revision>
  <dcterms:created xsi:type="dcterms:W3CDTF">2021-07-03T23:04:52Z</dcterms:created>
  <dcterms:modified xsi:type="dcterms:W3CDTF">2021-07-05T03:10:58Z</dcterms:modified>
</cp:coreProperties>
</file>