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1912-EC2F-A345-BA19-DF3294E8B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88BFC-1B47-4A41-A873-6A08ADC18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56CA-B081-E741-BD25-5F902115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4B17-751C-C747-83C7-7FD5BAB2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A6D7-3312-574A-B7E7-788E7396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FF6D-FEA5-5A48-9E75-E9F7BB15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4E724-1E39-D249-9126-C3F365C3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6C93-031A-9544-B766-65B23742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329F-DEDC-3C45-B093-83D6D6D9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0D9E-B07D-A04C-8134-182EF0D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1E354-AEA5-5347-8292-2DA3F465B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E18FC-42D1-A841-B4D1-2C67F058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53C-D2F9-9D41-A1FD-57CABDC7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F0BF-FACE-0840-8BCF-D52A6962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CDB4-2FC4-F144-A3BF-76150D43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2A3E-94E1-834D-B646-F034A8C6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4EA5-1CD6-014C-9325-D8B41F18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88B9-AF72-8A49-B979-00CDC05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BFF5-1B6E-8E4E-8A5E-09F7190B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3239-FEB6-AE4C-BCBC-15AA85D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EA4D-727F-3C48-9DAF-F32BB073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5792-9243-624F-986C-B0A3EB40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0047-D246-6A46-A6FA-BB704A9B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0D61-7BB1-D143-B8AE-659A4289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F40-ADD3-C745-8008-EC50762D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D45B-C462-8942-9053-2119756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0070-B359-2D4B-8271-F67E5A603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8E13-F1D8-F146-99B0-4F81E15D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F4BA-92C0-2944-94B8-0F160CDD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BCF7-A369-B845-8EEA-D567650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43987-7633-DF49-ADE0-85ED673D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A6DE-8906-6640-B68F-DE3C3261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41DB4-8BE1-DC44-9A37-5A718D8D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BF33-9D01-ED4A-9EE3-76C3E539D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B321-6EC4-434E-9211-1449AFB6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0588F-3BB3-564E-9971-8568D4E8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B36D-5B43-004F-81B7-828328D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10FC6-A5D8-D844-95C2-32F04FC7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7D5C0-A907-2F4D-860E-F2D8F7F6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4B33-D4D9-5847-A5C0-7574748B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E3FAA-7B00-7840-892B-22E7FFC3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3C3F-3F90-6C47-8EEB-ECECEC9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C097-3E8F-1A41-BF24-17D981D3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D5974-5A10-2B44-AC03-D56E2E9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1A8E6-5165-5346-9232-3EEDF3C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A9AC-CA04-F84D-A5EA-921D091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CA09-1270-744A-BD0E-DE57F5A7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2189-D409-B343-B3D0-FFF85454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058AF-D473-2E4E-B9D7-7B9E01109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5E9D-EB65-C748-920C-F0CDDBB1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62A8-070C-204F-9C79-21AA5107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72BBF-A5F3-504A-89B3-F1E927EA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787F-49F1-5B49-84D6-D1270D5A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26C1A-A2FC-B84C-8540-128F97F0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95848-17E1-4F4B-852C-D8542B1A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39F1-7040-0149-9598-46F7305A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539D4-1C2D-D84B-AE05-CDBA3FDD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3D4B-AF16-AF45-882F-E1C974A5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BE4BF-452C-E74C-A8E4-7F8B7614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73700-3A7F-E341-AAF7-A0FD10DA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8E65-326E-7A4B-B28F-228F81C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10C9-B64A-DB42-8444-CD82C5ED0C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00D4-B4AF-7F46-B73F-21E22217F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06FC-DCD0-2741-B5EC-15625A972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96EB-9465-5143-AC50-1833FF3B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41B43-5E86-4E40-A104-C4AC209506D7}"/>
              </a:ext>
            </a:extLst>
          </p:cNvPr>
          <p:cNvSpPr txBox="1"/>
          <p:nvPr/>
        </p:nvSpPr>
        <p:spPr>
          <a:xfrm>
            <a:off x="2995808" y="1853852"/>
            <a:ext cx="6200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Matrix equation</a:t>
            </a:r>
          </a:p>
          <a:p>
            <a:pPr algn="ctr"/>
            <a:r>
              <a:rPr lang="en-US" sz="4400" dirty="0"/>
              <a:t>Assignment week- 27-7-21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Model - SDGVM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DD40-314A-984A-9B20-0469E0B341E0}"/>
              </a:ext>
            </a:extLst>
          </p:cNvPr>
          <p:cNvSpPr txBox="1"/>
          <p:nvPr/>
        </p:nvSpPr>
        <p:spPr>
          <a:xfrm>
            <a:off x="4560546" y="5185775"/>
            <a:ext cx="31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by - Aneesh Chandel</a:t>
            </a:r>
          </a:p>
        </p:txBody>
      </p:sp>
    </p:spTree>
    <p:extLst>
      <p:ext uri="{BB962C8B-B14F-4D97-AF65-F5344CB8AC3E}">
        <p14:creationId xmlns:p14="http://schemas.microsoft.com/office/powerpoint/2010/main" val="1002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1D41FA8D-D85C-E141-A3C0-D43E9144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5" y="21921"/>
            <a:ext cx="6792690" cy="685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D6021E-42B6-A74F-8FA0-62B2DF09123A}"/>
              </a:ext>
            </a:extLst>
          </p:cNvPr>
          <p:cNvSpPr txBox="1"/>
          <p:nvPr/>
        </p:nvSpPr>
        <p:spPr>
          <a:xfrm>
            <a:off x="501041" y="513567"/>
            <a:ext cx="268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 flow diagram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59892E-807C-9A48-9AE9-45FD311C5B18}"/>
              </a:ext>
            </a:extLst>
          </p:cNvPr>
          <p:cNvSpPr txBox="1"/>
          <p:nvPr/>
        </p:nvSpPr>
        <p:spPr>
          <a:xfrm>
            <a:off x="9707672" y="6350696"/>
            <a:ext cx="222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Reference- Dr. Anthony Walker</a:t>
            </a:r>
          </a:p>
        </p:txBody>
      </p:sp>
    </p:spTree>
    <p:extLst>
      <p:ext uri="{BB962C8B-B14F-4D97-AF65-F5344CB8AC3E}">
        <p14:creationId xmlns:p14="http://schemas.microsoft.com/office/powerpoint/2010/main" val="413146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E3C4F3-52C6-B64D-BF3B-9D3E379B7C2E}"/>
                  </a:ext>
                </a:extLst>
              </p:cNvPr>
              <p:cNvSpPr/>
              <p:nvPr/>
            </p:nvSpPr>
            <p:spPr>
              <a:xfrm>
                <a:off x="776210" y="709538"/>
                <a:ext cx="1295162" cy="2719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E3C4F3-52C6-B64D-BF3B-9D3E379B7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10" y="709538"/>
                <a:ext cx="1295162" cy="2719462"/>
              </a:xfrm>
              <a:prstGeom prst="rect">
                <a:avLst/>
              </a:prstGeom>
              <a:blipFill>
                <a:blip r:embed="rId2"/>
                <a:stretch>
                  <a:fillRect b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CFB7FE-E007-BF42-A8F3-FFB23841A666}"/>
              </a:ext>
            </a:extLst>
          </p:cNvPr>
          <p:cNvSpPr txBox="1"/>
          <p:nvPr/>
        </p:nvSpPr>
        <p:spPr>
          <a:xfrm>
            <a:off x="2342366" y="18076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837A2E-61ED-F944-A323-AE487AB89381}"/>
                  </a:ext>
                </a:extLst>
              </p:cNvPr>
              <p:cNvSpPr/>
              <p:nvPr/>
            </p:nvSpPr>
            <p:spPr>
              <a:xfrm>
                <a:off x="2977562" y="709538"/>
                <a:ext cx="842538" cy="2745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  <a:sym typeface="Symbol" pitchFamily="2" charset="2"/>
                                </a:rPr>
                                <m:t>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  <a:sym typeface="Symbol" pitchFamily="2" charset="2"/>
                                </a:rPr>
                                <m:t>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837A2E-61ED-F944-A323-AE487AB89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62" y="709538"/>
                <a:ext cx="842538" cy="2745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7A2566-2C42-3245-912C-7F03725CE853}"/>
              </a:ext>
            </a:extLst>
          </p:cNvPr>
          <p:cNvSpPr txBox="1"/>
          <p:nvPr/>
        </p:nvSpPr>
        <p:spPr>
          <a:xfrm>
            <a:off x="3765079" y="1884603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DE5EB-BAE0-004E-8839-5D1A9CBB7997}"/>
              </a:ext>
            </a:extLst>
          </p:cNvPr>
          <p:cNvSpPr txBox="1"/>
          <p:nvPr/>
        </p:nvSpPr>
        <p:spPr>
          <a:xfrm>
            <a:off x="4266506" y="1820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3A9EB7-FDE7-D340-B778-BB9231D0336F}"/>
                  </a:ext>
                </a:extLst>
              </p:cNvPr>
              <p:cNvSpPr/>
              <p:nvPr/>
            </p:nvSpPr>
            <p:spPr>
              <a:xfrm>
                <a:off x="4711963" y="709538"/>
                <a:ext cx="6881051" cy="2874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95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97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98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3A9EB7-FDE7-D340-B778-BB9231D03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63" y="709538"/>
                <a:ext cx="6881051" cy="2874441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67FB9C-8D79-1148-A488-0BFB5416DB53}"/>
                  </a:ext>
                </a:extLst>
              </p:cNvPr>
              <p:cNvSpPr/>
              <p:nvPr/>
            </p:nvSpPr>
            <p:spPr>
              <a:xfrm>
                <a:off x="3424916" y="3907838"/>
                <a:ext cx="5342168" cy="272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67FB9C-8D79-1148-A488-0BFB5416D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16" y="3907838"/>
                <a:ext cx="5342168" cy="2724977"/>
              </a:xfrm>
              <a:prstGeom prst="rect">
                <a:avLst/>
              </a:prstGeom>
              <a:blipFill>
                <a:blip r:embed="rId5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A1EC1B-CCB3-BC43-9B7D-C36E883BAE3D}"/>
                  </a:ext>
                </a:extLst>
              </p:cNvPr>
              <p:cNvSpPr/>
              <p:nvPr/>
            </p:nvSpPr>
            <p:spPr>
              <a:xfrm>
                <a:off x="8605636" y="3913353"/>
                <a:ext cx="993221" cy="2719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A1EC1B-CCB3-BC43-9B7D-C36E883BA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636" y="3913353"/>
                <a:ext cx="993221" cy="2719462"/>
              </a:xfrm>
              <a:prstGeom prst="rect">
                <a:avLst/>
              </a:prstGeom>
              <a:blipFill>
                <a:blip r:embed="rId6"/>
                <a:stretch>
                  <a:fillRect t="-465" b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BDB2BB9-23AF-7E43-9EE0-E5C3DA92D4C2}"/>
              </a:ext>
            </a:extLst>
          </p:cNvPr>
          <p:cNvSpPr txBox="1"/>
          <p:nvPr/>
        </p:nvSpPr>
        <p:spPr>
          <a:xfrm>
            <a:off x="297405" y="0"/>
            <a:ext cx="2870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Matrix equation</a:t>
            </a:r>
          </a:p>
        </p:txBody>
      </p:sp>
    </p:spTree>
    <p:extLst>
      <p:ext uri="{BB962C8B-B14F-4D97-AF65-F5344CB8AC3E}">
        <p14:creationId xmlns:p14="http://schemas.microsoft.com/office/powerpoint/2010/main" val="389187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Aneesh Kumar Chandel</dc:creator>
  <cp:lastModifiedBy>Aneesh Kumar Chandel</cp:lastModifiedBy>
  <cp:revision>3</cp:revision>
  <dcterms:created xsi:type="dcterms:W3CDTF">2021-07-26T19:51:11Z</dcterms:created>
  <dcterms:modified xsi:type="dcterms:W3CDTF">2021-07-26T20:16:12Z</dcterms:modified>
</cp:coreProperties>
</file>