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C5B83-9F9B-4F30-827D-651BD128F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634E1-A157-46B0-A7FC-0A126279C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C60BC-29A2-4D5F-B7F9-D39F05D85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8602-BC97-446C-8195-D5200AA57F22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9CFC1-6587-47B1-87D8-EBDA9594A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EB28A-1B46-4B99-96A2-18E03C1B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796B-9623-4084-9E9D-6C437FF46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7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626B-CDDE-4160-9C25-87BCA4891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A8E51-693D-4F6C-B07B-6E985AA07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0E6AD-E1A8-41D6-A134-7E3707B73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8602-BC97-446C-8195-D5200AA57F22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ECA11-6D4C-42E2-A6E8-1905545D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87F3C-5AF4-4DC5-87B6-1FB53E86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796B-9623-4084-9E9D-6C437FF46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3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44F012-3F30-4C5A-838E-BCD25DB42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6D61A-F7D3-45F5-8604-71F4238D6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D3B95-F6F0-45B6-BD8E-5CF92291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8602-BC97-446C-8195-D5200AA57F22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DEF5E-A01B-4F63-815E-87B8C099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F5869-5D18-461A-8858-914B1FA9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796B-9623-4084-9E9D-6C437FF46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1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9E207-62A7-43BF-931D-4A74615D7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231FF-2E9C-4CFD-88B5-47A725201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64804-BC9D-44C8-8800-6D388DB4D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8602-BC97-446C-8195-D5200AA57F22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5C050-1BFF-41C2-AA08-6F546644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F7387-2D6C-4D13-AC6A-EA77155D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796B-9623-4084-9E9D-6C437FF46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0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37556-2D3A-4576-AA8F-EBC91EF3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C078E-1C69-4319-BCA8-8718EE8BE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137C-EF2F-43F2-A3BC-F3ED7C99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8602-BC97-446C-8195-D5200AA57F22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DF880-CB40-4912-AB6A-C453C4ACD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2C2C9-2AD6-4E09-B91C-D260B6312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796B-9623-4084-9E9D-6C437FF46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5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E686C-BD93-412F-9F96-C8B7F4B0A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4338F-53A7-4501-9973-E25DDF44D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46B18-6643-4FC0-AD3C-DADAD65F2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3809B-D68A-46D1-AE15-EAA9B4CDD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8602-BC97-446C-8195-D5200AA57F22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26588-7790-4BDE-997E-B445BB90E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DD19C-DFE9-462A-A12A-995C911B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796B-9623-4084-9E9D-6C437FF46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2681C-9D75-43E4-A1A9-7EB4DF0CD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CBF81-E310-449D-BACD-8BC788148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65DF9-FB86-4403-A18B-07E4F0F6F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9B6EDA-7F84-48C3-9846-0AB4214C0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F8F028-70A9-4EF8-BEF8-FE86ED20E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E7DA0D-12A3-4061-B376-040C4DDAA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8602-BC97-446C-8195-D5200AA57F22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CB0C55-96F0-4465-BBA1-780A6DDC7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4420F9-D2BA-4BD8-A49F-A30F7A51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796B-9623-4084-9E9D-6C437FF46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9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B9119-4A5C-4D07-92D3-00DCF9BA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76E5D-1AF1-4412-8896-CA6CB088C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8602-BC97-446C-8195-D5200AA57F22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456FD-0661-4B17-91BE-6092A12D1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BC21C-A797-43BF-9482-2FB5EC4A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796B-9623-4084-9E9D-6C437FF46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DCC2C9-968D-4BF1-B244-2E0022CE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8602-BC97-446C-8195-D5200AA57F22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37829-1388-4AA6-A839-0FF738A0A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11625-4A99-4D5E-BD37-A9F22494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796B-9623-4084-9E9D-6C437FF46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1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08DF2-8CC6-421D-94D1-327001EF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557C3-0771-416E-A5EF-E92BF3D34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EA2D3-3997-43DA-B656-D9A7FA045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494EF-5C06-4BAF-980B-0EFF9111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8602-BC97-446C-8195-D5200AA57F22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29370-DA74-42A5-AA60-699B34EB9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1A0E2-817E-4618-8430-BA8DE9B1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796B-9623-4084-9E9D-6C437FF46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75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B7DA-4232-4030-B7EC-E0B102D90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C4E8E8-9371-48A8-BEC0-562F6EC33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6F39F-C6EB-40C9-BD25-51848DC94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EBCA1-BB82-472E-9121-4993B1D8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8602-BC97-446C-8195-D5200AA57F22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15D3D-F17D-4B5D-BDC9-9C95AED40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D8007-3C24-49E1-AEE0-70F982EF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796B-9623-4084-9E9D-6C437FF46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2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C7CEA9-D2B7-4216-8F4A-F9C00CFB7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73FFF-C302-4AEF-AE4A-474998F5E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9C079-2A4D-4D11-832A-8D0F5BBBB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48602-BC97-446C-8195-D5200AA57F22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61FB3-44C0-4158-9C43-05F082950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8BC61-95BE-407A-A255-370272CA9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1796B-9623-4084-9E9D-6C437FF46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2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0035DE-340E-A242-B054-740679380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122363"/>
            <a:ext cx="10298430" cy="238760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Matrix approach to CMIP6 and TRENDY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YIB model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161A1C9-8701-4847-92A7-A2C769E73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3335"/>
            <a:ext cx="9144000" cy="1655762"/>
          </a:xfrm>
        </p:spPr>
        <p:txBody>
          <a:bodyPr/>
          <a:lstStyle/>
          <a:p>
            <a:r>
              <a:rPr lang="en-US"/>
              <a:t>Jon Wells</a:t>
            </a:r>
            <a:endParaRPr lang="en-US" dirty="0"/>
          </a:p>
          <a:p>
            <a:endParaRPr lang="en-US" dirty="0"/>
          </a:p>
          <a:p>
            <a:r>
              <a:rPr lang="en-US" dirty="0"/>
              <a:t>6 July 2021</a:t>
            </a:r>
          </a:p>
        </p:txBody>
      </p:sp>
    </p:spTree>
    <p:extLst>
      <p:ext uri="{BB962C8B-B14F-4D97-AF65-F5344CB8AC3E}">
        <p14:creationId xmlns:p14="http://schemas.microsoft.com/office/powerpoint/2010/main" val="96816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DA7636-C8B3-438C-933E-0AC9FDFD30AB}"/>
                  </a:ext>
                </a:extLst>
              </p:cNvPr>
              <p:cNvSpPr txBox="1"/>
              <p:nvPr/>
            </p:nvSpPr>
            <p:spPr>
              <a:xfrm>
                <a:off x="613794" y="3498209"/>
                <a:ext cx="10964411" cy="29726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600" b="0" i="1" baseline="-25000" smtClean="0">
                                    <a:latin typeface="Cambria Math" panose="02040503050406030204" pitchFamily="18" charset="0"/>
                                  </a:rPr>
                                  <m:t>𝑙𝑒𝑎𝑓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600" b="0" i="1" baseline="-25000" smtClean="0">
                                    <a:latin typeface="Cambria Math" panose="02040503050406030204" pitchFamily="18" charset="0"/>
                                  </a:rPr>
                                  <m:t>𝑟𝑜𝑜𝑡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600" b="0" i="1" baseline="-25000" smtClean="0">
                                    <a:latin typeface="Cambria Math" panose="02040503050406030204" pitchFamily="18" charset="0"/>
                                  </a:rPr>
                                  <m:t>𝑤𝑜𝑜𝑑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600" b="0" i="1" baseline="-25000" smtClean="0">
                                    <a:latin typeface="Cambria Math" panose="02040503050406030204" pitchFamily="18" charset="0"/>
                                  </a:rPr>
                                  <m:t>𝑐𝑤𝑑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600" b="0" i="1" baseline="-25000" smtClean="0">
                                    <a:latin typeface="Cambria Math" panose="02040503050406030204" pitchFamily="18" charset="0"/>
                                  </a:rPr>
                                  <m:t>𝑠𝑓𝑚𝑒𝑡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600" b="0" i="1" baseline="-25000" smtClean="0">
                                    <a:latin typeface="Cambria Math" panose="02040503050406030204" pitchFamily="18" charset="0"/>
                                  </a:rPr>
                                  <m:t>𝑠𝑓𝑠𝑡𝑟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600" b="0" i="1" baseline="-25000" smtClean="0">
                                    <a:latin typeface="Cambria Math" panose="02040503050406030204" pitchFamily="18" charset="0"/>
                                  </a:rPr>
                                  <m:t>𝑠𝑓𝑚𝑖𝑐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600" b="0" i="1" baseline="-25000" smtClean="0">
                                    <a:latin typeface="Cambria Math" panose="02040503050406030204" pitchFamily="18" charset="0"/>
                                  </a:rPr>
                                  <m:t>𝑠𝑙𝑚𝑒𝑡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600" b="0" i="1" baseline="-25000" smtClean="0">
                                    <a:latin typeface="Cambria Math" panose="02040503050406030204" pitchFamily="18" charset="0"/>
                                  </a:rPr>
                                  <m:t>𝑠𝑙𝑠𝑡𝑟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600" b="0" i="1" baseline="-25000" smtClean="0">
                                    <a:latin typeface="Cambria Math" panose="02040503050406030204" pitchFamily="18" charset="0"/>
                                  </a:rPr>
                                  <m:t>𝑠𝑙𝑚𝑖𝑐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600" b="0" i="1" baseline="-25000" smtClean="0">
                                    <a:latin typeface="Cambria Math" panose="02040503050406030204" pitchFamily="18" charset="0"/>
                                  </a:rPr>
                                  <m:t>𝑠𝑙𝑜𝑤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600" b="0" i="1" baseline="-25000" smtClean="0">
                                    <a:latin typeface="Cambria Math" panose="02040503050406030204" pitchFamily="18" charset="0"/>
                                  </a:rPr>
                                  <m:t>𝑎𝑟𝑚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4,3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5,1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6,1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7,4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7,5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7,6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8,2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9,2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10,8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10,9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10,11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10,12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11,4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11,6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11,7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11,9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11,10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12,10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12,11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𝑒𝑎𝑓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𝑟𝑜𝑜𝑡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𝑤𝑜𝑜𝑑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𝑐𝑤𝑑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𝑠𝑓𝑚𝑒𝑡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𝑠𝑓𝑠𝑡𝑟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𝑠𝑓𝑚𝑖𝑐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𝑠𝑙𝑚𝑒𝑡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𝑠𝑙𝑠𝑡𝑟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𝑠𝑙𝑚𝑖𝑐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𝑠𝑙𝑜𝑤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𝑎𝑟𝑚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DA7636-C8B3-438C-933E-0AC9FDFD3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94" y="3498209"/>
                <a:ext cx="10964411" cy="29726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026F7E2-3EE3-412A-A41A-778F306F1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735" y="387118"/>
            <a:ext cx="6022528" cy="274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130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Matrix approach to CMIP6 and TRENDY  YIB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W</dc:creator>
  <cp:lastModifiedBy>J W</cp:lastModifiedBy>
  <cp:revision>4</cp:revision>
  <dcterms:created xsi:type="dcterms:W3CDTF">2021-07-20T13:03:36Z</dcterms:created>
  <dcterms:modified xsi:type="dcterms:W3CDTF">2021-07-20T13:45:20Z</dcterms:modified>
</cp:coreProperties>
</file>