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35CD-8EA0-4F8C-81DC-E6CBAD744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E3912A-6978-49A6-AFB3-CE6E797A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C01FAE-856F-447F-A77F-135C9826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6FC159-605F-4775-9485-F15BBE18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3AF3D-DA5A-4613-A9DA-7AB53EC2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2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DDC26-9994-443E-8C3E-09C34018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C823EC-56F4-441D-A1A3-4DDB41C93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6DFEDD-744E-4FB3-AE00-B72EC8D6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B50B21-0067-45ED-A9FD-632D4FD9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9FC2E-E5D5-4E14-A431-AF5AA8A9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53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96E602-2989-405E-947E-807676DDF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636EC2-6358-48D8-BD70-BA127A5A2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81363A-E5BA-4662-A037-20B7A4D2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B16E1-49BF-449E-A552-AC58BDAE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A58873-985C-4E93-9D1F-E6EAD0B6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86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C57B5-D03C-4580-8BA3-8677E602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BB3C1-20A4-46E4-B989-C54196642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2D7FE4-BD57-4ED2-96FF-FD78B0D6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545D1-342A-4F21-AFBB-2E450F61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5D629-6978-4B2E-BB4E-B19A798D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5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C738D-6DD4-4CE4-BA6A-F2EEDB00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929DD-F471-443F-A3C8-7699B494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5F3D1-3EEE-480E-BFD1-C33DAE8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24534-5D35-4136-BD3B-7D0CE28D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891372-3AD9-4F05-9C48-74EC5E7B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7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79C37B-7B85-46F2-8169-DFDD3553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8D23A-6846-4F38-AA9D-C376ACDDB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E11E63-827C-4F40-8D35-52500A92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15CE7-6481-4A11-BAB1-68635BF8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7C5E8D-1F1B-4608-93DB-A8644469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A7DFF8-1E49-4D37-895D-C75BCD55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3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DD3F7-26A6-49E9-BCCE-82EEACFA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3B91C5-4CFF-41D8-8BCF-3BD829278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BB496B-CFEF-4F64-B1DE-3CBE42C81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5B8A22-373B-4CEA-91BC-3DD0F56BC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5B4DC6-DC1E-445B-A023-4FD35C6D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08FB84-030B-4677-88E9-146FDCC9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AAFCB8-1941-4E47-9C45-63F69B9E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BD9E7D-A7DC-4CE2-BD15-6ABEF94A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15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6E92D-04D0-4B42-8F39-95F11D92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7EFA89-0529-4F7E-B1FB-AE159F64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F4A902F-3BE8-4A37-991B-95D981F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EBF0FC-6CED-4F67-999A-84BF76C3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9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BED2CC-5E20-4B26-91AC-413F554E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A8A167-F119-465A-B609-0D855FC5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7DBB14-6DCF-4569-9897-C0BB3F67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32FA0-AEB2-42D6-9713-E060AC2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5475F-083E-4D27-9723-129FB5BB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94CAC4-4C4F-4FBB-B6D3-7F9E48EA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78B765-B3A5-4564-9638-7B532B17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93686F-83B9-4B4C-BBBC-501870C5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6F457-7847-46D1-988A-947952BD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06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10B2E-782A-4A19-BE90-B1F121B1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11B81A-EE42-47CA-92B7-0AC9840CD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5EACF1-4776-4763-AB88-33F2B30A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0C1C7-BC19-4C41-862D-25A308F5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A5E19F-81CC-4587-9D0B-CBDAFE27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F86400-025F-462C-9596-E4CFB6DE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85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8876EF-ABF6-4AE4-849A-0D853A16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F0174-723D-44BA-A823-F898FA1D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02870-48AC-424D-9895-F697B28CB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649A6-0ABC-4171-B954-C07A1A17FE3A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13A02E-D490-42E0-AC97-2AAC71252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7E9AB-D639-4BFC-A220-F5592111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793C3-846E-4924-A285-0FB1D1E829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38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5B8D9-5741-4245-91F3-B164C10D3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42B4AF-23BE-4E9B-A9B0-9CE3A1209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3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ce232031@wd.isc.meiji.ac.jp</dc:creator>
  <cp:lastModifiedBy>ce232031@wd.isc.meiji.ac.jp</cp:lastModifiedBy>
  <cp:revision>1</cp:revision>
  <dcterms:created xsi:type="dcterms:W3CDTF">2024-05-24T08:35:28Z</dcterms:created>
  <dcterms:modified xsi:type="dcterms:W3CDTF">2024-05-24T08:35:35Z</dcterms:modified>
</cp:coreProperties>
</file>