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0158095" y="-10160"/>
            <a:ext cx="2033905" cy="6842125"/>
          </a:xfrm>
          <a:prstGeom prst="rect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255250" y="362585"/>
            <a:ext cx="1800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Input Data:</a:t>
            </a:r>
            <a:endParaRPr lang="en-US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FMCW Radar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Detected points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Frequency 77-81GHz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20 fps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255250" y="2498090"/>
            <a:ext cx="1800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Metadata:</a:t>
            </a:r>
            <a:endParaRPr lang="en-US" u="sng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Kos port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05:40 duration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Night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Arrival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Coordinates: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/>
              <a:t>36</a:t>
            </a:r>
            <a:r>
              <a:rPr lang="" altLang="en-US"/>
              <a:t>°</a:t>
            </a:r>
            <a:r>
              <a:rPr lang="en-US" altLang="en-US"/>
              <a:t>53'50"N 27</a:t>
            </a:r>
            <a:r>
              <a:rPr lang="" altLang="en-US"/>
              <a:t>°</a:t>
            </a:r>
            <a:r>
              <a:rPr lang="en-US" altLang="en-US"/>
              <a:t>17'28"E</a:t>
            </a:r>
            <a:r>
              <a:rPr lang="en-US"/>
              <a:t> 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1915" y="79375"/>
            <a:ext cx="3188335" cy="1873885"/>
            <a:chOff x="1500" y="5401"/>
            <a:chExt cx="8098" cy="45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0" y="5401"/>
              <a:ext cx="8099" cy="4519"/>
            </a:xfrm>
            <a:prstGeom prst="rect">
              <a:avLst/>
            </a:prstGeom>
          </p:spPr>
        </p:pic>
        <p:sp>
          <p:nvSpPr>
            <p:cNvPr id="10" name="Flowchart: Merge 9"/>
            <p:cNvSpPr/>
            <p:nvPr/>
          </p:nvSpPr>
          <p:spPr>
            <a:xfrm>
              <a:off x="4313" y="7131"/>
              <a:ext cx="2644" cy="1931"/>
            </a:xfrm>
            <a:prstGeom prst="flowChartMerge">
              <a:avLst/>
            </a:prstGeom>
            <a:solidFill>
              <a:srgbClr val="C00000">
                <a:alpha val="35000"/>
              </a:srgbClr>
            </a:solidFill>
            <a:ln w="0" cmpd="dbl">
              <a:solidFill>
                <a:srgbClr val="FFC000">
                  <a:alpha val="60000"/>
                </a:srgb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1782" t="36395" r="33142"/>
            <a:stretch>
              <a:fillRect/>
            </a:stretch>
          </p:blipFill>
          <p:spPr>
            <a:xfrm>
              <a:off x="5236" y="8713"/>
              <a:ext cx="798" cy="1207"/>
            </a:xfrm>
            <a:prstGeom prst="rect">
              <a:avLst/>
            </a:prstGeom>
          </p:spPr>
        </p:pic>
      </p:grpSp>
      <p:sp>
        <p:nvSpPr>
          <p:cNvPr id="19" name="Rectangles 18"/>
          <p:cNvSpPr/>
          <p:nvPr/>
        </p:nvSpPr>
        <p:spPr>
          <a:xfrm>
            <a:off x="0" y="2032000"/>
            <a:ext cx="10168255" cy="4826000"/>
          </a:xfrm>
          <a:prstGeom prst="rect">
            <a:avLst/>
          </a:prstGeom>
          <a:solidFill>
            <a:schemeClr val="accent1">
              <a:lumMod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lowchart: Merge 27"/>
          <p:cNvSpPr/>
          <p:nvPr/>
        </p:nvSpPr>
        <p:spPr>
          <a:xfrm>
            <a:off x="596265" y="2048510"/>
            <a:ext cx="9078595" cy="6403340"/>
          </a:xfrm>
          <a:prstGeom prst="flowChartMerge">
            <a:avLst/>
          </a:prstGeom>
          <a:solidFill>
            <a:srgbClr val="C00000">
              <a:alpha val="35000"/>
            </a:srgbClr>
          </a:solidFill>
          <a:ln w="0" cmpd="dbl">
            <a:solidFill>
              <a:srgbClr val="FFC000">
                <a:alpha val="60000"/>
              </a:srgbClr>
            </a:solidFill>
            <a:prstDash val="solid"/>
          </a:ln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5882005" y="3971290"/>
            <a:ext cx="702945" cy="271780"/>
            <a:chOff x="9263" y="6254"/>
            <a:chExt cx="1107" cy="428"/>
          </a:xfrm>
        </p:grpSpPr>
        <p:sp>
          <p:nvSpPr>
            <p:cNvPr id="25" name="Oval 24"/>
            <p:cNvSpPr/>
            <p:nvPr/>
          </p:nvSpPr>
          <p:spPr>
            <a:xfrm>
              <a:off x="9836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476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716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562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562" y="625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9769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9649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263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355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943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906" y="646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0023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0043" y="649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0250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166" y="6562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47" name="Cube 46"/>
          <p:cNvSpPr/>
          <p:nvPr/>
        </p:nvSpPr>
        <p:spPr>
          <a:xfrm rot="600000">
            <a:off x="5836920" y="3898265"/>
            <a:ext cx="809625" cy="374650"/>
          </a:xfrm>
          <a:prstGeom prst="cube">
            <a:avLst>
              <a:gd name="adj" fmla="val 29545"/>
            </a:avLst>
          </a:prstGeom>
          <a:noFill/>
          <a:ln w="12700" cmpd="sng">
            <a:solidFill>
              <a:schemeClr val="accent6">
                <a:lumMod val="75000"/>
                <a:alpha val="73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7075170" y="3640455"/>
            <a:ext cx="12071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Distance: 43.4m</a:t>
            </a:r>
            <a:endParaRPr lang="en-US" sz="100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649720" y="3865245"/>
            <a:ext cx="513715" cy="236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160260" y="3865245"/>
            <a:ext cx="835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95" y="79375"/>
            <a:ext cx="3431540" cy="181356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 rot="1020000">
            <a:off x="1461770" y="900430"/>
            <a:ext cx="583565" cy="117475"/>
            <a:chOff x="9263" y="6254"/>
            <a:chExt cx="1107" cy="428"/>
          </a:xfrm>
          <a:solidFill>
            <a:srgbClr val="FF0000"/>
          </a:solidFill>
        </p:grpSpPr>
        <p:sp>
          <p:nvSpPr>
            <p:cNvPr id="95" name="Oval 94"/>
            <p:cNvSpPr/>
            <p:nvPr/>
          </p:nvSpPr>
          <p:spPr>
            <a:xfrm>
              <a:off x="9836" y="6374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476" y="6341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716" y="6298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562" y="6341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9562" y="6254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769" y="6418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649" y="6341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263" y="6298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355" y="6374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943" y="6374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9906" y="6461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023" y="6418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0043" y="6494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0250" y="6418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0166" y="6562"/>
              <a:ext cx="120" cy="120"/>
            </a:xfrm>
            <a:prstGeom prst="ellipse">
              <a:avLst/>
            </a:prstGeom>
            <a:grpFill/>
            <a:ln w="12700" cmpd="dbl">
              <a:solidFill>
                <a:srgbClr val="FFC000">
                  <a:alpha val="3300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0" name="Rectangles 109"/>
          <p:cNvSpPr/>
          <p:nvPr/>
        </p:nvSpPr>
        <p:spPr>
          <a:xfrm>
            <a:off x="10168255" y="5292090"/>
            <a:ext cx="2026285" cy="15652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Text Box 110"/>
          <p:cNvSpPr txBox="1"/>
          <p:nvPr/>
        </p:nvSpPr>
        <p:spPr>
          <a:xfrm>
            <a:off x="10283190" y="5373370"/>
            <a:ext cx="1863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Distance to obstacle:</a:t>
            </a:r>
            <a:endParaRPr lang="en-US"/>
          </a:p>
          <a:p>
            <a:r>
              <a:rPr lang="en-US" sz="2400" b="1"/>
              <a:t>43.4m </a:t>
            </a:r>
            <a:endParaRPr lang="en-US" sz="2400" b="1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0" y="-10160"/>
            <a:ext cx="316420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Group 77"/>
          <p:cNvGrpSpPr/>
          <p:nvPr/>
        </p:nvGrpSpPr>
        <p:grpSpPr>
          <a:xfrm>
            <a:off x="419100" y="432435"/>
            <a:ext cx="702945" cy="271780"/>
            <a:chOff x="9263" y="6254"/>
            <a:chExt cx="1107" cy="428"/>
          </a:xfrm>
        </p:grpSpPr>
        <p:sp>
          <p:nvSpPr>
            <p:cNvPr id="79" name="Oval 78"/>
            <p:cNvSpPr/>
            <p:nvPr/>
          </p:nvSpPr>
          <p:spPr>
            <a:xfrm>
              <a:off x="9836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476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9716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9562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9562" y="625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9769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9649" y="634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9263" y="629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9355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9943" y="637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9906" y="6461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023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0043" y="6494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0250" y="6418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166" y="6562"/>
              <a:ext cx="120" cy="12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Presentation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gpap</dc:creator>
  <cp:lastModifiedBy>gpap</cp:lastModifiedBy>
  <cp:revision>1</cp:revision>
  <dcterms:created xsi:type="dcterms:W3CDTF">2025-03-24T15:58:19Z</dcterms:created>
  <dcterms:modified xsi:type="dcterms:W3CDTF">2025-03-24T15:58:19Z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CC9597C4FC034083820FEFE83E4F7B04_11</vt:lpwstr>
  </property>
  <property fmtid="{D5CDD505-2E9C-101B-9397-08002B2CF9AE}" pid="3" name="KSOProductBuildVer">
    <vt:lpwstr>1033-12.2.0.20326</vt:lpwstr>
  </property>
</Properties>
</file>