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CDC"/>
    <a:srgbClr val="0000FF"/>
    <a:srgbClr val="F90F0F"/>
    <a:srgbClr val="66CCFF"/>
    <a:srgbClr val="003366"/>
    <a:srgbClr val="007033"/>
    <a:srgbClr val="0CB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70" d="100"/>
          <a:sy n="70" d="100"/>
        </p:scale>
        <p:origin x="344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10235736" y="6069"/>
            <a:ext cx="180022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Input Data: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Files </a:t>
            </a:r>
            <a:r>
              <a:rPr lang="en-US" sz="500" dirty="0"/>
              <a:t>(preloaded &amp; browse)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Port: </a:t>
            </a:r>
            <a:r>
              <a:rPr lang="en-US" sz="1600" u="sng" dirty="0">
                <a:solidFill>
                  <a:srgbClr val="0000FF"/>
                </a:solidFill>
              </a:rPr>
              <a:t>Kos</a:t>
            </a:r>
            <a:r>
              <a:rPr lang="en-US" sz="1600" dirty="0"/>
              <a:t> </a:t>
            </a:r>
            <a:r>
              <a:rPr lang="en-US" altLang="en-US" sz="1600" dirty="0"/>
              <a:t>36</a:t>
            </a:r>
            <a:r>
              <a:rPr lang="" altLang="en-US" sz="1600" dirty="0"/>
              <a:t>°</a:t>
            </a:r>
            <a:r>
              <a:rPr lang="en-US" altLang="en-US" sz="1600" dirty="0"/>
              <a:t>53'50"N 27</a:t>
            </a:r>
            <a:r>
              <a:rPr lang="" altLang="en-US" sz="1600" dirty="0"/>
              <a:t>°</a:t>
            </a:r>
            <a:r>
              <a:rPr lang="en-US" altLang="en-US" sz="1600" dirty="0"/>
              <a:t>17'28"E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Arrival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Time: 05:40:10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05:40|25:12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10210800" y="2390254"/>
            <a:ext cx="180022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About:</a:t>
            </a:r>
            <a:br>
              <a:rPr lang="en-US" sz="1100" b="1" u="sng" dirty="0"/>
            </a:br>
            <a:r>
              <a:rPr lang="en-US" sz="1100" dirty="0"/>
              <a:t>Contributors: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Fotios Papadopoulos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Ioannis Christopoulos</a:t>
            </a:r>
          </a:p>
          <a:p>
            <a:r>
              <a:rPr lang="en-US" sz="1100" dirty="0"/>
              <a:t>Supervisors: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Henrique M. Gaspar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Stelios Mitilineos</a:t>
            </a:r>
            <a:br>
              <a:rPr lang="en-US" b="1" u="sng" dirty="0"/>
            </a:br>
            <a:br>
              <a:rPr lang="en-US" b="1" u="sng" dirty="0"/>
            </a:br>
            <a:r>
              <a:rPr lang="en-US" sz="1600" u="sng" dirty="0">
                <a:solidFill>
                  <a:srgbClr val="0000FF"/>
                </a:solidFill>
              </a:rPr>
              <a:t>Documentation</a:t>
            </a:r>
            <a:r>
              <a:rPr lang="en-US" sz="1600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sz="1100" dirty="0"/>
              <a:t>            Small Description</a:t>
            </a:r>
            <a:endParaRPr lang="en-US" dirty="0"/>
          </a:p>
        </p:txBody>
      </p:sp>
      <p:sp>
        <p:nvSpPr>
          <p:cNvPr id="17" name="Rectangles 18">
            <a:extLst>
              <a:ext uri="{FF2B5EF4-FFF2-40B4-BE49-F238E27FC236}">
                <a16:creationId xmlns:a16="http://schemas.microsoft.com/office/drawing/2014/main" id="{92B3BCE0-B0F6-69BA-7F3C-5B0E23D0D56A}"/>
              </a:ext>
            </a:extLst>
          </p:cNvPr>
          <p:cNvSpPr/>
          <p:nvPr/>
        </p:nvSpPr>
        <p:spPr>
          <a:xfrm>
            <a:off x="0" y="2032000"/>
            <a:ext cx="10168255" cy="4826000"/>
          </a:xfrm>
          <a:prstGeom prst="rect">
            <a:avLst/>
          </a:prstGeom>
          <a:gradFill flip="none" rotWithShape="1">
            <a:gsLst>
              <a:gs pos="35000">
                <a:srgbClr val="003366">
                  <a:lumMod val="93000"/>
                  <a:lumOff val="7000"/>
                </a:srgbClr>
              </a:gs>
              <a:gs pos="79000">
                <a:srgbClr val="66CC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7465" y="2052238"/>
            <a:ext cx="10168255" cy="482600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4000" r="-1000" b="26000"/>
            </a:stretch>
          </a:blip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A61B4C-C7CC-1DCE-8E8E-2E6CB5908E36}"/>
              </a:ext>
            </a:extLst>
          </p:cNvPr>
          <p:cNvGrpSpPr/>
          <p:nvPr/>
        </p:nvGrpSpPr>
        <p:grpSpPr>
          <a:xfrm>
            <a:off x="120741" y="262044"/>
            <a:ext cx="2752653" cy="1717200"/>
            <a:chOff x="44145" y="119271"/>
            <a:chExt cx="2801365" cy="1717199"/>
          </a:xfrm>
        </p:grpSpPr>
        <p:grpSp>
          <p:nvGrpSpPr>
            <p:cNvPr id="12" name="Group 11"/>
            <p:cNvGrpSpPr/>
            <p:nvPr/>
          </p:nvGrpSpPr>
          <p:grpSpPr>
            <a:xfrm>
              <a:off x="44145" y="119271"/>
              <a:ext cx="2801365" cy="1717199"/>
              <a:chOff x="1500" y="5401"/>
              <a:chExt cx="8099" cy="4519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0" y="5401"/>
                <a:ext cx="8099" cy="4519"/>
              </a:xfrm>
              <a:prstGeom prst="rect">
                <a:avLst/>
              </a:prstGeom>
            </p:spPr>
          </p:pic>
          <p:sp>
            <p:nvSpPr>
              <p:cNvPr id="10" name="Flowchart: Merge 9"/>
              <p:cNvSpPr/>
              <p:nvPr/>
            </p:nvSpPr>
            <p:spPr>
              <a:xfrm>
                <a:off x="4313" y="7131"/>
                <a:ext cx="2644" cy="1931"/>
              </a:xfrm>
              <a:prstGeom prst="flowChartMerge">
                <a:avLst/>
              </a:prstGeom>
              <a:solidFill>
                <a:srgbClr val="C00000">
                  <a:alpha val="35000"/>
                </a:srgbClr>
              </a:solidFill>
              <a:ln w="0" cmpd="dbl">
                <a:solidFill>
                  <a:srgbClr val="FFC000">
                    <a:alpha val="60000"/>
                  </a:srgb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/>
              <a:srcRect l="31782" t="36395" r="33142"/>
              <a:stretch>
                <a:fillRect/>
              </a:stretch>
            </p:blipFill>
            <p:spPr>
              <a:xfrm>
                <a:off x="5236" y="8713"/>
                <a:ext cx="798" cy="1207"/>
              </a:xfrm>
              <a:prstGeom prst="rect">
                <a:avLst/>
              </a:prstGeom>
            </p:spPr>
          </p:pic>
        </p:grpSp>
        <p:grpSp>
          <p:nvGrpSpPr>
            <p:cNvPr id="94" name="Group 93"/>
            <p:cNvGrpSpPr/>
            <p:nvPr/>
          </p:nvGrpSpPr>
          <p:grpSpPr>
            <a:xfrm rot="1020000">
              <a:off x="1225512" y="877022"/>
              <a:ext cx="583565" cy="117475"/>
              <a:chOff x="9263" y="6254"/>
              <a:chExt cx="1107" cy="428"/>
            </a:xfrm>
            <a:solidFill>
              <a:srgbClr val="FF0000"/>
            </a:solidFill>
          </p:grpSpPr>
          <p:sp>
            <p:nvSpPr>
              <p:cNvPr id="95" name="Oval 94"/>
              <p:cNvSpPr/>
              <p:nvPr/>
            </p:nvSpPr>
            <p:spPr>
              <a:xfrm>
                <a:off x="9836" y="6374"/>
                <a:ext cx="120" cy="120"/>
              </a:xfrm>
              <a:prstGeom prst="ellipse">
                <a:avLst/>
              </a:prstGeom>
              <a:grpFill/>
              <a:ln w="12700" cmpd="dbl">
                <a:solidFill>
                  <a:srgbClr val="FFC000">
                    <a:alpha val="33000"/>
                  </a:srgb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9476" y="6341"/>
                <a:ext cx="120" cy="120"/>
              </a:xfrm>
              <a:prstGeom prst="ellipse">
                <a:avLst/>
              </a:prstGeom>
              <a:grpFill/>
              <a:ln w="12700" cmpd="dbl">
                <a:solidFill>
                  <a:srgbClr val="FFC000">
                    <a:alpha val="33000"/>
                  </a:srgb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9716" y="6298"/>
                <a:ext cx="120" cy="120"/>
              </a:xfrm>
              <a:prstGeom prst="ellipse">
                <a:avLst/>
              </a:prstGeom>
              <a:grpFill/>
              <a:ln w="12700" cmpd="dbl">
                <a:solidFill>
                  <a:srgbClr val="FFC000">
                    <a:alpha val="33000"/>
                  </a:srgb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9562" y="6341"/>
                <a:ext cx="120" cy="120"/>
              </a:xfrm>
              <a:prstGeom prst="ellipse">
                <a:avLst/>
              </a:prstGeom>
              <a:grpFill/>
              <a:ln w="12700" cmpd="dbl">
                <a:solidFill>
                  <a:srgbClr val="FFC000">
                    <a:alpha val="33000"/>
                  </a:srgb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9562" y="6254"/>
                <a:ext cx="120" cy="120"/>
              </a:xfrm>
              <a:prstGeom prst="ellipse">
                <a:avLst/>
              </a:prstGeom>
              <a:grpFill/>
              <a:ln w="12700" cmpd="dbl">
                <a:solidFill>
                  <a:srgbClr val="FFC000">
                    <a:alpha val="33000"/>
                  </a:srgb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9769" y="6418"/>
                <a:ext cx="120" cy="120"/>
              </a:xfrm>
              <a:prstGeom prst="ellipse">
                <a:avLst/>
              </a:prstGeom>
              <a:grpFill/>
              <a:ln w="12700" cmpd="dbl">
                <a:solidFill>
                  <a:srgbClr val="FFC000">
                    <a:alpha val="33000"/>
                  </a:srgb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9649" y="6341"/>
                <a:ext cx="120" cy="120"/>
              </a:xfrm>
              <a:prstGeom prst="ellipse">
                <a:avLst/>
              </a:prstGeom>
              <a:grpFill/>
              <a:ln w="12700" cmpd="dbl">
                <a:solidFill>
                  <a:srgbClr val="FFC000">
                    <a:alpha val="33000"/>
                  </a:srgb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9263" y="6298"/>
                <a:ext cx="120" cy="120"/>
              </a:xfrm>
              <a:prstGeom prst="ellipse">
                <a:avLst/>
              </a:prstGeom>
              <a:grpFill/>
              <a:ln w="12700" cmpd="dbl">
                <a:solidFill>
                  <a:srgbClr val="FFC000">
                    <a:alpha val="33000"/>
                  </a:srgb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9355" y="6374"/>
                <a:ext cx="120" cy="120"/>
              </a:xfrm>
              <a:prstGeom prst="ellipse">
                <a:avLst/>
              </a:prstGeom>
              <a:grpFill/>
              <a:ln w="12700" cmpd="dbl">
                <a:solidFill>
                  <a:srgbClr val="FFC000">
                    <a:alpha val="33000"/>
                  </a:srgb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9943" y="6374"/>
                <a:ext cx="120" cy="120"/>
              </a:xfrm>
              <a:prstGeom prst="ellipse">
                <a:avLst/>
              </a:prstGeom>
              <a:grpFill/>
              <a:ln w="12700" cmpd="dbl">
                <a:solidFill>
                  <a:srgbClr val="FFC000">
                    <a:alpha val="33000"/>
                  </a:srgb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9906" y="6461"/>
                <a:ext cx="120" cy="120"/>
              </a:xfrm>
              <a:prstGeom prst="ellipse">
                <a:avLst/>
              </a:prstGeom>
              <a:grpFill/>
              <a:ln w="12700" cmpd="dbl">
                <a:solidFill>
                  <a:srgbClr val="FFC000">
                    <a:alpha val="33000"/>
                  </a:srgb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0023" y="6418"/>
                <a:ext cx="120" cy="120"/>
              </a:xfrm>
              <a:prstGeom prst="ellipse">
                <a:avLst/>
              </a:prstGeom>
              <a:grpFill/>
              <a:ln w="12700" cmpd="dbl">
                <a:solidFill>
                  <a:srgbClr val="FFC000">
                    <a:alpha val="33000"/>
                  </a:srgb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0043" y="6494"/>
                <a:ext cx="120" cy="120"/>
              </a:xfrm>
              <a:prstGeom prst="ellipse">
                <a:avLst/>
              </a:prstGeom>
              <a:grpFill/>
              <a:ln w="12700" cmpd="dbl">
                <a:solidFill>
                  <a:srgbClr val="FFC000">
                    <a:alpha val="33000"/>
                  </a:srgb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0250" y="6418"/>
                <a:ext cx="120" cy="120"/>
              </a:xfrm>
              <a:prstGeom prst="ellipse">
                <a:avLst/>
              </a:prstGeom>
              <a:grpFill/>
              <a:ln w="12700" cmpd="dbl">
                <a:solidFill>
                  <a:srgbClr val="FFC000">
                    <a:alpha val="33000"/>
                  </a:srgb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0166" y="6562"/>
                <a:ext cx="120" cy="120"/>
              </a:xfrm>
              <a:prstGeom prst="ellipse">
                <a:avLst/>
              </a:prstGeom>
              <a:grpFill/>
              <a:ln w="12700" cmpd="dbl">
                <a:solidFill>
                  <a:srgbClr val="FFC000">
                    <a:alpha val="33000"/>
                  </a:srgb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Partial Circle 6">
            <a:extLst>
              <a:ext uri="{FF2B5EF4-FFF2-40B4-BE49-F238E27FC236}">
                <a16:creationId xmlns:a16="http://schemas.microsoft.com/office/drawing/2014/main" id="{8F47B16A-43CD-53F6-6292-382ED3D2FC8F}"/>
              </a:ext>
            </a:extLst>
          </p:cNvPr>
          <p:cNvSpPr>
            <a:spLocks noChangeAspect="1"/>
          </p:cNvSpPr>
          <p:nvPr/>
        </p:nvSpPr>
        <p:spPr>
          <a:xfrm rot="2564772" flipV="1">
            <a:off x="1199699" y="1983284"/>
            <a:ext cx="8337286" cy="8319364"/>
          </a:xfrm>
          <a:prstGeom prst="pie">
            <a:avLst>
              <a:gd name="adj1" fmla="val 4919913"/>
              <a:gd name="adj2" fmla="val 11551628"/>
            </a:avLst>
          </a:prstGeom>
          <a:solidFill>
            <a:srgbClr val="F90F0F">
              <a:alpha val="56000"/>
            </a:srgbClr>
          </a:solidFill>
          <a:ln>
            <a:noFill/>
          </a:ln>
          <a:effectLst/>
          <a:scene3d>
            <a:camera prst="perspectiveRelaxedModerately" fov="7200000">
              <a:rot lat="19092863" lon="4408073" rev="19356102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428533" y="3649867"/>
            <a:ext cx="702945" cy="271780"/>
            <a:chOff x="9263" y="6254"/>
            <a:chExt cx="1107" cy="428"/>
          </a:xfrm>
          <a:solidFill>
            <a:srgbClr val="0CB004"/>
          </a:solidFill>
        </p:grpSpPr>
        <p:sp>
          <p:nvSpPr>
            <p:cNvPr id="25" name="Oval 24"/>
            <p:cNvSpPr/>
            <p:nvPr/>
          </p:nvSpPr>
          <p:spPr>
            <a:xfrm>
              <a:off x="9836" y="6374"/>
              <a:ext cx="120" cy="1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476" y="6341"/>
              <a:ext cx="120" cy="1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716" y="6298"/>
              <a:ext cx="120" cy="1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9562" y="6341"/>
              <a:ext cx="120" cy="1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9562" y="6254"/>
              <a:ext cx="120" cy="1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9769" y="6418"/>
              <a:ext cx="120" cy="1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9649" y="6341"/>
              <a:ext cx="120" cy="1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9263" y="6298"/>
              <a:ext cx="120" cy="1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9355" y="6374"/>
              <a:ext cx="120" cy="1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943" y="6374"/>
              <a:ext cx="120" cy="1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9906" y="6461"/>
              <a:ext cx="120" cy="1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0023" y="6418"/>
              <a:ext cx="120" cy="1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0043" y="6494"/>
              <a:ext cx="120" cy="1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0250" y="6418"/>
              <a:ext cx="120" cy="1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0166" y="6562"/>
              <a:ext cx="120" cy="1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" name="Straight Connector 49"/>
          <p:cNvCxnSpPr/>
          <p:nvPr/>
        </p:nvCxnSpPr>
        <p:spPr>
          <a:xfrm flipV="1">
            <a:off x="6198304" y="3413647"/>
            <a:ext cx="513715" cy="236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708844" y="3413647"/>
            <a:ext cx="835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Text Box 47"/>
          <p:cNvSpPr txBox="1"/>
          <p:nvPr/>
        </p:nvSpPr>
        <p:spPr>
          <a:xfrm>
            <a:off x="6623754" y="3188857"/>
            <a:ext cx="12071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Distance: 43.4m</a:t>
            </a:r>
          </a:p>
        </p:txBody>
      </p:sp>
      <p:sp>
        <p:nvSpPr>
          <p:cNvPr id="47" name="Cube 46"/>
          <p:cNvSpPr/>
          <p:nvPr/>
        </p:nvSpPr>
        <p:spPr>
          <a:xfrm rot="600000">
            <a:off x="5386705" y="3574936"/>
            <a:ext cx="809625" cy="374650"/>
          </a:xfrm>
          <a:prstGeom prst="cube">
            <a:avLst>
              <a:gd name="adj" fmla="val 29545"/>
            </a:avLst>
          </a:prstGeom>
          <a:noFill/>
          <a:ln w="12700" cmpd="sng">
            <a:solidFill>
              <a:schemeClr val="tx1">
                <a:alpha val="73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s 109"/>
          <p:cNvSpPr/>
          <p:nvPr/>
        </p:nvSpPr>
        <p:spPr>
          <a:xfrm>
            <a:off x="10168255" y="5292090"/>
            <a:ext cx="2026285" cy="15652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 Box 110"/>
          <p:cNvSpPr txBox="1"/>
          <p:nvPr/>
        </p:nvSpPr>
        <p:spPr>
          <a:xfrm>
            <a:off x="10283190" y="5373370"/>
            <a:ext cx="18630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to closest obstacle:</a:t>
            </a:r>
          </a:p>
          <a:p>
            <a:r>
              <a:rPr lang="en-US" sz="2400" b="1" dirty="0"/>
              <a:t>43.4m </a:t>
            </a:r>
            <a:r>
              <a:rPr lang="en-US" sz="1200" i="1" dirty="0"/>
              <a:t>(color coded based on distance)</a:t>
            </a:r>
            <a:endParaRPr lang="en-US" sz="2400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62AED2-EF5F-EDE3-19F4-9FFB82B1DB2E}"/>
              </a:ext>
            </a:extLst>
          </p:cNvPr>
          <p:cNvSpPr/>
          <p:nvPr/>
        </p:nvSpPr>
        <p:spPr>
          <a:xfrm>
            <a:off x="982372" y="5492523"/>
            <a:ext cx="8100668" cy="816708"/>
          </a:xfrm>
          <a:prstGeom prst="rect">
            <a:avLst/>
          </a:prstGeom>
          <a:solidFill>
            <a:srgbClr val="00204F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784D68-7160-FC73-0CB8-F45861AA6BF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33" y="5554690"/>
            <a:ext cx="667670" cy="63502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C5F393B-DC49-0384-8CE5-DD107CDBC1DC}"/>
              </a:ext>
            </a:extLst>
          </p:cNvPr>
          <p:cNvSpPr/>
          <p:nvPr/>
        </p:nvSpPr>
        <p:spPr>
          <a:xfrm>
            <a:off x="-4567" y="5490617"/>
            <a:ext cx="1052068" cy="1406298"/>
          </a:xfrm>
          <a:custGeom>
            <a:avLst/>
            <a:gdLst>
              <a:gd name="connsiteX0" fmla="*/ 0 w 1270000"/>
              <a:gd name="connsiteY0" fmla="*/ 0 h 914421"/>
              <a:gd name="connsiteX1" fmla="*/ 1270000 w 1270000"/>
              <a:gd name="connsiteY1" fmla="*/ 0 h 914421"/>
              <a:gd name="connsiteX2" fmla="*/ 1270000 w 1270000"/>
              <a:gd name="connsiteY2" fmla="*/ 914421 h 914421"/>
              <a:gd name="connsiteX3" fmla="*/ 0 w 1270000"/>
              <a:gd name="connsiteY3" fmla="*/ 914421 h 914421"/>
              <a:gd name="connsiteX4" fmla="*/ 0 w 1270000"/>
              <a:gd name="connsiteY4" fmla="*/ 0 h 914421"/>
              <a:gd name="connsiteX0" fmla="*/ 0 w 1738630"/>
              <a:gd name="connsiteY0" fmla="*/ 0 h 914421"/>
              <a:gd name="connsiteX1" fmla="*/ 1738630 w 1738630"/>
              <a:gd name="connsiteY1" fmla="*/ 160020 h 914421"/>
              <a:gd name="connsiteX2" fmla="*/ 1270000 w 1738630"/>
              <a:gd name="connsiteY2" fmla="*/ 914421 h 914421"/>
              <a:gd name="connsiteX3" fmla="*/ 0 w 1738630"/>
              <a:gd name="connsiteY3" fmla="*/ 914421 h 914421"/>
              <a:gd name="connsiteX4" fmla="*/ 0 w 1738630"/>
              <a:gd name="connsiteY4" fmla="*/ 0 h 914421"/>
              <a:gd name="connsiteX0" fmla="*/ 0 w 1740535"/>
              <a:gd name="connsiteY0" fmla="*/ 0 h 914421"/>
              <a:gd name="connsiteX1" fmla="*/ 1740535 w 1740535"/>
              <a:gd name="connsiteY1" fmla="*/ 154305 h 914421"/>
              <a:gd name="connsiteX2" fmla="*/ 1270000 w 1740535"/>
              <a:gd name="connsiteY2" fmla="*/ 914421 h 914421"/>
              <a:gd name="connsiteX3" fmla="*/ 0 w 1740535"/>
              <a:gd name="connsiteY3" fmla="*/ 914421 h 914421"/>
              <a:gd name="connsiteX4" fmla="*/ 0 w 1740535"/>
              <a:gd name="connsiteY4" fmla="*/ 0 h 914421"/>
              <a:gd name="connsiteX0" fmla="*/ 0 w 1742440"/>
              <a:gd name="connsiteY0" fmla="*/ 0 h 914421"/>
              <a:gd name="connsiteX1" fmla="*/ 1742440 w 1742440"/>
              <a:gd name="connsiteY1" fmla="*/ 154305 h 914421"/>
              <a:gd name="connsiteX2" fmla="*/ 1270000 w 1742440"/>
              <a:gd name="connsiteY2" fmla="*/ 914421 h 914421"/>
              <a:gd name="connsiteX3" fmla="*/ 0 w 1742440"/>
              <a:gd name="connsiteY3" fmla="*/ 914421 h 914421"/>
              <a:gd name="connsiteX4" fmla="*/ 0 w 1742440"/>
              <a:gd name="connsiteY4" fmla="*/ 0 h 914421"/>
              <a:gd name="connsiteX0" fmla="*/ 0 w 1742440"/>
              <a:gd name="connsiteY0" fmla="*/ 0 h 925851"/>
              <a:gd name="connsiteX1" fmla="*/ 1742440 w 1742440"/>
              <a:gd name="connsiteY1" fmla="*/ 154305 h 925851"/>
              <a:gd name="connsiteX2" fmla="*/ 1734820 w 1742440"/>
              <a:gd name="connsiteY2" fmla="*/ 925851 h 925851"/>
              <a:gd name="connsiteX3" fmla="*/ 0 w 1742440"/>
              <a:gd name="connsiteY3" fmla="*/ 914421 h 925851"/>
              <a:gd name="connsiteX4" fmla="*/ 0 w 1742440"/>
              <a:gd name="connsiteY4" fmla="*/ 0 h 925851"/>
              <a:gd name="connsiteX0" fmla="*/ 0 w 1742440"/>
              <a:gd name="connsiteY0" fmla="*/ 0 h 1511829"/>
              <a:gd name="connsiteX1" fmla="*/ 1742440 w 1742440"/>
              <a:gd name="connsiteY1" fmla="*/ 154305 h 1511829"/>
              <a:gd name="connsiteX2" fmla="*/ 1734820 w 1742440"/>
              <a:gd name="connsiteY2" fmla="*/ 925851 h 1511829"/>
              <a:gd name="connsiteX3" fmla="*/ 682752 w 1742440"/>
              <a:gd name="connsiteY3" fmla="*/ 1511829 h 1511829"/>
              <a:gd name="connsiteX4" fmla="*/ 0 w 1742440"/>
              <a:gd name="connsiteY4" fmla="*/ 0 h 1511829"/>
              <a:gd name="connsiteX0" fmla="*/ 0 w 1059688"/>
              <a:gd name="connsiteY0" fmla="*/ 333375 h 1357524"/>
              <a:gd name="connsiteX1" fmla="*/ 1059688 w 1059688"/>
              <a:gd name="connsiteY1" fmla="*/ 0 h 1357524"/>
              <a:gd name="connsiteX2" fmla="*/ 1052068 w 1059688"/>
              <a:gd name="connsiteY2" fmla="*/ 771546 h 1357524"/>
              <a:gd name="connsiteX3" fmla="*/ 0 w 1059688"/>
              <a:gd name="connsiteY3" fmla="*/ 1357524 h 1357524"/>
              <a:gd name="connsiteX4" fmla="*/ 0 w 1059688"/>
              <a:gd name="connsiteY4" fmla="*/ 333375 h 1357524"/>
              <a:gd name="connsiteX0" fmla="*/ 0 w 1059688"/>
              <a:gd name="connsiteY0" fmla="*/ 333375 h 1357524"/>
              <a:gd name="connsiteX1" fmla="*/ 1059688 w 1059688"/>
              <a:gd name="connsiteY1" fmla="*/ 0 h 1357524"/>
              <a:gd name="connsiteX2" fmla="*/ 1052068 w 1059688"/>
              <a:gd name="connsiteY2" fmla="*/ 771546 h 1357524"/>
              <a:gd name="connsiteX3" fmla="*/ 0 w 1059688"/>
              <a:gd name="connsiteY3" fmla="*/ 1357524 h 1357524"/>
              <a:gd name="connsiteX4" fmla="*/ 0 w 1059688"/>
              <a:gd name="connsiteY4" fmla="*/ 333375 h 1357524"/>
              <a:gd name="connsiteX0" fmla="*/ 0 w 1059688"/>
              <a:gd name="connsiteY0" fmla="*/ 333375 h 1357524"/>
              <a:gd name="connsiteX1" fmla="*/ 1059688 w 1059688"/>
              <a:gd name="connsiteY1" fmla="*/ 0 h 1357524"/>
              <a:gd name="connsiteX2" fmla="*/ 1052068 w 1059688"/>
              <a:gd name="connsiteY2" fmla="*/ 771546 h 1357524"/>
              <a:gd name="connsiteX3" fmla="*/ 0 w 1059688"/>
              <a:gd name="connsiteY3" fmla="*/ 1357524 h 1357524"/>
              <a:gd name="connsiteX4" fmla="*/ 0 w 1059688"/>
              <a:gd name="connsiteY4" fmla="*/ 333375 h 1357524"/>
              <a:gd name="connsiteX0" fmla="*/ 0 w 1052068"/>
              <a:gd name="connsiteY0" fmla="*/ 333375 h 1357524"/>
              <a:gd name="connsiteX1" fmla="*/ 1027303 w 1052068"/>
              <a:gd name="connsiteY1" fmla="*/ 0 h 1357524"/>
              <a:gd name="connsiteX2" fmla="*/ 1052068 w 1052068"/>
              <a:gd name="connsiteY2" fmla="*/ 771546 h 1357524"/>
              <a:gd name="connsiteX3" fmla="*/ 0 w 1052068"/>
              <a:gd name="connsiteY3" fmla="*/ 1357524 h 1357524"/>
              <a:gd name="connsiteX4" fmla="*/ 0 w 1052068"/>
              <a:gd name="connsiteY4" fmla="*/ 333375 h 135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2068" h="1357524">
                <a:moveTo>
                  <a:pt x="0" y="333375"/>
                </a:moveTo>
                <a:cubicBezTo>
                  <a:pt x="383709" y="203962"/>
                  <a:pt x="674074" y="111125"/>
                  <a:pt x="1027303" y="0"/>
                </a:cubicBezTo>
                <a:lnTo>
                  <a:pt x="1052068" y="771546"/>
                </a:lnTo>
                <a:lnTo>
                  <a:pt x="0" y="1357524"/>
                </a:lnTo>
                <a:lnTo>
                  <a:pt x="0" y="333375"/>
                </a:lnTo>
                <a:close/>
              </a:path>
            </a:pathLst>
          </a:custGeom>
          <a:solidFill>
            <a:srgbClr val="0020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3D99425-ADF1-38FC-D630-15E10AC35CEF}"/>
              </a:ext>
            </a:extLst>
          </p:cNvPr>
          <p:cNvSpPr/>
          <p:nvPr/>
        </p:nvSpPr>
        <p:spPr>
          <a:xfrm flipH="1">
            <a:off x="9081261" y="5497481"/>
            <a:ext cx="1088263" cy="1399434"/>
          </a:xfrm>
          <a:custGeom>
            <a:avLst/>
            <a:gdLst>
              <a:gd name="connsiteX0" fmla="*/ 0 w 1270000"/>
              <a:gd name="connsiteY0" fmla="*/ 0 h 914421"/>
              <a:gd name="connsiteX1" fmla="*/ 1270000 w 1270000"/>
              <a:gd name="connsiteY1" fmla="*/ 0 h 914421"/>
              <a:gd name="connsiteX2" fmla="*/ 1270000 w 1270000"/>
              <a:gd name="connsiteY2" fmla="*/ 914421 h 914421"/>
              <a:gd name="connsiteX3" fmla="*/ 0 w 1270000"/>
              <a:gd name="connsiteY3" fmla="*/ 914421 h 914421"/>
              <a:gd name="connsiteX4" fmla="*/ 0 w 1270000"/>
              <a:gd name="connsiteY4" fmla="*/ 0 h 914421"/>
              <a:gd name="connsiteX0" fmla="*/ 0 w 1738630"/>
              <a:gd name="connsiteY0" fmla="*/ 0 h 914421"/>
              <a:gd name="connsiteX1" fmla="*/ 1738630 w 1738630"/>
              <a:gd name="connsiteY1" fmla="*/ 160020 h 914421"/>
              <a:gd name="connsiteX2" fmla="*/ 1270000 w 1738630"/>
              <a:gd name="connsiteY2" fmla="*/ 914421 h 914421"/>
              <a:gd name="connsiteX3" fmla="*/ 0 w 1738630"/>
              <a:gd name="connsiteY3" fmla="*/ 914421 h 914421"/>
              <a:gd name="connsiteX4" fmla="*/ 0 w 1738630"/>
              <a:gd name="connsiteY4" fmla="*/ 0 h 914421"/>
              <a:gd name="connsiteX0" fmla="*/ 0 w 1740535"/>
              <a:gd name="connsiteY0" fmla="*/ 0 h 914421"/>
              <a:gd name="connsiteX1" fmla="*/ 1740535 w 1740535"/>
              <a:gd name="connsiteY1" fmla="*/ 154305 h 914421"/>
              <a:gd name="connsiteX2" fmla="*/ 1270000 w 1740535"/>
              <a:gd name="connsiteY2" fmla="*/ 914421 h 914421"/>
              <a:gd name="connsiteX3" fmla="*/ 0 w 1740535"/>
              <a:gd name="connsiteY3" fmla="*/ 914421 h 914421"/>
              <a:gd name="connsiteX4" fmla="*/ 0 w 1740535"/>
              <a:gd name="connsiteY4" fmla="*/ 0 h 914421"/>
              <a:gd name="connsiteX0" fmla="*/ 0 w 1742440"/>
              <a:gd name="connsiteY0" fmla="*/ 0 h 914421"/>
              <a:gd name="connsiteX1" fmla="*/ 1742440 w 1742440"/>
              <a:gd name="connsiteY1" fmla="*/ 154305 h 914421"/>
              <a:gd name="connsiteX2" fmla="*/ 1270000 w 1742440"/>
              <a:gd name="connsiteY2" fmla="*/ 914421 h 914421"/>
              <a:gd name="connsiteX3" fmla="*/ 0 w 1742440"/>
              <a:gd name="connsiteY3" fmla="*/ 914421 h 914421"/>
              <a:gd name="connsiteX4" fmla="*/ 0 w 1742440"/>
              <a:gd name="connsiteY4" fmla="*/ 0 h 914421"/>
              <a:gd name="connsiteX0" fmla="*/ 0 w 1742440"/>
              <a:gd name="connsiteY0" fmla="*/ 0 h 925851"/>
              <a:gd name="connsiteX1" fmla="*/ 1742440 w 1742440"/>
              <a:gd name="connsiteY1" fmla="*/ 154305 h 925851"/>
              <a:gd name="connsiteX2" fmla="*/ 1734820 w 1742440"/>
              <a:gd name="connsiteY2" fmla="*/ 925851 h 925851"/>
              <a:gd name="connsiteX3" fmla="*/ 0 w 1742440"/>
              <a:gd name="connsiteY3" fmla="*/ 914421 h 925851"/>
              <a:gd name="connsiteX4" fmla="*/ 0 w 1742440"/>
              <a:gd name="connsiteY4" fmla="*/ 0 h 925851"/>
              <a:gd name="connsiteX0" fmla="*/ 0 w 1742440"/>
              <a:gd name="connsiteY0" fmla="*/ 0 h 1511829"/>
              <a:gd name="connsiteX1" fmla="*/ 1742440 w 1742440"/>
              <a:gd name="connsiteY1" fmla="*/ 154305 h 1511829"/>
              <a:gd name="connsiteX2" fmla="*/ 1734820 w 1742440"/>
              <a:gd name="connsiteY2" fmla="*/ 925851 h 1511829"/>
              <a:gd name="connsiteX3" fmla="*/ 682752 w 1742440"/>
              <a:gd name="connsiteY3" fmla="*/ 1511829 h 1511829"/>
              <a:gd name="connsiteX4" fmla="*/ 0 w 1742440"/>
              <a:gd name="connsiteY4" fmla="*/ 0 h 1511829"/>
              <a:gd name="connsiteX0" fmla="*/ 0 w 1059688"/>
              <a:gd name="connsiteY0" fmla="*/ 333375 h 1357524"/>
              <a:gd name="connsiteX1" fmla="*/ 1059688 w 1059688"/>
              <a:gd name="connsiteY1" fmla="*/ 0 h 1357524"/>
              <a:gd name="connsiteX2" fmla="*/ 1052068 w 1059688"/>
              <a:gd name="connsiteY2" fmla="*/ 771546 h 1357524"/>
              <a:gd name="connsiteX3" fmla="*/ 0 w 1059688"/>
              <a:gd name="connsiteY3" fmla="*/ 1357524 h 1357524"/>
              <a:gd name="connsiteX4" fmla="*/ 0 w 1059688"/>
              <a:gd name="connsiteY4" fmla="*/ 333375 h 1357524"/>
              <a:gd name="connsiteX0" fmla="*/ 0 w 1059688"/>
              <a:gd name="connsiteY0" fmla="*/ 333375 h 1357524"/>
              <a:gd name="connsiteX1" fmla="*/ 1059688 w 1059688"/>
              <a:gd name="connsiteY1" fmla="*/ 0 h 1357524"/>
              <a:gd name="connsiteX2" fmla="*/ 1052068 w 1059688"/>
              <a:gd name="connsiteY2" fmla="*/ 771546 h 1357524"/>
              <a:gd name="connsiteX3" fmla="*/ 0 w 1059688"/>
              <a:gd name="connsiteY3" fmla="*/ 1357524 h 1357524"/>
              <a:gd name="connsiteX4" fmla="*/ 0 w 1059688"/>
              <a:gd name="connsiteY4" fmla="*/ 333375 h 1357524"/>
              <a:gd name="connsiteX0" fmla="*/ 0 w 1059688"/>
              <a:gd name="connsiteY0" fmla="*/ 333375 h 1357524"/>
              <a:gd name="connsiteX1" fmla="*/ 1059688 w 1059688"/>
              <a:gd name="connsiteY1" fmla="*/ 0 h 1357524"/>
              <a:gd name="connsiteX2" fmla="*/ 1052068 w 1059688"/>
              <a:gd name="connsiteY2" fmla="*/ 771546 h 1357524"/>
              <a:gd name="connsiteX3" fmla="*/ 0 w 1059688"/>
              <a:gd name="connsiteY3" fmla="*/ 1357524 h 1357524"/>
              <a:gd name="connsiteX4" fmla="*/ 0 w 1059688"/>
              <a:gd name="connsiteY4" fmla="*/ 333375 h 1357524"/>
              <a:gd name="connsiteX0" fmla="*/ 0 w 1052068"/>
              <a:gd name="connsiteY0" fmla="*/ 335280 h 1359429"/>
              <a:gd name="connsiteX1" fmla="*/ 1034923 w 1052068"/>
              <a:gd name="connsiteY1" fmla="*/ 0 h 1359429"/>
              <a:gd name="connsiteX2" fmla="*/ 1052068 w 1052068"/>
              <a:gd name="connsiteY2" fmla="*/ 773451 h 1359429"/>
              <a:gd name="connsiteX3" fmla="*/ 0 w 1052068"/>
              <a:gd name="connsiteY3" fmla="*/ 1359429 h 1359429"/>
              <a:gd name="connsiteX4" fmla="*/ 0 w 1052068"/>
              <a:gd name="connsiteY4" fmla="*/ 335280 h 1359429"/>
              <a:gd name="connsiteX0" fmla="*/ 1905 w 1052068"/>
              <a:gd name="connsiteY0" fmla="*/ 327660 h 1359429"/>
              <a:gd name="connsiteX1" fmla="*/ 1034923 w 1052068"/>
              <a:gd name="connsiteY1" fmla="*/ 0 h 1359429"/>
              <a:gd name="connsiteX2" fmla="*/ 1052068 w 1052068"/>
              <a:gd name="connsiteY2" fmla="*/ 773451 h 1359429"/>
              <a:gd name="connsiteX3" fmla="*/ 0 w 1052068"/>
              <a:gd name="connsiteY3" fmla="*/ 1359429 h 1359429"/>
              <a:gd name="connsiteX4" fmla="*/ 1905 w 1052068"/>
              <a:gd name="connsiteY4" fmla="*/ 327660 h 1359429"/>
              <a:gd name="connsiteX0" fmla="*/ 1905 w 1088263"/>
              <a:gd name="connsiteY0" fmla="*/ 367665 h 1399434"/>
              <a:gd name="connsiteX1" fmla="*/ 1088263 w 1088263"/>
              <a:gd name="connsiteY1" fmla="*/ 0 h 1399434"/>
              <a:gd name="connsiteX2" fmla="*/ 1052068 w 1088263"/>
              <a:gd name="connsiteY2" fmla="*/ 813456 h 1399434"/>
              <a:gd name="connsiteX3" fmla="*/ 0 w 1088263"/>
              <a:gd name="connsiteY3" fmla="*/ 1399434 h 1399434"/>
              <a:gd name="connsiteX4" fmla="*/ 1905 w 1088263"/>
              <a:gd name="connsiteY4" fmla="*/ 367665 h 1399434"/>
              <a:gd name="connsiteX0" fmla="*/ 1905 w 1088263"/>
              <a:gd name="connsiteY0" fmla="*/ 367665 h 1399434"/>
              <a:gd name="connsiteX1" fmla="*/ 1088263 w 1088263"/>
              <a:gd name="connsiteY1" fmla="*/ 0 h 1399434"/>
              <a:gd name="connsiteX2" fmla="*/ 1088263 w 1088263"/>
              <a:gd name="connsiteY2" fmla="*/ 813456 h 1399434"/>
              <a:gd name="connsiteX3" fmla="*/ 0 w 1088263"/>
              <a:gd name="connsiteY3" fmla="*/ 1399434 h 1399434"/>
              <a:gd name="connsiteX4" fmla="*/ 1905 w 1088263"/>
              <a:gd name="connsiteY4" fmla="*/ 367665 h 139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8263" h="1399434">
                <a:moveTo>
                  <a:pt x="1905" y="367665"/>
                </a:moveTo>
                <a:cubicBezTo>
                  <a:pt x="385614" y="238252"/>
                  <a:pt x="735034" y="111125"/>
                  <a:pt x="1088263" y="0"/>
                </a:cubicBezTo>
                <a:lnTo>
                  <a:pt x="1088263" y="813456"/>
                </a:lnTo>
                <a:lnTo>
                  <a:pt x="0" y="1399434"/>
                </a:lnTo>
                <a:lnTo>
                  <a:pt x="1905" y="367665"/>
                </a:lnTo>
                <a:close/>
              </a:path>
            </a:pathLst>
          </a:custGeom>
          <a:solidFill>
            <a:srgbClr val="0020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385802-2621-9D85-5501-6EC364B1B36E}"/>
              </a:ext>
            </a:extLst>
          </p:cNvPr>
          <p:cNvSpPr/>
          <p:nvPr/>
        </p:nvSpPr>
        <p:spPr>
          <a:xfrm>
            <a:off x="44145" y="6309866"/>
            <a:ext cx="10091604" cy="554665"/>
          </a:xfrm>
          <a:custGeom>
            <a:avLst/>
            <a:gdLst>
              <a:gd name="connsiteX0" fmla="*/ 0 w 5836596"/>
              <a:gd name="connsiteY0" fmla="*/ 0 h 1228273"/>
              <a:gd name="connsiteX1" fmla="*/ 5836596 w 5836596"/>
              <a:gd name="connsiteY1" fmla="*/ 0 h 1228273"/>
              <a:gd name="connsiteX2" fmla="*/ 5836596 w 5836596"/>
              <a:gd name="connsiteY2" fmla="*/ 1228273 h 1228273"/>
              <a:gd name="connsiteX3" fmla="*/ 0 w 5836596"/>
              <a:gd name="connsiteY3" fmla="*/ 1228273 h 1228273"/>
              <a:gd name="connsiteX4" fmla="*/ 0 w 5836596"/>
              <a:gd name="connsiteY4" fmla="*/ 0 h 1228273"/>
              <a:gd name="connsiteX0" fmla="*/ 0 w 5891460"/>
              <a:gd name="connsiteY0" fmla="*/ 0 h 1228273"/>
              <a:gd name="connsiteX1" fmla="*/ 5891460 w 5891460"/>
              <a:gd name="connsiteY1" fmla="*/ 201168 h 1228273"/>
              <a:gd name="connsiteX2" fmla="*/ 5836596 w 5891460"/>
              <a:gd name="connsiteY2" fmla="*/ 1228273 h 1228273"/>
              <a:gd name="connsiteX3" fmla="*/ 0 w 5891460"/>
              <a:gd name="connsiteY3" fmla="*/ 1228273 h 1228273"/>
              <a:gd name="connsiteX4" fmla="*/ 0 w 5891460"/>
              <a:gd name="connsiteY4" fmla="*/ 0 h 1228273"/>
              <a:gd name="connsiteX0" fmla="*/ 0 w 6954196"/>
              <a:gd name="connsiteY0" fmla="*/ 0 h 1228273"/>
              <a:gd name="connsiteX1" fmla="*/ 5891460 w 6954196"/>
              <a:gd name="connsiteY1" fmla="*/ 201168 h 1228273"/>
              <a:gd name="connsiteX2" fmla="*/ 6954196 w 6954196"/>
              <a:gd name="connsiteY2" fmla="*/ 786313 h 1228273"/>
              <a:gd name="connsiteX3" fmla="*/ 0 w 6954196"/>
              <a:gd name="connsiteY3" fmla="*/ 1228273 h 1228273"/>
              <a:gd name="connsiteX4" fmla="*/ 0 w 6954196"/>
              <a:gd name="connsiteY4" fmla="*/ 0 h 1228273"/>
              <a:gd name="connsiteX0" fmla="*/ 0 w 6946576"/>
              <a:gd name="connsiteY0" fmla="*/ 0 h 1228273"/>
              <a:gd name="connsiteX1" fmla="*/ 5891460 w 6946576"/>
              <a:gd name="connsiteY1" fmla="*/ 201168 h 1228273"/>
              <a:gd name="connsiteX2" fmla="*/ 6946576 w 6946576"/>
              <a:gd name="connsiteY2" fmla="*/ 801553 h 1228273"/>
              <a:gd name="connsiteX3" fmla="*/ 0 w 6946576"/>
              <a:gd name="connsiteY3" fmla="*/ 1228273 h 1228273"/>
              <a:gd name="connsiteX4" fmla="*/ 0 w 6946576"/>
              <a:gd name="connsiteY4" fmla="*/ 0 h 1228273"/>
              <a:gd name="connsiteX0" fmla="*/ 0 w 6959276"/>
              <a:gd name="connsiteY0" fmla="*/ 0 h 1228273"/>
              <a:gd name="connsiteX1" fmla="*/ 5891460 w 6959276"/>
              <a:gd name="connsiteY1" fmla="*/ 201168 h 1228273"/>
              <a:gd name="connsiteX2" fmla="*/ 6959276 w 6959276"/>
              <a:gd name="connsiteY2" fmla="*/ 793933 h 1228273"/>
              <a:gd name="connsiteX3" fmla="*/ 0 w 6959276"/>
              <a:gd name="connsiteY3" fmla="*/ 1228273 h 1228273"/>
              <a:gd name="connsiteX4" fmla="*/ 0 w 6959276"/>
              <a:gd name="connsiteY4" fmla="*/ 0 h 1228273"/>
              <a:gd name="connsiteX0" fmla="*/ 772160 w 7731436"/>
              <a:gd name="connsiteY0" fmla="*/ 0 h 801553"/>
              <a:gd name="connsiteX1" fmla="*/ 6663620 w 7731436"/>
              <a:gd name="connsiteY1" fmla="*/ 201168 h 801553"/>
              <a:gd name="connsiteX2" fmla="*/ 7731436 w 7731436"/>
              <a:gd name="connsiteY2" fmla="*/ 793933 h 801553"/>
              <a:gd name="connsiteX3" fmla="*/ 0 w 7731436"/>
              <a:gd name="connsiteY3" fmla="*/ 801553 h 801553"/>
              <a:gd name="connsiteX4" fmla="*/ 772160 w 7731436"/>
              <a:gd name="connsiteY4" fmla="*/ 0 h 801553"/>
              <a:gd name="connsiteX0" fmla="*/ 1099820 w 7731436"/>
              <a:gd name="connsiteY0" fmla="*/ 230632 h 600385"/>
              <a:gd name="connsiteX1" fmla="*/ 6663620 w 7731436"/>
              <a:gd name="connsiteY1" fmla="*/ 0 h 600385"/>
              <a:gd name="connsiteX2" fmla="*/ 7731436 w 7731436"/>
              <a:gd name="connsiteY2" fmla="*/ 592765 h 600385"/>
              <a:gd name="connsiteX3" fmla="*/ 0 w 7731436"/>
              <a:gd name="connsiteY3" fmla="*/ 600385 h 600385"/>
              <a:gd name="connsiteX4" fmla="*/ 1099820 w 7731436"/>
              <a:gd name="connsiteY4" fmla="*/ 230632 h 600385"/>
              <a:gd name="connsiteX0" fmla="*/ 1049020 w 7731436"/>
              <a:gd name="connsiteY0" fmla="*/ 14732 h 600385"/>
              <a:gd name="connsiteX1" fmla="*/ 6663620 w 7731436"/>
              <a:gd name="connsiteY1" fmla="*/ 0 h 600385"/>
              <a:gd name="connsiteX2" fmla="*/ 7731436 w 7731436"/>
              <a:gd name="connsiteY2" fmla="*/ 592765 h 600385"/>
              <a:gd name="connsiteX3" fmla="*/ 0 w 7731436"/>
              <a:gd name="connsiteY3" fmla="*/ 600385 h 600385"/>
              <a:gd name="connsiteX4" fmla="*/ 1049020 w 7731436"/>
              <a:gd name="connsiteY4" fmla="*/ 14732 h 600385"/>
              <a:gd name="connsiteX0" fmla="*/ 1049020 w 7731436"/>
              <a:gd name="connsiteY0" fmla="*/ 0 h 585653"/>
              <a:gd name="connsiteX1" fmla="*/ 7572940 w 7731436"/>
              <a:gd name="connsiteY1" fmla="*/ 38608 h 585653"/>
              <a:gd name="connsiteX2" fmla="*/ 7731436 w 7731436"/>
              <a:gd name="connsiteY2" fmla="*/ 578033 h 585653"/>
              <a:gd name="connsiteX3" fmla="*/ 0 w 7731436"/>
              <a:gd name="connsiteY3" fmla="*/ 585653 h 585653"/>
              <a:gd name="connsiteX4" fmla="*/ 1049020 w 7731436"/>
              <a:gd name="connsiteY4" fmla="*/ 0 h 585653"/>
              <a:gd name="connsiteX0" fmla="*/ 1049020 w 8610276"/>
              <a:gd name="connsiteY0" fmla="*/ 0 h 593273"/>
              <a:gd name="connsiteX1" fmla="*/ 7572940 w 8610276"/>
              <a:gd name="connsiteY1" fmla="*/ 38608 h 593273"/>
              <a:gd name="connsiteX2" fmla="*/ 8610276 w 8610276"/>
              <a:gd name="connsiteY2" fmla="*/ 593273 h 593273"/>
              <a:gd name="connsiteX3" fmla="*/ 0 w 8610276"/>
              <a:gd name="connsiteY3" fmla="*/ 585653 h 593273"/>
              <a:gd name="connsiteX4" fmla="*/ 1049020 w 8610276"/>
              <a:gd name="connsiteY4" fmla="*/ 0 h 593273"/>
              <a:gd name="connsiteX0" fmla="*/ 2530348 w 10091604"/>
              <a:gd name="connsiteY0" fmla="*/ 0 h 593273"/>
              <a:gd name="connsiteX1" fmla="*/ 9054268 w 10091604"/>
              <a:gd name="connsiteY1" fmla="*/ 38608 h 593273"/>
              <a:gd name="connsiteX2" fmla="*/ 10091604 w 10091604"/>
              <a:gd name="connsiteY2" fmla="*/ 593273 h 593273"/>
              <a:gd name="connsiteX3" fmla="*/ 0 w 10091604"/>
              <a:gd name="connsiteY3" fmla="*/ 591749 h 593273"/>
              <a:gd name="connsiteX4" fmla="*/ 2530348 w 10091604"/>
              <a:gd name="connsiteY4" fmla="*/ 0 h 593273"/>
              <a:gd name="connsiteX0" fmla="*/ 939292 w 10091604"/>
              <a:gd name="connsiteY0" fmla="*/ 4064 h 554665"/>
              <a:gd name="connsiteX1" fmla="*/ 9054268 w 10091604"/>
              <a:gd name="connsiteY1" fmla="*/ 0 h 554665"/>
              <a:gd name="connsiteX2" fmla="*/ 10091604 w 10091604"/>
              <a:gd name="connsiteY2" fmla="*/ 554665 h 554665"/>
              <a:gd name="connsiteX3" fmla="*/ 0 w 10091604"/>
              <a:gd name="connsiteY3" fmla="*/ 553141 h 554665"/>
              <a:gd name="connsiteX4" fmla="*/ 939292 w 10091604"/>
              <a:gd name="connsiteY4" fmla="*/ 4064 h 55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1604" h="554665">
                <a:moveTo>
                  <a:pt x="939292" y="4064"/>
                </a:moveTo>
                <a:lnTo>
                  <a:pt x="9054268" y="0"/>
                </a:lnTo>
                <a:lnTo>
                  <a:pt x="10091604" y="554665"/>
                </a:lnTo>
                <a:lnTo>
                  <a:pt x="0" y="553141"/>
                </a:lnTo>
                <a:lnTo>
                  <a:pt x="939292" y="4064"/>
                </a:lnTo>
                <a:close/>
              </a:path>
            </a:pathLst>
          </a:cu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0854C389-3D2C-5C81-6A22-F4E8A539D50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50971"/>
          <a:stretch/>
        </p:blipFill>
        <p:spPr>
          <a:xfrm>
            <a:off x="3095725" y="262044"/>
            <a:ext cx="3410618" cy="171862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BC5E187-39EE-510A-0DC1-65863654603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50855"/>
          <a:stretch/>
        </p:blipFill>
        <p:spPr>
          <a:xfrm>
            <a:off x="6733403" y="262044"/>
            <a:ext cx="3432173" cy="17172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F41F71E-BE13-B8D9-8E1F-052A6E035BA4}"/>
              </a:ext>
            </a:extLst>
          </p:cNvPr>
          <p:cNvSpPr/>
          <p:nvPr/>
        </p:nvSpPr>
        <p:spPr>
          <a:xfrm>
            <a:off x="64503" y="2105029"/>
            <a:ext cx="1437915" cy="46860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3D 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F2B6C8-FFE9-6480-447B-DF36763B0155}"/>
              </a:ext>
            </a:extLst>
          </p:cNvPr>
          <p:cNvSpPr txBox="1"/>
          <p:nvPr/>
        </p:nvSpPr>
        <p:spPr>
          <a:xfrm>
            <a:off x="65572" y="-6664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E7FF5F-2869-86B6-6A44-B27E9F47A206}"/>
              </a:ext>
            </a:extLst>
          </p:cNvPr>
          <p:cNvSpPr txBox="1"/>
          <p:nvPr/>
        </p:nvSpPr>
        <p:spPr>
          <a:xfrm>
            <a:off x="5976504" y="-6286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2D Plots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202097-2DFD-440F-DCFD-D6BDB0C2AD8F}"/>
              </a:ext>
            </a:extLst>
          </p:cNvPr>
          <p:cNvSpPr/>
          <p:nvPr/>
        </p:nvSpPr>
        <p:spPr>
          <a:xfrm>
            <a:off x="10382250" y="4419600"/>
            <a:ext cx="1663855" cy="619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419100" y="432435"/>
            <a:ext cx="702945" cy="271780"/>
            <a:chOff x="9263" y="6254"/>
            <a:chExt cx="1107" cy="428"/>
          </a:xfrm>
        </p:grpSpPr>
        <p:sp>
          <p:nvSpPr>
            <p:cNvPr id="79" name="Oval 78"/>
            <p:cNvSpPr/>
            <p:nvPr/>
          </p:nvSpPr>
          <p:spPr>
            <a:xfrm>
              <a:off x="9836" y="6374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9476" y="6341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9716" y="6298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562" y="6341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9562" y="6254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9769" y="6418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9649" y="6341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9263" y="6298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9355" y="6374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9943" y="6374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9906" y="6461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10023" y="6418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10043" y="6494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0250" y="6418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10166" y="6562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D69EE11-567F-9A44-03D2-31A43A9A9BBF}"/>
              </a:ext>
            </a:extLst>
          </p:cNvPr>
          <p:cNvSpPr/>
          <p:nvPr/>
        </p:nvSpPr>
        <p:spPr>
          <a:xfrm>
            <a:off x="2537927" y="3120441"/>
            <a:ext cx="6298163" cy="1101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659090-D28A-5266-71F5-1EE57322DFB7}"/>
              </a:ext>
            </a:extLst>
          </p:cNvPr>
          <p:cNvSpPr/>
          <p:nvPr/>
        </p:nvSpPr>
        <p:spPr>
          <a:xfrm>
            <a:off x="1441229" y="3133659"/>
            <a:ext cx="1104707" cy="2987223"/>
          </a:xfrm>
          <a:custGeom>
            <a:avLst/>
            <a:gdLst>
              <a:gd name="connsiteX0" fmla="*/ 0 w 2132396"/>
              <a:gd name="connsiteY0" fmla="*/ 0 h 970385"/>
              <a:gd name="connsiteX1" fmla="*/ 2132396 w 2132396"/>
              <a:gd name="connsiteY1" fmla="*/ 0 h 970385"/>
              <a:gd name="connsiteX2" fmla="*/ 2132396 w 2132396"/>
              <a:gd name="connsiteY2" fmla="*/ 970385 h 970385"/>
              <a:gd name="connsiteX3" fmla="*/ 0 w 2132396"/>
              <a:gd name="connsiteY3" fmla="*/ 970385 h 970385"/>
              <a:gd name="connsiteX4" fmla="*/ 0 w 2132396"/>
              <a:gd name="connsiteY4" fmla="*/ 0 h 970385"/>
              <a:gd name="connsiteX0" fmla="*/ 0 w 2449637"/>
              <a:gd name="connsiteY0" fmla="*/ 774441 h 1744826"/>
              <a:gd name="connsiteX1" fmla="*/ 2449637 w 2449637"/>
              <a:gd name="connsiteY1" fmla="*/ 0 h 1744826"/>
              <a:gd name="connsiteX2" fmla="*/ 2132396 w 2449637"/>
              <a:gd name="connsiteY2" fmla="*/ 1744826 h 1744826"/>
              <a:gd name="connsiteX3" fmla="*/ 0 w 2449637"/>
              <a:gd name="connsiteY3" fmla="*/ 1744826 h 1744826"/>
              <a:gd name="connsiteX4" fmla="*/ 0 w 2449637"/>
              <a:gd name="connsiteY4" fmla="*/ 774441 h 1744826"/>
              <a:gd name="connsiteX0" fmla="*/ 0 w 2449637"/>
              <a:gd name="connsiteY0" fmla="*/ 774441 h 1744826"/>
              <a:gd name="connsiteX1" fmla="*/ 2449637 w 2449637"/>
              <a:gd name="connsiteY1" fmla="*/ 0 h 1744826"/>
              <a:gd name="connsiteX2" fmla="*/ 2430976 w 2449637"/>
              <a:gd name="connsiteY2" fmla="*/ 1166328 h 1744826"/>
              <a:gd name="connsiteX3" fmla="*/ 0 w 2449637"/>
              <a:gd name="connsiteY3" fmla="*/ 1744826 h 1744826"/>
              <a:gd name="connsiteX4" fmla="*/ 0 w 2449637"/>
              <a:gd name="connsiteY4" fmla="*/ 774441 h 1744826"/>
              <a:gd name="connsiteX0" fmla="*/ 0 w 2449637"/>
              <a:gd name="connsiteY0" fmla="*/ 774441 h 3069773"/>
              <a:gd name="connsiteX1" fmla="*/ 2449637 w 2449637"/>
              <a:gd name="connsiteY1" fmla="*/ 0 h 3069773"/>
              <a:gd name="connsiteX2" fmla="*/ 2430976 w 2449637"/>
              <a:gd name="connsiteY2" fmla="*/ 1166328 h 3069773"/>
              <a:gd name="connsiteX3" fmla="*/ 1352939 w 2449637"/>
              <a:gd name="connsiteY3" fmla="*/ 3069773 h 3069773"/>
              <a:gd name="connsiteX4" fmla="*/ 0 w 2449637"/>
              <a:gd name="connsiteY4" fmla="*/ 774441 h 3069773"/>
              <a:gd name="connsiteX0" fmla="*/ 9330 w 1096698"/>
              <a:gd name="connsiteY0" fmla="*/ 1959429 h 3069773"/>
              <a:gd name="connsiteX1" fmla="*/ 1096698 w 1096698"/>
              <a:gd name="connsiteY1" fmla="*/ 0 h 3069773"/>
              <a:gd name="connsiteX2" fmla="*/ 1078037 w 1096698"/>
              <a:gd name="connsiteY2" fmla="*/ 1166328 h 3069773"/>
              <a:gd name="connsiteX3" fmla="*/ 0 w 1096698"/>
              <a:gd name="connsiteY3" fmla="*/ 3069773 h 3069773"/>
              <a:gd name="connsiteX4" fmla="*/ 9330 w 1096698"/>
              <a:gd name="connsiteY4" fmla="*/ 1959429 h 3069773"/>
              <a:gd name="connsiteX0" fmla="*/ 9330 w 1104707"/>
              <a:gd name="connsiteY0" fmla="*/ 1959429 h 3069773"/>
              <a:gd name="connsiteX1" fmla="*/ 1096698 w 1104707"/>
              <a:gd name="connsiteY1" fmla="*/ 0 h 3069773"/>
              <a:gd name="connsiteX2" fmla="*/ 1104707 w 1104707"/>
              <a:gd name="connsiteY2" fmla="*/ 1173948 h 3069773"/>
              <a:gd name="connsiteX3" fmla="*/ 0 w 1104707"/>
              <a:gd name="connsiteY3" fmla="*/ 3069773 h 3069773"/>
              <a:gd name="connsiteX4" fmla="*/ 9330 w 1104707"/>
              <a:gd name="connsiteY4" fmla="*/ 1959429 h 3069773"/>
              <a:gd name="connsiteX0" fmla="*/ 9330 w 1107442"/>
              <a:gd name="connsiteY0" fmla="*/ 1903549 h 3013893"/>
              <a:gd name="connsiteX1" fmla="*/ 1106858 w 1107442"/>
              <a:gd name="connsiteY1" fmla="*/ 0 h 3013893"/>
              <a:gd name="connsiteX2" fmla="*/ 1104707 w 1107442"/>
              <a:gd name="connsiteY2" fmla="*/ 1118068 h 3013893"/>
              <a:gd name="connsiteX3" fmla="*/ 0 w 1107442"/>
              <a:gd name="connsiteY3" fmla="*/ 3013893 h 3013893"/>
              <a:gd name="connsiteX4" fmla="*/ 9330 w 1107442"/>
              <a:gd name="connsiteY4" fmla="*/ 1903549 h 3013893"/>
              <a:gd name="connsiteX0" fmla="*/ 9330 w 1104707"/>
              <a:gd name="connsiteY0" fmla="*/ 1873069 h 2983413"/>
              <a:gd name="connsiteX1" fmla="*/ 1097333 w 1104707"/>
              <a:gd name="connsiteY1" fmla="*/ 0 h 2983413"/>
              <a:gd name="connsiteX2" fmla="*/ 1104707 w 1104707"/>
              <a:gd name="connsiteY2" fmla="*/ 1087588 h 2983413"/>
              <a:gd name="connsiteX3" fmla="*/ 0 w 1104707"/>
              <a:gd name="connsiteY3" fmla="*/ 2983413 h 2983413"/>
              <a:gd name="connsiteX4" fmla="*/ 9330 w 1104707"/>
              <a:gd name="connsiteY4" fmla="*/ 1873069 h 2983413"/>
              <a:gd name="connsiteX0" fmla="*/ 9330 w 1104707"/>
              <a:gd name="connsiteY0" fmla="*/ 1890214 h 3000558"/>
              <a:gd name="connsiteX1" fmla="*/ 1097333 w 1104707"/>
              <a:gd name="connsiteY1" fmla="*/ 0 h 3000558"/>
              <a:gd name="connsiteX2" fmla="*/ 1104707 w 1104707"/>
              <a:gd name="connsiteY2" fmla="*/ 1104733 h 3000558"/>
              <a:gd name="connsiteX3" fmla="*/ 0 w 1104707"/>
              <a:gd name="connsiteY3" fmla="*/ 3000558 h 3000558"/>
              <a:gd name="connsiteX4" fmla="*/ 9330 w 1104707"/>
              <a:gd name="connsiteY4" fmla="*/ 1890214 h 3000558"/>
              <a:gd name="connsiteX0" fmla="*/ 9330 w 1104707"/>
              <a:gd name="connsiteY0" fmla="*/ 1876879 h 2987223"/>
              <a:gd name="connsiteX1" fmla="*/ 1101143 w 1104707"/>
              <a:gd name="connsiteY1" fmla="*/ 0 h 2987223"/>
              <a:gd name="connsiteX2" fmla="*/ 1104707 w 1104707"/>
              <a:gd name="connsiteY2" fmla="*/ 1091398 h 2987223"/>
              <a:gd name="connsiteX3" fmla="*/ 0 w 1104707"/>
              <a:gd name="connsiteY3" fmla="*/ 2987223 h 2987223"/>
              <a:gd name="connsiteX4" fmla="*/ 9330 w 1104707"/>
              <a:gd name="connsiteY4" fmla="*/ 1876879 h 2987223"/>
              <a:gd name="connsiteX0" fmla="*/ 9330 w 1104707"/>
              <a:gd name="connsiteY0" fmla="*/ 1888309 h 2998653"/>
              <a:gd name="connsiteX1" fmla="*/ 1099238 w 1104707"/>
              <a:gd name="connsiteY1" fmla="*/ 0 h 2998653"/>
              <a:gd name="connsiteX2" fmla="*/ 1104707 w 1104707"/>
              <a:gd name="connsiteY2" fmla="*/ 1102828 h 2998653"/>
              <a:gd name="connsiteX3" fmla="*/ 0 w 1104707"/>
              <a:gd name="connsiteY3" fmla="*/ 2998653 h 2998653"/>
              <a:gd name="connsiteX4" fmla="*/ 9330 w 1104707"/>
              <a:gd name="connsiteY4" fmla="*/ 1888309 h 2998653"/>
              <a:gd name="connsiteX0" fmla="*/ 9330 w 1104707"/>
              <a:gd name="connsiteY0" fmla="*/ 1882594 h 2992938"/>
              <a:gd name="connsiteX1" fmla="*/ 1099238 w 1104707"/>
              <a:gd name="connsiteY1" fmla="*/ 0 h 2992938"/>
              <a:gd name="connsiteX2" fmla="*/ 1104707 w 1104707"/>
              <a:gd name="connsiteY2" fmla="*/ 1097113 h 2992938"/>
              <a:gd name="connsiteX3" fmla="*/ 0 w 1104707"/>
              <a:gd name="connsiteY3" fmla="*/ 2992938 h 2992938"/>
              <a:gd name="connsiteX4" fmla="*/ 9330 w 1104707"/>
              <a:gd name="connsiteY4" fmla="*/ 1882594 h 2992938"/>
              <a:gd name="connsiteX0" fmla="*/ 9330 w 1104707"/>
              <a:gd name="connsiteY0" fmla="*/ 1876879 h 2987223"/>
              <a:gd name="connsiteX1" fmla="*/ 1097333 w 1104707"/>
              <a:gd name="connsiteY1" fmla="*/ 0 h 2987223"/>
              <a:gd name="connsiteX2" fmla="*/ 1104707 w 1104707"/>
              <a:gd name="connsiteY2" fmla="*/ 1091398 h 2987223"/>
              <a:gd name="connsiteX3" fmla="*/ 0 w 1104707"/>
              <a:gd name="connsiteY3" fmla="*/ 2987223 h 2987223"/>
              <a:gd name="connsiteX4" fmla="*/ 9330 w 1104707"/>
              <a:gd name="connsiteY4" fmla="*/ 1876879 h 298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07" h="2987223">
                <a:moveTo>
                  <a:pt x="9330" y="1876879"/>
                </a:moveTo>
                <a:lnTo>
                  <a:pt x="1097333" y="0"/>
                </a:lnTo>
                <a:cubicBezTo>
                  <a:pt x="1100003" y="391316"/>
                  <a:pt x="1102037" y="700082"/>
                  <a:pt x="1104707" y="1091398"/>
                </a:cubicBezTo>
                <a:lnTo>
                  <a:pt x="0" y="2987223"/>
                </a:lnTo>
                <a:lnTo>
                  <a:pt x="9330" y="1876879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3E5377-5229-04B5-0268-1AE9DF9A22C6}"/>
              </a:ext>
            </a:extLst>
          </p:cNvPr>
          <p:cNvSpPr/>
          <p:nvPr/>
        </p:nvSpPr>
        <p:spPr>
          <a:xfrm flipH="1">
            <a:off x="8836090" y="3133659"/>
            <a:ext cx="1104707" cy="2987223"/>
          </a:xfrm>
          <a:custGeom>
            <a:avLst/>
            <a:gdLst>
              <a:gd name="connsiteX0" fmla="*/ 0 w 2132396"/>
              <a:gd name="connsiteY0" fmla="*/ 0 h 970385"/>
              <a:gd name="connsiteX1" fmla="*/ 2132396 w 2132396"/>
              <a:gd name="connsiteY1" fmla="*/ 0 h 970385"/>
              <a:gd name="connsiteX2" fmla="*/ 2132396 w 2132396"/>
              <a:gd name="connsiteY2" fmla="*/ 970385 h 970385"/>
              <a:gd name="connsiteX3" fmla="*/ 0 w 2132396"/>
              <a:gd name="connsiteY3" fmla="*/ 970385 h 970385"/>
              <a:gd name="connsiteX4" fmla="*/ 0 w 2132396"/>
              <a:gd name="connsiteY4" fmla="*/ 0 h 970385"/>
              <a:gd name="connsiteX0" fmla="*/ 0 w 2449637"/>
              <a:gd name="connsiteY0" fmla="*/ 774441 h 1744826"/>
              <a:gd name="connsiteX1" fmla="*/ 2449637 w 2449637"/>
              <a:gd name="connsiteY1" fmla="*/ 0 h 1744826"/>
              <a:gd name="connsiteX2" fmla="*/ 2132396 w 2449637"/>
              <a:gd name="connsiteY2" fmla="*/ 1744826 h 1744826"/>
              <a:gd name="connsiteX3" fmla="*/ 0 w 2449637"/>
              <a:gd name="connsiteY3" fmla="*/ 1744826 h 1744826"/>
              <a:gd name="connsiteX4" fmla="*/ 0 w 2449637"/>
              <a:gd name="connsiteY4" fmla="*/ 774441 h 1744826"/>
              <a:gd name="connsiteX0" fmla="*/ 0 w 2449637"/>
              <a:gd name="connsiteY0" fmla="*/ 774441 h 1744826"/>
              <a:gd name="connsiteX1" fmla="*/ 2449637 w 2449637"/>
              <a:gd name="connsiteY1" fmla="*/ 0 h 1744826"/>
              <a:gd name="connsiteX2" fmla="*/ 2430976 w 2449637"/>
              <a:gd name="connsiteY2" fmla="*/ 1166328 h 1744826"/>
              <a:gd name="connsiteX3" fmla="*/ 0 w 2449637"/>
              <a:gd name="connsiteY3" fmla="*/ 1744826 h 1744826"/>
              <a:gd name="connsiteX4" fmla="*/ 0 w 2449637"/>
              <a:gd name="connsiteY4" fmla="*/ 774441 h 1744826"/>
              <a:gd name="connsiteX0" fmla="*/ 0 w 2449637"/>
              <a:gd name="connsiteY0" fmla="*/ 774441 h 3069773"/>
              <a:gd name="connsiteX1" fmla="*/ 2449637 w 2449637"/>
              <a:gd name="connsiteY1" fmla="*/ 0 h 3069773"/>
              <a:gd name="connsiteX2" fmla="*/ 2430976 w 2449637"/>
              <a:gd name="connsiteY2" fmla="*/ 1166328 h 3069773"/>
              <a:gd name="connsiteX3" fmla="*/ 1352939 w 2449637"/>
              <a:gd name="connsiteY3" fmla="*/ 3069773 h 3069773"/>
              <a:gd name="connsiteX4" fmla="*/ 0 w 2449637"/>
              <a:gd name="connsiteY4" fmla="*/ 774441 h 3069773"/>
              <a:gd name="connsiteX0" fmla="*/ 9330 w 1096698"/>
              <a:gd name="connsiteY0" fmla="*/ 1959429 h 3069773"/>
              <a:gd name="connsiteX1" fmla="*/ 1096698 w 1096698"/>
              <a:gd name="connsiteY1" fmla="*/ 0 h 3069773"/>
              <a:gd name="connsiteX2" fmla="*/ 1078037 w 1096698"/>
              <a:gd name="connsiteY2" fmla="*/ 1166328 h 3069773"/>
              <a:gd name="connsiteX3" fmla="*/ 0 w 1096698"/>
              <a:gd name="connsiteY3" fmla="*/ 3069773 h 3069773"/>
              <a:gd name="connsiteX4" fmla="*/ 9330 w 1096698"/>
              <a:gd name="connsiteY4" fmla="*/ 1959429 h 3069773"/>
              <a:gd name="connsiteX0" fmla="*/ 9330 w 1104707"/>
              <a:gd name="connsiteY0" fmla="*/ 1959429 h 3069773"/>
              <a:gd name="connsiteX1" fmla="*/ 1096698 w 1104707"/>
              <a:gd name="connsiteY1" fmla="*/ 0 h 3069773"/>
              <a:gd name="connsiteX2" fmla="*/ 1104707 w 1104707"/>
              <a:gd name="connsiteY2" fmla="*/ 1173948 h 3069773"/>
              <a:gd name="connsiteX3" fmla="*/ 0 w 1104707"/>
              <a:gd name="connsiteY3" fmla="*/ 3069773 h 3069773"/>
              <a:gd name="connsiteX4" fmla="*/ 9330 w 1104707"/>
              <a:gd name="connsiteY4" fmla="*/ 1959429 h 3069773"/>
              <a:gd name="connsiteX0" fmla="*/ 9330 w 1107442"/>
              <a:gd name="connsiteY0" fmla="*/ 1903549 h 3013893"/>
              <a:gd name="connsiteX1" fmla="*/ 1106858 w 1107442"/>
              <a:gd name="connsiteY1" fmla="*/ 0 h 3013893"/>
              <a:gd name="connsiteX2" fmla="*/ 1104707 w 1107442"/>
              <a:gd name="connsiteY2" fmla="*/ 1118068 h 3013893"/>
              <a:gd name="connsiteX3" fmla="*/ 0 w 1107442"/>
              <a:gd name="connsiteY3" fmla="*/ 3013893 h 3013893"/>
              <a:gd name="connsiteX4" fmla="*/ 9330 w 1107442"/>
              <a:gd name="connsiteY4" fmla="*/ 1903549 h 3013893"/>
              <a:gd name="connsiteX0" fmla="*/ 9330 w 1104707"/>
              <a:gd name="connsiteY0" fmla="*/ 1873069 h 2983413"/>
              <a:gd name="connsiteX1" fmla="*/ 1097333 w 1104707"/>
              <a:gd name="connsiteY1" fmla="*/ 0 h 2983413"/>
              <a:gd name="connsiteX2" fmla="*/ 1104707 w 1104707"/>
              <a:gd name="connsiteY2" fmla="*/ 1087588 h 2983413"/>
              <a:gd name="connsiteX3" fmla="*/ 0 w 1104707"/>
              <a:gd name="connsiteY3" fmla="*/ 2983413 h 2983413"/>
              <a:gd name="connsiteX4" fmla="*/ 9330 w 1104707"/>
              <a:gd name="connsiteY4" fmla="*/ 1873069 h 2983413"/>
              <a:gd name="connsiteX0" fmla="*/ 9330 w 1104707"/>
              <a:gd name="connsiteY0" fmla="*/ 1890214 h 3000558"/>
              <a:gd name="connsiteX1" fmla="*/ 1097333 w 1104707"/>
              <a:gd name="connsiteY1" fmla="*/ 0 h 3000558"/>
              <a:gd name="connsiteX2" fmla="*/ 1104707 w 1104707"/>
              <a:gd name="connsiteY2" fmla="*/ 1104733 h 3000558"/>
              <a:gd name="connsiteX3" fmla="*/ 0 w 1104707"/>
              <a:gd name="connsiteY3" fmla="*/ 3000558 h 3000558"/>
              <a:gd name="connsiteX4" fmla="*/ 9330 w 1104707"/>
              <a:gd name="connsiteY4" fmla="*/ 1890214 h 3000558"/>
              <a:gd name="connsiteX0" fmla="*/ 9330 w 1104707"/>
              <a:gd name="connsiteY0" fmla="*/ 1876879 h 2987223"/>
              <a:gd name="connsiteX1" fmla="*/ 1101143 w 1104707"/>
              <a:gd name="connsiteY1" fmla="*/ 0 h 2987223"/>
              <a:gd name="connsiteX2" fmla="*/ 1104707 w 1104707"/>
              <a:gd name="connsiteY2" fmla="*/ 1091398 h 2987223"/>
              <a:gd name="connsiteX3" fmla="*/ 0 w 1104707"/>
              <a:gd name="connsiteY3" fmla="*/ 2987223 h 2987223"/>
              <a:gd name="connsiteX4" fmla="*/ 9330 w 1104707"/>
              <a:gd name="connsiteY4" fmla="*/ 1876879 h 2987223"/>
              <a:gd name="connsiteX0" fmla="*/ 9330 w 1104707"/>
              <a:gd name="connsiteY0" fmla="*/ 1888309 h 2998653"/>
              <a:gd name="connsiteX1" fmla="*/ 1099238 w 1104707"/>
              <a:gd name="connsiteY1" fmla="*/ 0 h 2998653"/>
              <a:gd name="connsiteX2" fmla="*/ 1104707 w 1104707"/>
              <a:gd name="connsiteY2" fmla="*/ 1102828 h 2998653"/>
              <a:gd name="connsiteX3" fmla="*/ 0 w 1104707"/>
              <a:gd name="connsiteY3" fmla="*/ 2998653 h 2998653"/>
              <a:gd name="connsiteX4" fmla="*/ 9330 w 1104707"/>
              <a:gd name="connsiteY4" fmla="*/ 1888309 h 2998653"/>
              <a:gd name="connsiteX0" fmla="*/ 9330 w 1104707"/>
              <a:gd name="connsiteY0" fmla="*/ 1882594 h 2992938"/>
              <a:gd name="connsiteX1" fmla="*/ 1099238 w 1104707"/>
              <a:gd name="connsiteY1" fmla="*/ 0 h 2992938"/>
              <a:gd name="connsiteX2" fmla="*/ 1104707 w 1104707"/>
              <a:gd name="connsiteY2" fmla="*/ 1097113 h 2992938"/>
              <a:gd name="connsiteX3" fmla="*/ 0 w 1104707"/>
              <a:gd name="connsiteY3" fmla="*/ 2992938 h 2992938"/>
              <a:gd name="connsiteX4" fmla="*/ 9330 w 1104707"/>
              <a:gd name="connsiteY4" fmla="*/ 1882594 h 2992938"/>
              <a:gd name="connsiteX0" fmla="*/ 9330 w 1104707"/>
              <a:gd name="connsiteY0" fmla="*/ 1876879 h 2987223"/>
              <a:gd name="connsiteX1" fmla="*/ 1097333 w 1104707"/>
              <a:gd name="connsiteY1" fmla="*/ 0 h 2987223"/>
              <a:gd name="connsiteX2" fmla="*/ 1104707 w 1104707"/>
              <a:gd name="connsiteY2" fmla="*/ 1091398 h 2987223"/>
              <a:gd name="connsiteX3" fmla="*/ 0 w 1104707"/>
              <a:gd name="connsiteY3" fmla="*/ 2987223 h 2987223"/>
              <a:gd name="connsiteX4" fmla="*/ 9330 w 1104707"/>
              <a:gd name="connsiteY4" fmla="*/ 1876879 h 298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07" h="2987223">
                <a:moveTo>
                  <a:pt x="9330" y="1876879"/>
                </a:moveTo>
                <a:lnTo>
                  <a:pt x="1097333" y="0"/>
                </a:lnTo>
                <a:cubicBezTo>
                  <a:pt x="1100003" y="391316"/>
                  <a:pt x="1102037" y="700082"/>
                  <a:pt x="1104707" y="1091398"/>
                </a:cubicBezTo>
                <a:lnTo>
                  <a:pt x="0" y="2987223"/>
                </a:lnTo>
                <a:lnTo>
                  <a:pt x="9330" y="1876879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F92835-9AA5-0B76-128E-8B66F3178B2D}"/>
              </a:ext>
            </a:extLst>
          </p:cNvPr>
          <p:cNvSpPr/>
          <p:nvPr/>
        </p:nvSpPr>
        <p:spPr>
          <a:xfrm>
            <a:off x="1440180" y="4213860"/>
            <a:ext cx="8519160" cy="1920240"/>
          </a:xfrm>
          <a:custGeom>
            <a:avLst/>
            <a:gdLst>
              <a:gd name="connsiteX0" fmla="*/ 0 w 5608320"/>
              <a:gd name="connsiteY0" fmla="*/ 0 h 1790700"/>
              <a:gd name="connsiteX1" fmla="*/ 5608320 w 5608320"/>
              <a:gd name="connsiteY1" fmla="*/ 0 h 1790700"/>
              <a:gd name="connsiteX2" fmla="*/ 5608320 w 5608320"/>
              <a:gd name="connsiteY2" fmla="*/ 1790700 h 1790700"/>
              <a:gd name="connsiteX3" fmla="*/ 0 w 5608320"/>
              <a:gd name="connsiteY3" fmla="*/ 1790700 h 1790700"/>
              <a:gd name="connsiteX4" fmla="*/ 0 w 5608320"/>
              <a:gd name="connsiteY4" fmla="*/ 0 h 1790700"/>
              <a:gd name="connsiteX0" fmla="*/ 0 w 6141720"/>
              <a:gd name="connsiteY0" fmla="*/ 236220 h 2026920"/>
              <a:gd name="connsiteX1" fmla="*/ 6141720 w 6141720"/>
              <a:gd name="connsiteY1" fmla="*/ 0 h 2026920"/>
              <a:gd name="connsiteX2" fmla="*/ 5608320 w 6141720"/>
              <a:gd name="connsiteY2" fmla="*/ 2026920 h 2026920"/>
              <a:gd name="connsiteX3" fmla="*/ 0 w 6141720"/>
              <a:gd name="connsiteY3" fmla="*/ 2026920 h 2026920"/>
              <a:gd name="connsiteX4" fmla="*/ 0 w 6141720"/>
              <a:gd name="connsiteY4" fmla="*/ 236220 h 2026920"/>
              <a:gd name="connsiteX0" fmla="*/ 0 w 7254240"/>
              <a:gd name="connsiteY0" fmla="*/ 236220 h 2026920"/>
              <a:gd name="connsiteX1" fmla="*/ 6141720 w 7254240"/>
              <a:gd name="connsiteY1" fmla="*/ 0 h 2026920"/>
              <a:gd name="connsiteX2" fmla="*/ 7254240 w 7254240"/>
              <a:gd name="connsiteY2" fmla="*/ 1912620 h 2026920"/>
              <a:gd name="connsiteX3" fmla="*/ 0 w 7254240"/>
              <a:gd name="connsiteY3" fmla="*/ 2026920 h 2026920"/>
              <a:gd name="connsiteX4" fmla="*/ 0 w 7254240"/>
              <a:gd name="connsiteY4" fmla="*/ 236220 h 2026920"/>
              <a:gd name="connsiteX0" fmla="*/ 0 w 7406640"/>
              <a:gd name="connsiteY0" fmla="*/ 0 h 2034540"/>
              <a:gd name="connsiteX1" fmla="*/ 6294120 w 7406640"/>
              <a:gd name="connsiteY1" fmla="*/ 7620 h 2034540"/>
              <a:gd name="connsiteX2" fmla="*/ 7406640 w 7406640"/>
              <a:gd name="connsiteY2" fmla="*/ 1920240 h 2034540"/>
              <a:gd name="connsiteX3" fmla="*/ 152400 w 7406640"/>
              <a:gd name="connsiteY3" fmla="*/ 2034540 h 2034540"/>
              <a:gd name="connsiteX4" fmla="*/ 0 w 7406640"/>
              <a:gd name="connsiteY4" fmla="*/ 0 h 2034540"/>
              <a:gd name="connsiteX0" fmla="*/ 1112520 w 8519160"/>
              <a:gd name="connsiteY0" fmla="*/ 0 h 1920240"/>
              <a:gd name="connsiteX1" fmla="*/ 7406640 w 8519160"/>
              <a:gd name="connsiteY1" fmla="*/ 7620 h 1920240"/>
              <a:gd name="connsiteX2" fmla="*/ 8519160 w 8519160"/>
              <a:gd name="connsiteY2" fmla="*/ 1920240 h 1920240"/>
              <a:gd name="connsiteX3" fmla="*/ 0 w 8519160"/>
              <a:gd name="connsiteY3" fmla="*/ 1920240 h 1920240"/>
              <a:gd name="connsiteX4" fmla="*/ 1112520 w 8519160"/>
              <a:gd name="connsiteY4" fmla="*/ 0 h 192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9160" h="1920240">
                <a:moveTo>
                  <a:pt x="1112520" y="0"/>
                </a:moveTo>
                <a:lnTo>
                  <a:pt x="7406640" y="7620"/>
                </a:lnTo>
                <a:lnTo>
                  <a:pt x="8519160" y="1920240"/>
                </a:lnTo>
                <a:lnTo>
                  <a:pt x="0" y="1920240"/>
                </a:lnTo>
                <a:lnTo>
                  <a:pt x="111252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74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gpap</dc:creator>
  <cp:lastModifiedBy>Γιάννης Χριστόπουλος</cp:lastModifiedBy>
  <cp:revision>4</cp:revision>
  <dcterms:created xsi:type="dcterms:W3CDTF">2025-03-24T15:58:19Z</dcterms:created>
  <dcterms:modified xsi:type="dcterms:W3CDTF">2025-03-24T21:03:41Z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CC9597C4FC034083820FEFE83E4F7B04_11</vt:lpwstr>
  </property>
  <property fmtid="{D5CDD505-2E9C-101B-9397-08002B2CF9AE}" pid="3" name="KSOProductBuildVer">
    <vt:lpwstr>1033-12.2.0.20326</vt:lpwstr>
  </property>
</Properties>
</file>