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7" Type="http://schemas.openxmlformats.org/officeDocument/2006/relationships/image" Target="../media/image3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rawing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7" Type="http://schemas.openxmlformats.org/officeDocument/2006/relationships/image" Target="../media/image3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53DC5-7DD4-4E84-8309-EE128189C8B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0E2B43-4EE0-42E4-A197-4F62222C22FE}">
      <dgm:prSet/>
      <dgm:spPr/>
      <dgm:t>
        <a:bodyPr/>
        <a:lstStyle/>
        <a:p>
          <a:r>
            <a:rPr lang="en-US" dirty="0"/>
            <a:t>Objectives</a:t>
          </a:r>
        </a:p>
      </dgm:t>
    </dgm:pt>
    <dgm:pt modelId="{348F0E06-8F6D-4291-AF05-DFB8DF7DC3C8}" cxnId="{D8795126-CE2D-48AB-9687-83BAA4B07F76}" type="parTrans">
      <dgm:prSet/>
      <dgm:spPr/>
      <dgm:t>
        <a:bodyPr/>
        <a:lstStyle/>
        <a:p>
          <a:endParaRPr lang="en-US"/>
        </a:p>
      </dgm:t>
    </dgm:pt>
    <dgm:pt modelId="{D4CACCD9-085C-477C-A26B-647FCE07D2F1}" cxnId="{D8795126-CE2D-48AB-9687-83BAA4B07F76}" type="sibTrans">
      <dgm:prSet/>
      <dgm:spPr/>
      <dgm:t>
        <a:bodyPr/>
        <a:lstStyle/>
        <a:p>
          <a:endParaRPr lang="en-US"/>
        </a:p>
      </dgm:t>
    </dgm:pt>
    <dgm:pt modelId="{9CA6558F-0362-4858-A662-CC58CA21567C}">
      <dgm:prSet/>
      <dgm:spPr/>
      <dgm:t>
        <a:bodyPr/>
        <a:lstStyle/>
        <a:p>
          <a:r>
            <a:rPr lang="en-US"/>
            <a:t>Background</a:t>
          </a:r>
        </a:p>
      </dgm:t>
    </dgm:pt>
    <dgm:pt modelId="{83161F7C-7648-4B9A-87D1-CBF5F0EC8CD9}" cxnId="{16DA3B10-F122-4A97-B0F8-41129F81B774}" type="parTrans">
      <dgm:prSet/>
      <dgm:spPr/>
      <dgm:t>
        <a:bodyPr/>
        <a:lstStyle/>
        <a:p>
          <a:endParaRPr lang="en-US"/>
        </a:p>
      </dgm:t>
    </dgm:pt>
    <dgm:pt modelId="{90CBB9F0-D551-49F7-BF93-0BAEC0EBE96B}" cxnId="{16DA3B10-F122-4A97-B0F8-41129F81B774}" type="sibTrans">
      <dgm:prSet/>
      <dgm:spPr/>
      <dgm:t>
        <a:bodyPr/>
        <a:lstStyle/>
        <a:p>
          <a:endParaRPr lang="en-US"/>
        </a:p>
      </dgm:t>
    </dgm:pt>
    <dgm:pt modelId="{8ED50872-1B05-436D-B30E-156A875D9A05}">
      <dgm:prSet/>
      <dgm:spPr/>
      <dgm:t>
        <a:bodyPr/>
        <a:lstStyle/>
        <a:p>
          <a:r>
            <a:rPr lang="en-US"/>
            <a:t>Visualizations </a:t>
          </a:r>
        </a:p>
      </dgm:t>
    </dgm:pt>
    <dgm:pt modelId="{3F7C68BF-8F4E-45F4-AF14-8A6182895938}" cxnId="{D835E1F0-FA7A-4FCB-AE9C-4270BC4EDAF5}" type="parTrans">
      <dgm:prSet/>
      <dgm:spPr/>
      <dgm:t>
        <a:bodyPr/>
        <a:lstStyle/>
        <a:p>
          <a:endParaRPr lang="en-US"/>
        </a:p>
      </dgm:t>
    </dgm:pt>
    <dgm:pt modelId="{7830350C-BF80-4456-9757-611E12FE203C}" cxnId="{D835E1F0-FA7A-4FCB-AE9C-4270BC4EDAF5}" type="sibTrans">
      <dgm:prSet/>
      <dgm:spPr/>
      <dgm:t>
        <a:bodyPr/>
        <a:lstStyle/>
        <a:p>
          <a:endParaRPr lang="en-US"/>
        </a:p>
      </dgm:t>
    </dgm:pt>
    <dgm:pt modelId="{F3003007-D508-4FF7-A368-970905EC7293}">
      <dgm:prSet/>
      <dgm:spPr/>
      <dgm:t>
        <a:bodyPr/>
        <a:lstStyle/>
        <a:p>
          <a:r>
            <a:rPr lang="en-US"/>
            <a:t>Insights</a:t>
          </a:r>
        </a:p>
      </dgm:t>
    </dgm:pt>
    <dgm:pt modelId="{5E0C8E18-2357-409D-A51B-4397CDFD3F13}" cxnId="{E0307B61-DE3E-49AC-A964-9B732B0B56AB}" type="parTrans">
      <dgm:prSet/>
      <dgm:spPr/>
      <dgm:t>
        <a:bodyPr/>
        <a:lstStyle/>
        <a:p>
          <a:endParaRPr lang="en-US"/>
        </a:p>
      </dgm:t>
    </dgm:pt>
    <dgm:pt modelId="{3980EF44-C1EC-4770-B87E-4E2397AD9EDD}" cxnId="{E0307B61-DE3E-49AC-A964-9B732B0B56AB}" type="sibTrans">
      <dgm:prSet/>
      <dgm:spPr/>
      <dgm:t>
        <a:bodyPr/>
        <a:lstStyle/>
        <a:p>
          <a:endParaRPr lang="en-US"/>
        </a:p>
      </dgm:t>
    </dgm:pt>
    <dgm:pt modelId="{75E76E18-4926-4E29-B409-F871DD1F5CB8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D64DFB32-1806-4448-BBB9-2D10A1E04D0F}" cxnId="{023EE274-F15C-4A32-885D-01A5AE45D96F}" type="parTrans">
      <dgm:prSet/>
      <dgm:spPr/>
      <dgm:t>
        <a:bodyPr/>
        <a:lstStyle/>
        <a:p>
          <a:endParaRPr lang="en-US"/>
        </a:p>
      </dgm:t>
    </dgm:pt>
    <dgm:pt modelId="{B00215D1-C41A-4B29-BCB3-FF67C9EDC26D}" cxnId="{023EE274-F15C-4A32-885D-01A5AE45D96F}" type="sibTrans">
      <dgm:prSet/>
      <dgm:spPr/>
      <dgm:t>
        <a:bodyPr/>
        <a:lstStyle/>
        <a:p>
          <a:endParaRPr lang="en-US"/>
        </a:p>
      </dgm:t>
    </dgm:pt>
    <dgm:pt modelId="{0BA41CC9-0339-45AE-82D2-90ECCC568335}">
      <dgm:prSet/>
      <dgm:spPr/>
      <dgm:t>
        <a:bodyPr/>
        <a:lstStyle/>
        <a:p>
          <a:r>
            <a:rPr lang="en-US"/>
            <a:t>Appendix – </a:t>
          </a:r>
        </a:p>
      </dgm:t>
    </dgm:pt>
    <dgm:pt modelId="{C3CB4DFC-F572-4572-B4EB-BA9066387035}" cxnId="{249A5910-73DA-413A-AD8F-CE7F4365D45F}" type="parTrans">
      <dgm:prSet/>
      <dgm:spPr/>
      <dgm:t>
        <a:bodyPr/>
        <a:lstStyle/>
        <a:p>
          <a:endParaRPr lang="en-US"/>
        </a:p>
      </dgm:t>
    </dgm:pt>
    <dgm:pt modelId="{38135A77-7BDF-442D-ACF3-CB0044B8B08A}" cxnId="{249A5910-73DA-413A-AD8F-CE7F4365D45F}" type="sibTrans">
      <dgm:prSet/>
      <dgm:spPr/>
      <dgm:t>
        <a:bodyPr/>
        <a:lstStyle/>
        <a:p>
          <a:endParaRPr lang="en-US"/>
        </a:p>
      </dgm:t>
    </dgm:pt>
    <dgm:pt modelId="{330B22AA-DDBE-4A02-81DD-2905D7DD3E30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9ACD2931-B643-4099-A831-7FD36833B3A1}" cxnId="{9D355B1C-B6AF-45F0-A837-965393D4E05C}" type="parTrans">
      <dgm:prSet/>
      <dgm:spPr/>
      <dgm:t>
        <a:bodyPr/>
        <a:lstStyle/>
        <a:p>
          <a:endParaRPr lang="en-US"/>
        </a:p>
      </dgm:t>
    </dgm:pt>
    <dgm:pt modelId="{0B4919D0-CE12-40FC-9C3B-88B97D34AAD9}" cxnId="{9D355B1C-B6AF-45F0-A837-965393D4E05C}" type="sibTrans">
      <dgm:prSet/>
      <dgm:spPr/>
      <dgm:t>
        <a:bodyPr/>
        <a:lstStyle/>
        <a:p>
          <a:endParaRPr lang="en-US"/>
        </a:p>
      </dgm:t>
    </dgm:pt>
    <dgm:pt modelId="{080605CE-A546-4D05-BC09-1D1198A7F75F}">
      <dgm:prSet/>
      <dgm:spPr/>
      <dgm:t>
        <a:bodyPr/>
        <a:lstStyle/>
        <a:p>
          <a:r>
            <a:rPr lang="en-US"/>
            <a:t>Data Methodology</a:t>
          </a:r>
        </a:p>
      </dgm:t>
    </dgm:pt>
    <dgm:pt modelId="{8EEAD5D5-4EDB-42E8-8529-CFA99ACFA6D3}" cxnId="{C966BC93-6F91-414E-901F-C67CB3184D2F}" type="parTrans">
      <dgm:prSet/>
      <dgm:spPr/>
      <dgm:t>
        <a:bodyPr/>
        <a:lstStyle/>
        <a:p>
          <a:endParaRPr lang="en-US"/>
        </a:p>
      </dgm:t>
    </dgm:pt>
    <dgm:pt modelId="{46217E0E-639A-4C83-AFB8-BF77D489E9FC}" cxnId="{C966BC93-6F91-414E-901F-C67CB3184D2F}" type="sibTrans">
      <dgm:prSet/>
      <dgm:spPr/>
      <dgm:t>
        <a:bodyPr/>
        <a:lstStyle/>
        <a:p>
          <a:endParaRPr lang="en-US"/>
        </a:p>
      </dgm:t>
    </dgm:pt>
    <dgm:pt modelId="{B6B2B0E1-02EC-4C9C-8DF0-8ACDEC7FBAE8}">
      <dgm:prSet/>
      <dgm:spPr/>
      <dgm:t>
        <a:bodyPr/>
        <a:lstStyle/>
        <a:p>
          <a:r>
            <a:rPr lang="en-US"/>
            <a:t>Data Assumptions</a:t>
          </a:r>
        </a:p>
      </dgm:t>
    </dgm:pt>
    <dgm:pt modelId="{04851318-EDEE-42A6-B21E-2B6EAE6E614A}" cxnId="{D2CF7E72-06F0-4523-9A13-52ED1B014050}" type="parTrans">
      <dgm:prSet/>
      <dgm:spPr/>
      <dgm:t>
        <a:bodyPr/>
        <a:lstStyle/>
        <a:p>
          <a:endParaRPr lang="en-US"/>
        </a:p>
      </dgm:t>
    </dgm:pt>
    <dgm:pt modelId="{3AE29A1A-2566-47D5-8B5C-C0E4CC1E6D6E}" cxnId="{D2CF7E72-06F0-4523-9A13-52ED1B014050}" type="sibTrans">
      <dgm:prSet/>
      <dgm:spPr/>
      <dgm:t>
        <a:bodyPr/>
        <a:lstStyle/>
        <a:p>
          <a:endParaRPr lang="en-US"/>
        </a:p>
      </dgm:t>
    </dgm:pt>
    <dgm:pt modelId="{22FCEEC0-4773-4210-80E1-C50605794481}" type="pres">
      <dgm:prSet presAssocID="{16B53DC5-7DD4-4E84-8309-EE128189C8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26B0B7-2B6D-41A7-85D7-5CE041133CC4}" type="pres">
      <dgm:prSet presAssocID="{250E2B43-4EE0-42E4-A197-4F62222C22FE}" presName="hierRoot1" presStyleCnt="0">
        <dgm:presLayoutVars>
          <dgm:hierBranch val="init"/>
        </dgm:presLayoutVars>
      </dgm:prSet>
      <dgm:spPr/>
    </dgm:pt>
    <dgm:pt modelId="{C459282F-13C1-4879-BB9F-B4D96C8A2D54}" type="pres">
      <dgm:prSet presAssocID="{250E2B43-4EE0-42E4-A197-4F62222C22FE}" presName="rootComposite1" presStyleCnt="0"/>
      <dgm:spPr/>
    </dgm:pt>
    <dgm:pt modelId="{ED90DB83-00B1-46B1-AE9A-92C0D2489DFB}" type="pres">
      <dgm:prSet presAssocID="{250E2B43-4EE0-42E4-A197-4F62222C22FE}" presName="rootText1" presStyleLbl="node0" presStyleIdx="0" presStyleCnt="6">
        <dgm:presLayoutVars>
          <dgm:chPref val="3"/>
        </dgm:presLayoutVars>
      </dgm:prSet>
      <dgm:spPr/>
    </dgm:pt>
    <dgm:pt modelId="{2334030B-91E9-408C-B802-113DC916D043}" type="pres">
      <dgm:prSet presAssocID="{250E2B43-4EE0-42E4-A197-4F62222C22FE}" presName="rootConnector1" presStyleLbl="node1" presStyleIdx="0" presStyleCnt="0"/>
      <dgm:spPr/>
    </dgm:pt>
    <dgm:pt modelId="{5062F165-F318-47E2-956B-5857B8D33AC2}" type="pres">
      <dgm:prSet presAssocID="{250E2B43-4EE0-42E4-A197-4F62222C22FE}" presName="hierChild2" presStyleCnt="0"/>
      <dgm:spPr/>
    </dgm:pt>
    <dgm:pt modelId="{7FB2317F-603F-4774-803E-CEF129FFC7CF}" type="pres">
      <dgm:prSet presAssocID="{250E2B43-4EE0-42E4-A197-4F62222C22FE}" presName="hierChild3" presStyleCnt="0"/>
      <dgm:spPr/>
    </dgm:pt>
    <dgm:pt modelId="{258780F2-6F9A-4A8C-9C1A-1F2600788D0E}" type="pres">
      <dgm:prSet presAssocID="{9CA6558F-0362-4858-A662-CC58CA21567C}" presName="hierRoot1" presStyleCnt="0">
        <dgm:presLayoutVars>
          <dgm:hierBranch val="init"/>
        </dgm:presLayoutVars>
      </dgm:prSet>
      <dgm:spPr/>
    </dgm:pt>
    <dgm:pt modelId="{06EF59D6-9DD2-417F-B373-E5178C417A6D}" type="pres">
      <dgm:prSet presAssocID="{9CA6558F-0362-4858-A662-CC58CA21567C}" presName="rootComposite1" presStyleCnt="0"/>
      <dgm:spPr/>
    </dgm:pt>
    <dgm:pt modelId="{93A167F9-CFF8-459D-963B-7D0038BE2C2F}" type="pres">
      <dgm:prSet presAssocID="{9CA6558F-0362-4858-A662-CC58CA21567C}" presName="rootText1" presStyleLbl="node0" presStyleIdx="1" presStyleCnt="6">
        <dgm:presLayoutVars>
          <dgm:chPref val="3"/>
        </dgm:presLayoutVars>
      </dgm:prSet>
      <dgm:spPr/>
    </dgm:pt>
    <dgm:pt modelId="{C8EDD3C9-49CA-4067-A09F-61A782153AB9}" type="pres">
      <dgm:prSet presAssocID="{9CA6558F-0362-4858-A662-CC58CA21567C}" presName="rootConnector1" presStyleLbl="node1" presStyleIdx="0" presStyleCnt="0"/>
      <dgm:spPr/>
    </dgm:pt>
    <dgm:pt modelId="{A59C93C2-6740-45C4-B88F-9B83354C0304}" type="pres">
      <dgm:prSet presAssocID="{9CA6558F-0362-4858-A662-CC58CA21567C}" presName="hierChild2" presStyleCnt="0"/>
      <dgm:spPr/>
    </dgm:pt>
    <dgm:pt modelId="{B89C224C-EB24-4654-85D8-CD5938E8312B}" type="pres">
      <dgm:prSet presAssocID="{9CA6558F-0362-4858-A662-CC58CA21567C}" presName="hierChild3" presStyleCnt="0"/>
      <dgm:spPr/>
    </dgm:pt>
    <dgm:pt modelId="{4E870777-09E7-451D-9DDA-A8AEF6A20F1D}" type="pres">
      <dgm:prSet presAssocID="{8ED50872-1B05-436D-B30E-156A875D9A05}" presName="hierRoot1" presStyleCnt="0">
        <dgm:presLayoutVars>
          <dgm:hierBranch val="init"/>
        </dgm:presLayoutVars>
      </dgm:prSet>
      <dgm:spPr/>
    </dgm:pt>
    <dgm:pt modelId="{6829D519-3EE9-4D20-A549-A1F925DF9DFF}" type="pres">
      <dgm:prSet presAssocID="{8ED50872-1B05-436D-B30E-156A875D9A05}" presName="rootComposite1" presStyleCnt="0"/>
      <dgm:spPr/>
    </dgm:pt>
    <dgm:pt modelId="{4B8E1F36-89F7-4556-8216-02118E4835FA}" type="pres">
      <dgm:prSet presAssocID="{8ED50872-1B05-436D-B30E-156A875D9A05}" presName="rootText1" presStyleLbl="node0" presStyleIdx="2" presStyleCnt="6">
        <dgm:presLayoutVars>
          <dgm:chPref val="3"/>
        </dgm:presLayoutVars>
      </dgm:prSet>
      <dgm:spPr/>
    </dgm:pt>
    <dgm:pt modelId="{7F2AEFFC-E1C0-4368-A8E9-2DA2E7A1939B}" type="pres">
      <dgm:prSet presAssocID="{8ED50872-1B05-436D-B30E-156A875D9A05}" presName="rootConnector1" presStyleLbl="node1" presStyleIdx="0" presStyleCnt="0"/>
      <dgm:spPr/>
    </dgm:pt>
    <dgm:pt modelId="{382EDF29-20B2-4382-B5A2-33800CF5A040}" type="pres">
      <dgm:prSet presAssocID="{8ED50872-1B05-436D-B30E-156A875D9A05}" presName="hierChild2" presStyleCnt="0"/>
      <dgm:spPr/>
    </dgm:pt>
    <dgm:pt modelId="{B6A46CF7-FBD9-4306-9C25-397BF5675082}" type="pres">
      <dgm:prSet presAssocID="{8ED50872-1B05-436D-B30E-156A875D9A05}" presName="hierChild3" presStyleCnt="0"/>
      <dgm:spPr/>
    </dgm:pt>
    <dgm:pt modelId="{33DC555E-39AC-47C3-8572-3D7CA29471CE}" type="pres">
      <dgm:prSet presAssocID="{F3003007-D508-4FF7-A368-970905EC7293}" presName="hierRoot1" presStyleCnt="0">
        <dgm:presLayoutVars>
          <dgm:hierBranch val="init"/>
        </dgm:presLayoutVars>
      </dgm:prSet>
      <dgm:spPr/>
    </dgm:pt>
    <dgm:pt modelId="{685D276C-3179-44F4-BCA3-8E44117A72E7}" type="pres">
      <dgm:prSet presAssocID="{F3003007-D508-4FF7-A368-970905EC7293}" presName="rootComposite1" presStyleCnt="0"/>
      <dgm:spPr/>
    </dgm:pt>
    <dgm:pt modelId="{27CE9D00-EE57-403D-A8C2-CA5EB10B558D}" type="pres">
      <dgm:prSet presAssocID="{F3003007-D508-4FF7-A368-970905EC7293}" presName="rootText1" presStyleLbl="node0" presStyleIdx="3" presStyleCnt="6">
        <dgm:presLayoutVars>
          <dgm:chPref val="3"/>
        </dgm:presLayoutVars>
      </dgm:prSet>
      <dgm:spPr/>
    </dgm:pt>
    <dgm:pt modelId="{6CDCCA3D-A60C-4DCB-A911-BA125F351FA1}" type="pres">
      <dgm:prSet presAssocID="{F3003007-D508-4FF7-A368-970905EC7293}" presName="rootConnector1" presStyleLbl="node1" presStyleIdx="0" presStyleCnt="0"/>
      <dgm:spPr/>
    </dgm:pt>
    <dgm:pt modelId="{18275F7F-4776-4CCB-B895-7127A9966DEA}" type="pres">
      <dgm:prSet presAssocID="{F3003007-D508-4FF7-A368-970905EC7293}" presName="hierChild2" presStyleCnt="0"/>
      <dgm:spPr/>
    </dgm:pt>
    <dgm:pt modelId="{2A2117BD-05B6-48ED-9868-1D784D91EC3A}" type="pres">
      <dgm:prSet presAssocID="{F3003007-D508-4FF7-A368-970905EC7293}" presName="hierChild3" presStyleCnt="0"/>
      <dgm:spPr/>
    </dgm:pt>
    <dgm:pt modelId="{AED559C2-26B6-41BB-87D0-EFABB062FAD9}" type="pres">
      <dgm:prSet presAssocID="{75E76E18-4926-4E29-B409-F871DD1F5CB8}" presName="hierRoot1" presStyleCnt="0">
        <dgm:presLayoutVars>
          <dgm:hierBranch val="init"/>
        </dgm:presLayoutVars>
      </dgm:prSet>
      <dgm:spPr/>
    </dgm:pt>
    <dgm:pt modelId="{624D142F-BEC4-440E-8752-95E7931588E5}" type="pres">
      <dgm:prSet presAssocID="{75E76E18-4926-4E29-B409-F871DD1F5CB8}" presName="rootComposite1" presStyleCnt="0"/>
      <dgm:spPr/>
    </dgm:pt>
    <dgm:pt modelId="{0DD57524-0C22-4244-93F4-1074D02868C4}" type="pres">
      <dgm:prSet presAssocID="{75E76E18-4926-4E29-B409-F871DD1F5CB8}" presName="rootText1" presStyleLbl="node0" presStyleIdx="4" presStyleCnt="6">
        <dgm:presLayoutVars>
          <dgm:chPref val="3"/>
        </dgm:presLayoutVars>
      </dgm:prSet>
      <dgm:spPr/>
    </dgm:pt>
    <dgm:pt modelId="{82694DBC-8536-4A76-9664-5BAF65E2BD8B}" type="pres">
      <dgm:prSet presAssocID="{75E76E18-4926-4E29-B409-F871DD1F5CB8}" presName="rootConnector1" presStyleLbl="node1" presStyleIdx="0" presStyleCnt="0"/>
      <dgm:spPr/>
    </dgm:pt>
    <dgm:pt modelId="{32B95773-D565-419F-9C42-9A016338C866}" type="pres">
      <dgm:prSet presAssocID="{75E76E18-4926-4E29-B409-F871DD1F5CB8}" presName="hierChild2" presStyleCnt="0"/>
      <dgm:spPr/>
    </dgm:pt>
    <dgm:pt modelId="{4BD17F4E-8D6F-447E-975A-47BF56E9F1C7}" type="pres">
      <dgm:prSet presAssocID="{75E76E18-4926-4E29-B409-F871DD1F5CB8}" presName="hierChild3" presStyleCnt="0"/>
      <dgm:spPr/>
    </dgm:pt>
    <dgm:pt modelId="{E3BC1812-83D3-4546-BA55-F855C22C6A09}" type="pres">
      <dgm:prSet presAssocID="{0BA41CC9-0339-45AE-82D2-90ECCC568335}" presName="hierRoot1" presStyleCnt="0">
        <dgm:presLayoutVars>
          <dgm:hierBranch val="init"/>
        </dgm:presLayoutVars>
      </dgm:prSet>
      <dgm:spPr/>
    </dgm:pt>
    <dgm:pt modelId="{89808BDC-1868-402D-990A-2629124063D9}" type="pres">
      <dgm:prSet presAssocID="{0BA41CC9-0339-45AE-82D2-90ECCC568335}" presName="rootComposite1" presStyleCnt="0"/>
      <dgm:spPr/>
    </dgm:pt>
    <dgm:pt modelId="{5DA1D307-C33E-4A37-8F29-0ED561FD5359}" type="pres">
      <dgm:prSet presAssocID="{0BA41CC9-0339-45AE-82D2-90ECCC568335}" presName="rootText1" presStyleLbl="node0" presStyleIdx="5" presStyleCnt="6">
        <dgm:presLayoutVars>
          <dgm:chPref val="3"/>
        </dgm:presLayoutVars>
      </dgm:prSet>
      <dgm:spPr/>
    </dgm:pt>
    <dgm:pt modelId="{4384404A-160B-436E-AE3E-D5B67C6F727D}" type="pres">
      <dgm:prSet presAssocID="{0BA41CC9-0339-45AE-82D2-90ECCC568335}" presName="rootConnector1" presStyleLbl="node1" presStyleIdx="0" presStyleCnt="0"/>
      <dgm:spPr/>
    </dgm:pt>
    <dgm:pt modelId="{F4057D75-DBA1-4A71-A325-FF5EA31D3500}" type="pres">
      <dgm:prSet presAssocID="{0BA41CC9-0339-45AE-82D2-90ECCC568335}" presName="hierChild2" presStyleCnt="0"/>
      <dgm:spPr/>
    </dgm:pt>
    <dgm:pt modelId="{37ECF8EC-4998-4EBF-A039-D6D6F04DA857}" type="pres">
      <dgm:prSet presAssocID="{9ACD2931-B643-4099-A831-7FD36833B3A1}" presName="Name64" presStyleLbl="parChTrans1D2" presStyleIdx="0" presStyleCnt="3"/>
      <dgm:spPr/>
    </dgm:pt>
    <dgm:pt modelId="{1D35B5C8-75D3-4E9C-849D-3C767E26FDC8}" type="pres">
      <dgm:prSet presAssocID="{330B22AA-DDBE-4A02-81DD-2905D7DD3E30}" presName="hierRoot2" presStyleCnt="0">
        <dgm:presLayoutVars>
          <dgm:hierBranch val="init"/>
        </dgm:presLayoutVars>
      </dgm:prSet>
      <dgm:spPr/>
    </dgm:pt>
    <dgm:pt modelId="{D612C0D8-7273-46E9-84C8-5B9A4E72461F}" type="pres">
      <dgm:prSet presAssocID="{330B22AA-DDBE-4A02-81DD-2905D7DD3E30}" presName="rootComposite" presStyleCnt="0"/>
      <dgm:spPr/>
    </dgm:pt>
    <dgm:pt modelId="{4DEB671A-9670-45EB-9E01-43B360C010E3}" type="pres">
      <dgm:prSet presAssocID="{330B22AA-DDBE-4A02-81DD-2905D7DD3E30}" presName="rootText" presStyleLbl="node2" presStyleIdx="0" presStyleCnt="3">
        <dgm:presLayoutVars>
          <dgm:chPref val="3"/>
        </dgm:presLayoutVars>
      </dgm:prSet>
      <dgm:spPr/>
    </dgm:pt>
    <dgm:pt modelId="{1926377A-94DB-4C39-942E-8DE40914BE6C}" type="pres">
      <dgm:prSet presAssocID="{330B22AA-DDBE-4A02-81DD-2905D7DD3E30}" presName="rootConnector" presStyleLbl="node2" presStyleIdx="0" presStyleCnt="3"/>
      <dgm:spPr/>
    </dgm:pt>
    <dgm:pt modelId="{C49FD5DC-A575-4F19-B53E-56D4490FF870}" type="pres">
      <dgm:prSet presAssocID="{330B22AA-DDBE-4A02-81DD-2905D7DD3E30}" presName="hierChild4" presStyleCnt="0"/>
      <dgm:spPr/>
    </dgm:pt>
    <dgm:pt modelId="{D24F2D36-C999-4FCC-AEB9-E49F48CAA489}" type="pres">
      <dgm:prSet presAssocID="{330B22AA-DDBE-4A02-81DD-2905D7DD3E30}" presName="hierChild5" presStyleCnt="0"/>
      <dgm:spPr/>
    </dgm:pt>
    <dgm:pt modelId="{A67BFE83-DECE-457F-B687-81788A0376C8}" type="pres">
      <dgm:prSet presAssocID="{8EEAD5D5-4EDB-42E8-8529-CFA99ACFA6D3}" presName="Name64" presStyleLbl="parChTrans1D2" presStyleIdx="1" presStyleCnt="3"/>
      <dgm:spPr/>
    </dgm:pt>
    <dgm:pt modelId="{1F59CFF9-849B-4BAE-86C0-3CABA6BFF6BF}" type="pres">
      <dgm:prSet presAssocID="{080605CE-A546-4D05-BC09-1D1198A7F75F}" presName="hierRoot2" presStyleCnt="0">
        <dgm:presLayoutVars>
          <dgm:hierBranch val="init"/>
        </dgm:presLayoutVars>
      </dgm:prSet>
      <dgm:spPr/>
    </dgm:pt>
    <dgm:pt modelId="{0714B267-8A53-42E0-AAAD-68D3FE516EC1}" type="pres">
      <dgm:prSet presAssocID="{080605CE-A546-4D05-BC09-1D1198A7F75F}" presName="rootComposite" presStyleCnt="0"/>
      <dgm:spPr/>
    </dgm:pt>
    <dgm:pt modelId="{385FE4C6-74AC-4234-B92F-AE3745383B71}" type="pres">
      <dgm:prSet presAssocID="{080605CE-A546-4D05-BC09-1D1198A7F75F}" presName="rootText" presStyleLbl="node2" presStyleIdx="1" presStyleCnt="3">
        <dgm:presLayoutVars>
          <dgm:chPref val="3"/>
        </dgm:presLayoutVars>
      </dgm:prSet>
      <dgm:spPr/>
    </dgm:pt>
    <dgm:pt modelId="{0F72A4D4-F1DA-4FDB-979C-096AE72B161E}" type="pres">
      <dgm:prSet presAssocID="{080605CE-A546-4D05-BC09-1D1198A7F75F}" presName="rootConnector" presStyleLbl="node2" presStyleIdx="1" presStyleCnt="3"/>
      <dgm:spPr/>
    </dgm:pt>
    <dgm:pt modelId="{2E90F31D-A00A-4747-9D3D-9C4EAA28BB17}" type="pres">
      <dgm:prSet presAssocID="{080605CE-A546-4D05-BC09-1D1198A7F75F}" presName="hierChild4" presStyleCnt="0"/>
      <dgm:spPr/>
    </dgm:pt>
    <dgm:pt modelId="{4E2E78E6-3951-4A4C-BF50-7073C0E6C4C3}" type="pres">
      <dgm:prSet presAssocID="{080605CE-A546-4D05-BC09-1D1198A7F75F}" presName="hierChild5" presStyleCnt="0"/>
      <dgm:spPr/>
    </dgm:pt>
    <dgm:pt modelId="{FDC2BC8C-55B5-4D1F-943A-19BC571418B4}" type="pres">
      <dgm:prSet presAssocID="{04851318-EDEE-42A6-B21E-2B6EAE6E614A}" presName="Name64" presStyleLbl="parChTrans1D2" presStyleIdx="2" presStyleCnt="3"/>
      <dgm:spPr/>
    </dgm:pt>
    <dgm:pt modelId="{1E5463B1-483E-48B7-B8EF-7AD2C65F0075}" type="pres">
      <dgm:prSet presAssocID="{B6B2B0E1-02EC-4C9C-8DF0-8ACDEC7FBAE8}" presName="hierRoot2" presStyleCnt="0">
        <dgm:presLayoutVars>
          <dgm:hierBranch val="init"/>
        </dgm:presLayoutVars>
      </dgm:prSet>
      <dgm:spPr/>
    </dgm:pt>
    <dgm:pt modelId="{0E630596-AF8C-46C0-9D4D-0D76BA0571C9}" type="pres">
      <dgm:prSet presAssocID="{B6B2B0E1-02EC-4C9C-8DF0-8ACDEC7FBAE8}" presName="rootComposite" presStyleCnt="0"/>
      <dgm:spPr/>
    </dgm:pt>
    <dgm:pt modelId="{542FAD2A-CFC2-45BB-9999-2E2DC91D7404}" type="pres">
      <dgm:prSet presAssocID="{B6B2B0E1-02EC-4C9C-8DF0-8ACDEC7FBAE8}" presName="rootText" presStyleLbl="node2" presStyleIdx="2" presStyleCnt="3">
        <dgm:presLayoutVars>
          <dgm:chPref val="3"/>
        </dgm:presLayoutVars>
      </dgm:prSet>
      <dgm:spPr/>
    </dgm:pt>
    <dgm:pt modelId="{DCC17229-70AC-4BBE-83D9-16433F0231D8}" type="pres">
      <dgm:prSet presAssocID="{B6B2B0E1-02EC-4C9C-8DF0-8ACDEC7FBAE8}" presName="rootConnector" presStyleLbl="node2" presStyleIdx="2" presStyleCnt="3"/>
      <dgm:spPr/>
    </dgm:pt>
    <dgm:pt modelId="{4F59E2C4-9B19-4147-8D29-AEBA616FFE90}" type="pres">
      <dgm:prSet presAssocID="{B6B2B0E1-02EC-4C9C-8DF0-8ACDEC7FBAE8}" presName="hierChild4" presStyleCnt="0"/>
      <dgm:spPr/>
    </dgm:pt>
    <dgm:pt modelId="{5564A30B-1D5F-4ED2-90A8-555E75970F72}" type="pres">
      <dgm:prSet presAssocID="{B6B2B0E1-02EC-4C9C-8DF0-8ACDEC7FBAE8}" presName="hierChild5" presStyleCnt="0"/>
      <dgm:spPr/>
    </dgm:pt>
    <dgm:pt modelId="{2B6EBE16-F804-43FC-9CEF-F89AB934F341}" type="pres">
      <dgm:prSet presAssocID="{0BA41CC9-0339-45AE-82D2-90ECCC568335}" presName="hierChild3" presStyleCnt="0"/>
      <dgm:spPr/>
    </dgm:pt>
  </dgm:ptLst>
  <dgm:cxnLst>
    <dgm:cxn modelId="{249E2C09-3555-4782-BD92-CFD5A02187C6}" type="presOf" srcId="{330B22AA-DDBE-4A02-81DD-2905D7DD3E30}" destId="{4DEB671A-9670-45EB-9E01-43B360C010E3}" srcOrd="0" destOrd="0" presId="urn:microsoft.com/office/officeart/2009/3/layout/HorizontalOrganizationChart"/>
    <dgm:cxn modelId="{E5F9970B-8739-4434-8E86-6E678CC64124}" type="presOf" srcId="{330B22AA-DDBE-4A02-81DD-2905D7DD3E30}" destId="{1926377A-94DB-4C39-942E-8DE40914BE6C}" srcOrd="1" destOrd="0" presId="urn:microsoft.com/office/officeart/2009/3/layout/HorizontalOrganizationChart"/>
    <dgm:cxn modelId="{16DA3B10-F122-4A97-B0F8-41129F81B774}" srcId="{16B53DC5-7DD4-4E84-8309-EE128189C8B4}" destId="{9CA6558F-0362-4858-A662-CC58CA21567C}" srcOrd="1" destOrd="0" parTransId="{83161F7C-7648-4B9A-87D1-CBF5F0EC8CD9}" sibTransId="{90CBB9F0-D551-49F7-BF93-0BAEC0EBE96B}"/>
    <dgm:cxn modelId="{249A5910-73DA-413A-AD8F-CE7F4365D45F}" srcId="{16B53DC5-7DD4-4E84-8309-EE128189C8B4}" destId="{0BA41CC9-0339-45AE-82D2-90ECCC568335}" srcOrd="5" destOrd="0" parTransId="{C3CB4DFC-F572-4572-B4EB-BA9066387035}" sibTransId="{38135A77-7BDF-442D-ACF3-CB0044B8B08A}"/>
    <dgm:cxn modelId="{9D355B1C-B6AF-45F0-A837-965393D4E05C}" srcId="{0BA41CC9-0339-45AE-82D2-90ECCC568335}" destId="{330B22AA-DDBE-4A02-81DD-2905D7DD3E30}" srcOrd="0" destOrd="0" parTransId="{9ACD2931-B643-4099-A831-7FD36833B3A1}" sibTransId="{0B4919D0-CE12-40FC-9C3B-88B97D34AAD9}"/>
    <dgm:cxn modelId="{D8795126-CE2D-48AB-9687-83BAA4B07F76}" srcId="{16B53DC5-7DD4-4E84-8309-EE128189C8B4}" destId="{250E2B43-4EE0-42E4-A197-4F62222C22FE}" srcOrd="0" destOrd="0" parTransId="{348F0E06-8F6D-4291-AF05-DFB8DF7DC3C8}" sibTransId="{D4CACCD9-085C-477C-A26B-647FCE07D2F1}"/>
    <dgm:cxn modelId="{BD7BD932-D7A3-4C17-99F5-426402A32265}" type="presOf" srcId="{B6B2B0E1-02EC-4C9C-8DF0-8ACDEC7FBAE8}" destId="{DCC17229-70AC-4BBE-83D9-16433F0231D8}" srcOrd="1" destOrd="0" presId="urn:microsoft.com/office/officeart/2009/3/layout/HorizontalOrganizationChart"/>
    <dgm:cxn modelId="{143D095C-14E3-43D7-BE5C-0403893828DE}" type="presOf" srcId="{F3003007-D508-4FF7-A368-970905EC7293}" destId="{6CDCCA3D-A60C-4DCB-A911-BA125F351FA1}" srcOrd="1" destOrd="0" presId="urn:microsoft.com/office/officeart/2009/3/layout/HorizontalOrganizationChart"/>
    <dgm:cxn modelId="{CEC41561-604E-4458-B2FC-FDA9546CBF41}" type="presOf" srcId="{16B53DC5-7DD4-4E84-8309-EE128189C8B4}" destId="{22FCEEC0-4773-4210-80E1-C50605794481}" srcOrd="0" destOrd="0" presId="urn:microsoft.com/office/officeart/2009/3/layout/HorizontalOrganizationChart"/>
    <dgm:cxn modelId="{E0307B61-DE3E-49AC-A964-9B732B0B56AB}" srcId="{16B53DC5-7DD4-4E84-8309-EE128189C8B4}" destId="{F3003007-D508-4FF7-A368-970905EC7293}" srcOrd="3" destOrd="0" parTransId="{5E0C8E18-2357-409D-A51B-4397CDFD3F13}" sibTransId="{3980EF44-C1EC-4770-B87E-4E2397AD9EDD}"/>
    <dgm:cxn modelId="{5D867745-72E3-4909-9B04-A6064E47ACAD}" type="presOf" srcId="{8EEAD5D5-4EDB-42E8-8529-CFA99ACFA6D3}" destId="{A67BFE83-DECE-457F-B687-81788A0376C8}" srcOrd="0" destOrd="0" presId="urn:microsoft.com/office/officeart/2009/3/layout/HorizontalOrganizationChart"/>
    <dgm:cxn modelId="{E083DB4C-D589-45BD-B3B3-6DC26679B7E2}" type="presOf" srcId="{0BA41CC9-0339-45AE-82D2-90ECCC568335}" destId="{5DA1D307-C33E-4A37-8F29-0ED561FD5359}" srcOrd="0" destOrd="0" presId="urn:microsoft.com/office/officeart/2009/3/layout/HorizontalOrganizationChart"/>
    <dgm:cxn modelId="{5CF63B50-4EBA-46D6-B763-A2577A00CE5F}" type="presOf" srcId="{9CA6558F-0362-4858-A662-CC58CA21567C}" destId="{C8EDD3C9-49CA-4067-A09F-61A782153AB9}" srcOrd="1" destOrd="0" presId="urn:microsoft.com/office/officeart/2009/3/layout/HorizontalOrganizationChart"/>
    <dgm:cxn modelId="{82EB6670-E0C2-4400-A805-6FB848F28CD4}" type="presOf" srcId="{75E76E18-4926-4E29-B409-F871DD1F5CB8}" destId="{82694DBC-8536-4A76-9664-5BAF65E2BD8B}" srcOrd="1" destOrd="0" presId="urn:microsoft.com/office/officeart/2009/3/layout/HorizontalOrganizationChart"/>
    <dgm:cxn modelId="{D2CF7E72-06F0-4523-9A13-52ED1B014050}" srcId="{0BA41CC9-0339-45AE-82D2-90ECCC568335}" destId="{B6B2B0E1-02EC-4C9C-8DF0-8ACDEC7FBAE8}" srcOrd="2" destOrd="0" parTransId="{04851318-EDEE-42A6-B21E-2B6EAE6E614A}" sibTransId="{3AE29A1A-2566-47D5-8B5C-C0E4CC1E6D6E}"/>
    <dgm:cxn modelId="{31EFE372-AF1B-418C-B55A-0CF83B5B724C}" type="presOf" srcId="{75E76E18-4926-4E29-B409-F871DD1F5CB8}" destId="{0DD57524-0C22-4244-93F4-1074D02868C4}" srcOrd="0" destOrd="0" presId="urn:microsoft.com/office/officeart/2009/3/layout/HorizontalOrganizationChart"/>
    <dgm:cxn modelId="{023EE274-F15C-4A32-885D-01A5AE45D96F}" srcId="{16B53DC5-7DD4-4E84-8309-EE128189C8B4}" destId="{75E76E18-4926-4E29-B409-F871DD1F5CB8}" srcOrd="4" destOrd="0" parTransId="{D64DFB32-1806-4448-BBB9-2D10A1E04D0F}" sibTransId="{B00215D1-C41A-4B29-BCB3-FF67C9EDC26D}"/>
    <dgm:cxn modelId="{838CEA59-72C3-4FC1-BD3C-F84B56B1E0A0}" type="presOf" srcId="{250E2B43-4EE0-42E4-A197-4F62222C22FE}" destId="{ED90DB83-00B1-46B1-AE9A-92C0D2489DFB}" srcOrd="0" destOrd="0" presId="urn:microsoft.com/office/officeart/2009/3/layout/HorizontalOrganizationChart"/>
    <dgm:cxn modelId="{B36ED97A-5CCC-4B91-9F9B-B3447CCB98FE}" type="presOf" srcId="{8ED50872-1B05-436D-B30E-156A875D9A05}" destId="{7F2AEFFC-E1C0-4368-A8E9-2DA2E7A1939B}" srcOrd="1" destOrd="0" presId="urn:microsoft.com/office/officeart/2009/3/layout/HorizontalOrganizationChart"/>
    <dgm:cxn modelId="{E51CFA7E-7A9E-4409-B2F9-4C796CCF3377}" type="presOf" srcId="{F3003007-D508-4FF7-A368-970905EC7293}" destId="{27CE9D00-EE57-403D-A8C2-CA5EB10B558D}" srcOrd="0" destOrd="0" presId="urn:microsoft.com/office/officeart/2009/3/layout/HorizontalOrganizationChart"/>
    <dgm:cxn modelId="{2C30F081-C737-4473-8039-649ACD5B67C1}" type="presOf" srcId="{0BA41CC9-0339-45AE-82D2-90ECCC568335}" destId="{4384404A-160B-436E-AE3E-D5B67C6F727D}" srcOrd="1" destOrd="0" presId="urn:microsoft.com/office/officeart/2009/3/layout/HorizontalOrganizationChart"/>
    <dgm:cxn modelId="{2DA99087-4EA9-48B9-B6A8-2EC28B2275CE}" type="presOf" srcId="{080605CE-A546-4D05-BC09-1D1198A7F75F}" destId="{0F72A4D4-F1DA-4FDB-979C-096AE72B161E}" srcOrd="1" destOrd="0" presId="urn:microsoft.com/office/officeart/2009/3/layout/HorizontalOrganizationChart"/>
    <dgm:cxn modelId="{544A9A8D-ED80-4004-B2DE-D2E30AF55056}" type="presOf" srcId="{B6B2B0E1-02EC-4C9C-8DF0-8ACDEC7FBAE8}" destId="{542FAD2A-CFC2-45BB-9999-2E2DC91D7404}" srcOrd="0" destOrd="0" presId="urn:microsoft.com/office/officeart/2009/3/layout/HorizontalOrganizationChart"/>
    <dgm:cxn modelId="{DE1D9F8D-FA8E-4049-A110-53DAEA642D5B}" type="presOf" srcId="{080605CE-A546-4D05-BC09-1D1198A7F75F}" destId="{385FE4C6-74AC-4234-B92F-AE3745383B71}" srcOrd="0" destOrd="0" presId="urn:microsoft.com/office/officeart/2009/3/layout/HorizontalOrganizationChart"/>
    <dgm:cxn modelId="{F44DD38F-EC55-45D9-A022-8159065D104B}" type="presOf" srcId="{04851318-EDEE-42A6-B21E-2B6EAE6E614A}" destId="{FDC2BC8C-55B5-4D1F-943A-19BC571418B4}" srcOrd="0" destOrd="0" presId="urn:microsoft.com/office/officeart/2009/3/layout/HorizontalOrganizationChart"/>
    <dgm:cxn modelId="{C966BC93-6F91-414E-901F-C67CB3184D2F}" srcId="{0BA41CC9-0339-45AE-82D2-90ECCC568335}" destId="{080605CE-A546-4D05-BC09-1D1198A7F75F}" srcOrd="1" destOrd="0" parTransId="{8EEAD5D5-4EDB-42E8-8529-CFA99ACFA6D3}" sibTransId="{46217E0E-639A-4C83-AFB8-BF77D489E9FC}"/>
    <dgm:cxn modelId="{9A0870DE-5777-4CE1-A4A1-2C8C6AD42F72}" type="presOf" srcId="{9ACD2931-B643-4099-A831-7FD36833B3A1}" destId="{37ECF8EC-4998-4EBF-A039-D6D6F04DA857}" srcOrd="0" destOrd="0" presId="urn:microsoft.com/office/officeart/2009/3/layout/HorizontalOrganizationChart"/>
    <dgm:cxn modelId="{D835E1F0-FA7A-4FCB-AE9C-4270BC4EDAF5}" srcId="{16B53DC5-7DD4-4E84-8309-EE128189C8B4}" destId="{8ED50872-1B05-436D-B30E-156A875D9A05}" srcOrd="2" destOrd="0" parTransId="{3F7C68BF-8F4E-45F4-AF14-8A6182895938}" sibTransId="{7830350C-BF80-4456-9757-611E12FE203C}"/>
    <dgm:cxn modelId="{F4B08DF2-A7B0-4F9E-A70A-5E6AAEB32800}" type="presOf" srcId="{250E2B43-4EE0-42E4-A197-4F62222C22FE}" destId="{2334030B-91E9-408C-B802-113DC916D043}" srcOrd="1" destOrd="0" presId="urn:microsoft.com/office/officeart/2009/3/layout/HorizontalOrganizationChart"/>
    <dgm:cxn modelId="{B14DF6F8-370D-4F44-8EAE-E8E54324162B}" type="presOf" srcId="{9CA6558F-0362-4858-A662-CC58CA21567C}" destId="{93A167F9-CFF8-459D-963B-7D0038BE2C2F}" srcOrd="0" destOrd="0" presId="urn:microsoft.com/office/officeart/2009/3/layout/HorizontalOrganizationChart"/>
    <dgm:cxn modelId="{44912BFF-8137-4146-B338-5B0A8B81CEF8}" type="presOf" srcId="{8ED50872-1B05-436D-B30E-156A875D9A05}" destId="{4B8E1F36-89F7-4556-8216-02118E4835FA}" srcOrd="0" destOrd="0" presId="urn:microsoft.com/office/officeart/2009/3/layout/HorizontalOrganizationChart"/>
    <dgm:cxn modelId="{CD9FD9CA-EF4F-4A31-BA5E-5515335AB8B3}" type="presParOf" srcId="{22FCEEC0-4773-4210-80E1-C50605794481}" destId="{B326B0B7-2B6D-41A7-85D7-5CE041133CC4}" srcOrd="0" destOrd="0" presId="urn:microsoft.com/office/officeart/2009/3/layout/HorizontalOrganizationChart"/>
    <dgm:cxn modelId="{7A166C8B-2544-40CB-BAD6-338A1E1735B9}" type="presParOf" srcId="{B326B0B7-2B6D-41A7-85D7-5CE041133CC4}" destId="{C459282F-13C1-4879-BB9F-B4D96C8A2D54}" srcOrd="0" destOrd="0" presId="urn:microsoft.com/office/officeart/2009/3/layout/HorizontalOrganizationChart"/>
    <dgm:cxn modelId="{DE4AF0F1-D6E4-4FD7-9C19-16DBC2411D9D}" type="presParOf" srcId="{C459282F-13C1-4879-BB9F-B4D96C8A2D54}" destId="{ED90DB83-00B1-46B1-AE9A-92C0D2489DFB}" srcOrd="0" destOrd="0" presId="urn:microsoft.com/office/officeart/2009/3/layout/HorizontalOrganizationChart"/>
    <dgm:cxn modelId="{5A12DA5D-60B9-45FD-B0D3-B473C6F57FAA}" type="presParOf" srcId="{C459282F-13C1-4879-BB9F-B4D96C8A2D54}" destId="{2334030B-91E9-408C-B802-113DC916D043}" srcOrd="1" destOrd="0" presId="urn:microsoft.com/office/officeart/2009/3/layout/HorizontalOrganizationChart"/>
    <dgm:cxn modelId="{B580D6A5-4062-433B-B9C0-5D38AD0000C5}" type="presParOf" srcId="{B326B0B7-2B6D-41A7-85D7-5CE041133CC4}" destId="{5062F165-F318-47E2-956B-5857B8D33AC2}" srcOrd="1" destOrd="0" presId="urn:microsoft.com/office/officeart/2009/3/layout/HorizontalOrganizationChart"/>
    <dgm:cxn modelId="{BFFBE262-D728-49BD-B0A8-DE6F194DAF83}" type="presParOf" srcId="{B326B0B7-2B6D-41A7-85D7-5CE041133CC4}" destId="{7FB2317F-603F-4774-803E-CEF129FFC7CF}" srcOrd="2" destOrd="0" presId="urn:microsoft.com/office/officeart/2009/3/layout/HorizontalOrganizationChart"/>
    <dgm:cxn modelId="{03D1F3F5-A84E-4FEB-A5EB-CD5B4595004F}" type="presParOf" srcId="{22FCEEC0-4773-4210-80E1-C50605794481}" destId="{258780F2-6F9A-4A8C-9C1A-1F2600788D0E}" srcOrd="1" destOrd="0" presId="urn:microsoft.com/office/officeart/2009/3/layout/HorizontalOrganizationChart"/>
    <dgm:cxn modelId="{637DB148-4A25-450A-9205-E30A3E920156}" type="presParOf" srcId="{258780F2-6F9A-4A8C-9C1A-1F2600788D0E}" destId="{06EF59D6-9DD2-417F-B373-E5178C417A6D}" srcOrd="0" destOrd="0" presId="urn:microsoft.com/office/officeart/2009/3/layout/HorizontalOrganizationChart"/>
    <dgm:cxn modelId="{DAECEB4B-6F48-4187-BA46-34EEC16DCF0B}" type="presParOf" srcId="{06EF59D6-9DD2-417F-B373-E5178C417A6D}" destId="{93A167F9-CFF8-459D-963B-7D0038BE2C2F}" srcOrd="0" destOrd="0" presId="urn:microsoft.com/office/officeart/2009/3/layout/HorizontalOrganizationChart"/>
    <dgm:cxn modelId="{C8C916B8-2833-4959-B8F3-65B3613ADCCA}" type="presParOf" srcId="{06EF59D6-9DD2-417F-B373-E5178C417A6D}" destId="{C8EDD3C9-49CA-4067-A09F-61A782153AB9}" srcOrd="1" destOrd="0" presId="urn:microsoft.com/office/officeart/2009/3/layout/HorizontalOrganizationChart"/>
    <dgm:cxn modelId="{D7BCC252-C01F-4196-A1B9-54B80FC7F24C}" type="presParOf" srcId="{258780F2-6F9A-4A8C-9C1A-1F2600788D0E}" destId="{A59C93C2-6740-45C4-B88F-9B83354C0304}" srcOrd="1" destOrd="0" presId="urn:microsoft.com/office/officeart/2009/3/layout/HorizontalOrganizationChart"/>
    <dgm:cxn modelId="{DA9BD3A4-3521-4414-9916-7D1FDFF69E35}" type="presParOf" srcId="{258780F2-6F9A-4A8C-9C1A-1F2600788D0E}" destId="{B89C224C-EB24-4654-85D8-CD5938E8312B}" srcOrd="2" destOrd="0" presId="urn:microsoft.com/office/officeart/2009/3/layout/HorizontalOrganizationChart"/>
    <dgm:cxn modelId="{593FD561-7E22-4836-AC3B-2BA77E3DA5C6}" type="presParOf" srcId="{22FCEEC0-4773-4210-80E1-C50605794481}" destId="{4E870777-09E7-451D-9DDA-A8AEF6A20F1D}" srcOrd="2" destOrd="0" presId="urn:microsoft.com/office/officeart/2009/3/layout/HorizontalOrganizationChart"/>
    <dgm:cxn modelId="{7C859110-E56E-414F-98AD-686A0DEEA765}" type="presParOf" srcId="{4E870777-09E7-451D-9DDA-A8AEF6A20F1D}" destId="{6829D519-3EE9-4D20-A549-A1F925DF9DFF}" srcOrd="0" destOrd="0" presId="urn:microsoft.com/office/officeart/2009/3/layout/HorizontalOrganizationChart"/>
    <dgm:cxn modelId="{ACC5EDA1-989E-44C0-A1E3-C5C9925478D4}" type="presParOf" srcId="{6829D519-3EE9-4D20-A549-A1F925DF9DFF}" destId="{4B8E1F36-89F7-4556-8216-02118E4835FA}" srcOrd="0" destOrd="0" presId="urn:microsoft.com/office/officeart/2009/3/layout/HorizontalOrganizationChart"/>
    <dgm:cxn modelId="{25154873-9BC1-48FD-833F-9FABE1197DD0}" type="presParOf" srcId="{6829D519-3EE9-4D20-A549-A1F925DF9DFF}" destId="{7F2AEFFC-E1C0-4368-A8E9-2DA2E7A1939B}" srcOrd="1" destOrd="0" presId="urn:microsoft.com/office/officeart/2009/3/layout/HorizontalOrganizationChart"/>
    <dgm:cxn modelId="{6F6BE618-19E5-4DD3-A3D5-007039531D9B}" type="presParOf" srcId="{4E870777-09E7-451D-9DDA-A8AEF6A20F1D}" destId="{382EDF29-20B2-4382-B5A2-33800CF5A040}" srcOrd="1" destOrd="0" presId="urn:microsoft.com/office/officeart/2009/3/layout/HorizontalOrganizationChart"/>
    <dgm:cxn modelId="{F8C4A40D-9AC3-4C81-9CF8-A978D5E729E1}" type="presParOf" srcId="{4E870777-09E7-451D-9DDA-A8AEF6A20F1D}" destId="{B6A46CF7-FBD9-4306-9C25-397BF5675082}" srcOrd="2" destOrd="0" presId="urn:microsoft.com/office/officeart/2009/3/layout/HorizontalOrganizationChart"/>
    <dgm:cxn modelId="{CEC20C7E-7F6F-492C-9C6C-0695322787BE}" type="presParOf" srcId="{22FCEEC0-4773-4210-80E1-C50605794481}" destId="{33DC555E-39AC-47C3-8572-3D7CA29471CE}" srcOrd="3" destOrd="0" presId="urn:microsoft.com/office/officeart/2009/3/layout/HorizontalOrganizationChart"/>
    <dgm:cxn modelId="{F41144EC-C073-47A7-8150-5195598D35C0}" type="presParOf" srcId="{33DC555E-39AC-47C3-8572-3D7CA29471CE}" destId="{685D276C-3179-44F4-BCA3-8E44117A72E7}" srcOrd="0" destOrd="0" presId="urn:microsoft.com/office/officeart/2009/3/layout/HorizontalOrganizationChart"/>
    <dgm:cxn modelId="{7A029495-1BD8-4213-BC99-683B15DBE335}" type="presParOf" srcId="{685D276C-3179-44F4-BCA3-8E44117A72E7}" destId="{27CE9D00-EE57-403D-A8C2-CA5EB10B558D}" srcOrd="0" destOrd="0" presId="urn:microsoft.com/office/officeart/2009/3/layout/HorizontalOrganizationChart"/>
    <dgm:cxn modelId="{F50400AB-D3CB-4AD6-B10C-D75F7D162642}" type="presParOf" srcId="{685D276C-3179-44F4-BCA3-8E44117A72E7}" destId="{6CDCCA3D-A60C-4DCB-A911-BA125F351FA1}" srcOrd="1" destOrd="0" presId="urn:microsoft.com/office/officeart/2009/3/layout/HorizontalOrganizationChart"/>
    <dgm:cxn modelId="{4BAA5A0C-492D-45F2-A0C4-598CC10B61EA}" type="presParOf" srcId="{33DC555E-39AC-47C3-8572-3D7CA29471CE}" destId="{18275F7F-4776-4CCB-B895-7127A9966DEA}" srcOrd="1" destOrd="0" presId="urn:microsoft.com/office/officeart/2009/3/layout/HorizontalOrganizationChart"/>
    <dgm:cxn modelId="{52FEA173-9A0B-43BD-AB82-A7F2BA60F9E1}" type="presParOf" srcId="{33DC555E-39AC-47C3-8572-3D7CA29471CE}" destId="{2A2117BD-05B6-48ED-9868-1D784D91EC3A}" srcOrd="2" destOrd="0" presId="urn:microsoft.com/office/officeart/2009/3/layout/HorizontalOrganizationChart"/>
    <dgm:cxn modelId="{F028C8EB-88DD-4007-860E-20690E241189}" type="presParOf" srcId="{22FCEEC0-4773-4210-80E1-C50605794481}" destId="{AED559C2-26B6-41BB-87D0-EFABB062FAD9}" srcOrd="4" destOrd="0" presId="urn:microsoft.com/office/officeart/2009/3/layout/HorizontalOrganizationChart"/>
    <dgm:cxn modelId="{8DEDFE44-C683-4D07-B44E-2FD42A03C8A8}" type="presParOf" srcId="{AED559C2-26B6-41BB-87D0-EFABB062FAD9}" destId="{624D142F-BEC4-440E-8752-95E7931588E5}" srcOrd="0" destOrd="0" presId="urn:microsoft.com/office/officeart/2009/3/layout/HorizontalOrganizationChart"/>
    <dgm:cxn modelId="{8EB1200B-D734-4D94-93E1-1F4B333E8D4E}" type="presParOf" srcId="{624D142F-BEC4-440E-8752-95E7931588E5}" destId="{0DD57524-0C22-4244-93F4-1074D02868C4}" srcOrd="0" destOrd="0" presId="urn:microsoft.com/office/officeart/2009/3/layout/HorizontalOrganizationChart"/>
    <dgm:cxn modelId="{28F50B53-3C22-4F25-91F3-22802BAEEA95}" type="presParOf" srcId="{624D142F-BEC4-440E-8752-95E7931588E5}" destId="{82694DBC-8536-4A76-9664-5BAF65E2BD8B}" srcOrd="1" destOrd="0" presId="urn:microsoft.com/office/officeart/2009/3/layout/HorizontalOrganizationChart"/>
    <dgm:cxn modelId="{3A0D2606-79EA-4C15-B2D2-E3A53464F3A7}" type="presParOf" srcId="{AED559C2-26B6-41BB-87D0-EFABB062FAD9}" destId="{32B95773-D565-419F-9C42-9A016338C866}" srcOrd="1" destOrd="0" presId="urn:microsoft.com/office/officeart/2009/3/layout/HorizontalOrganizationChart"/>
    <dgm:cxn modelId="{EB7C049D-EBB0-42D1-A1D3-F4965BF3A242}" type="presParOf" srcId="{AED559C2-26B6-41BB-87D0-EFABB062FAD9}" destId="{4BD17F4E-8D6F-447E-975A-47BF56E9F1C7}" srcOrd="2" destOrd="0" presId="urn:microsoft.com/office/officeart/2009/3/layout/HorizontalOrganizationChart"/>
    <dgm:cxn modelId="{B4BC5CCD-AA65-4E05-9A26-86195F196D08}" type="presParOf" srcId="{22FCEEC0-4773-4210-80E1-C50605794481}" destId="{E3BC1812-83D3-4546-BA55-F855C22C6A09}" srcOrd="5" destOrd="0" presId="urn:microsoft.com/office/officeart/2009/3/layout/HorizontalOrganizationChart"/>
    <dgm:cxn modelId="{828E8033-C0AE-42DC-9E33-8EE2D0828DED}" type="presParOf" srcId="{E3BC1812-83D3-4546-BA55-F855C22C6A09}" destId="{89808BDC-1868-402D-990A-2629124063D9}" srcOrd="0" destOrd="0" presId="urn:microsoft.com/office/officeart/2009/3/layout/HorizontalOrganizationChart"/>
    <dgm:cxn modelId="{B1557F1A-A8E7-4D17-A6CD-80287D16077A}" type="presParOf" srcId="{89808BDC-1868-402D-990A-2629124063D9}" destId="{5DA1D307-C33E-4A37-8F29-0ED561FD5359}" srcOrd="0" destOrd="0" presId="urn:microsoft.com/office/officeart/2009/3/layout/HorizontalOrganizationChart"/>
    <dgm:cxn modelId="{1DFE1C68-EEDF-4597-A34D-338A24A23D28}" type="presParOf" srcId="{89808BDC-1868-402D-990A-2629124063D9}" destId="{4384404A-160B-436E-AE3E-D5B67C6F727D}" srcOrd="1" destOrd="0" presId="urn:microsoft.com/office/officeart/2009/3/layout/HorizontalOrganizationChart"/>
    <dgm:cxn modelId="{77E7C274-727D-441D-BEB8-BECDA2A460C1}" type="presParOf" srcId="{E3BC1812-83D3-4546-BA55-F855C22C6A09}" destId="{F4057D75-DBA1-4A71-A325-FF5EA31D3500}" srcOrd="1" destOrd="0" presId="urn:microsoft.com/office/officeart/2009/3/layout/HorizontalOrganizationChart"/>
    <dgm:cxn modelId="{D7BED918-1D72-44C5-8529-3C148EC79807}" type="presParOf" srcId="{F4057D75-DBA1-4A71-A325-FF5EA31D3500}" destId="{37ECF8EC-4998-4EBF-A039-D6D6F04DA857}" srcOrd="0" destOrd="0" presId="urn:microsoft.com/office/officeart/2009/3/layout/HorizontalOrganizationChart"/>
    <dgm:cxn modelId="{5E6B3471-8215-4CD0-817D-531A5BA81E21}" type="presParOf" srcId="{F4057D75-DBA1-4A71-A325-FF5EA31D3500}" destId="{1D35B5C8-75D3-4E9C-849D-3C767E26FDC8}" srcOrd="1" destOrd="0" presId="urn:microsoft.com/office/officeart/2009/3/layout/HorizontalOrganizationChart"/>
    <dgm:cxn modelId="{1B45CA25-25BB-4DB8-93C7-5414F6770EFF}" type="presParOf" srcId="{1D35B5C8-75D3-4E9C-849D-3C767E26FDC8}" destId="{D612C0D8-7273-46E9-84C8-5B9A4E72461F}" srcOrd="0" destOrd="0" presId="urn:microsoft.com/office/officeart/2009/3/layout/HorizontalOrganizationChart"/>
    <dgm:cxn modelId="{1F87FB7C-0DA2-422F-9356-1D039F2BE7E3}" type="presParOf" srcId="{D612C0D8-7273-46E9-84C8-5B9A4E72461F}" destId="{4DEB671A-9670-45EB-9E01-43B360C010E3}" srcOrd="0" destOrd="0" presId="urn:microsoft.com/office/officeart/2009/3/layout/HorizontalOrganizationChart"/>
    <dgm:cxn modelId="{DC092D11-E8BB-4595-ADE7-498795DD658B}" type="presParOf" srcId="{D612C0D8-7273-46E9-84C8-5B9A4E72461F}" destId="{1926377A-94DB-4C39-942E-8DE40914BE6C}" srcOrd="1" destOrd="0" presId="urn:microsoft.com/office/officeart/2009/3/layout/HorizontalOrganizationChart"/>
    <dgm:cxn modelId="{6045E9FF-7EEC-46C4-B319-219FD9A196C0}" type="presParOf" srcId="{1D35B5C8-75D3-4E9C-849D-3C767E26FDC8}" destId="{C49FD5DC-A575-4F19-B53E-56D4490FF870}" srcOrd="1" destOrd="0" presId="urn:microsoft.com/office/officeart/2009/3/layout/HorizontalOrganizationChart"/>
    <dgm:cxn modelId="{4A16FE57-B3DA-47DC-8BE8-BA6270F08C4D}" type="presParOf" srcId="{1D35B5C8-75D3-4E9C-849D-3C767E26FDC8}" destId="{D24F2D36-C999-4FCC-AEB9-E49F48CAA489}" srcOrd="2" destOrd="0" presId="urn:microsoft.com/office/officeart/2009/3/layout/HorizontalOrganizationChart"/>
    <dgm:cxn modelId="{0B6D0D20-2071-4B24-8AD6-5C829BDCF91E}" type="presParOf" srcId="{F4057D75-DBA1-4A71-A325-FF5EA31D3500}" destId="{A67BFE83-DECE-457F-B687-81788A0376C8}" srcOrd="2" destOrd="0" presId="urn:microsoft.com/office/officeart/2009/3/layout/HorizontalOrganizationChart"/>
    <dgm:cxn modelId="{8E34BAF1-7885-4A6D-A84E-0A30B6E9A205}" type="presParOf" srcId="{F4057D75-DBA1-4A71-A325-FF5EA31D3500}" destId="{1F59CFF9-849B-4BAE-86C0-3CABA6BFF6BF}" srcOrd="3" destOrd="0" presId="urn:microsoft.com/office/officeart/2009/3/layout/HorizontalOrganizationChart"/>
    <dgm:cxn modelId="{E5F7CCA3-D588-4AF8-8231-5D3B0F3797A8}" type="presParOf" srcId="{1F59CFF9-849B-4BAE-86C0-3CABA6BFF6BF}" destId="{0714B267-8A53-42E0-AAAD-68D3FE516EC1}" srcOrd="0" destOrd="0" presId="urn:microsoft.com/office/officeart/2009/3/layout/HorizontalOrganizationChart"/>
    <dgm:cxn modelId="{2C27C904-9FE8-47D7-A3A0-323CE9CF04B4}" type="presParOf" srcId="{0714B267-8A53-42E0-AAAD-68D3FE516EC1}" destId="{385FE4C6-74AC-4234-B92F-AE3745383B71}" srcOrd="0" destOrd="0" presId="urn:microsoft.com/office/officeart/2009/3/layout/HorizontalOrganizationChart"/>
    <dgm:cxn modelId="{2D6BC6A5-805F-400F-B90F-D778C4AD2FE9}" type="presParOf" srcId="{0714B267-8A53-42E0-AAAD-68D3FE516EC1}" destId="{0F72A4D4-F1DA-4FDB-979C-096AE72B161E}" srcOrd="1" destOrd="0" presId="urn:microsoft.com/office/officeart/2009/3/layout/HorizontalOrganizationChart"/>
    <dgm:cxn modelId="{0493894E-677A-4A85-BF3E-3C9806D15940}" type="presParOf" srcId="{1F59CFF9-849B-4BAE-86C0-3CABA6BFF6BF}" destId="{2E90F31D-A00A-4747-9D3D-9C4EAA28BB17}" srcOrd="1" destOrd="0" presId="urn:microsoft.com/office/officeart/2009/3/layout/HorizontalOrganizationChart"/>
    <dgm:cxn modelId="{D27EFBCF-DDE8-4AAF-A064-4D610E88B0FB}" type="presParOf" srcId="{1F59CFF9-849B-4BAE-86C0-3CABA6BFF6BF}" destId="{4E2E78E6-3951-4A4C-BF50-7073C0E6C4C3}" srcOrd="2" destOrd="0" presId="urn:microsoft.com/office/officeart/2009/3/layout/HorizontalOrganizationChart"/>
    <dgm:cxn modelId="{AF895BEF-D1E2-44B8-A3C5-B43975A99224}" type="presParOf" srcId="{F4057D75-DBA1-4A71-A325-FF5EA31D3500}" destId="{FDC2BC8C-55B5-4D1F-943A-19BC571418B4}" srcOrd="4" destOrd="0" presId="urn:microsoft.com/office/officeart/2009/3/layout/HorizontalOrganizationChart"/>
    <dgm:cxn modelId="{D68DDBD8-8CD9-4ADF-9E8D-050FB407322A}" type="presParOf" srcId="{F4057D75-DBA1-4A71-A325-FF5EA31D3500}" destId="{1E5463B1-483E-48B7-B8EF-7AD2C65F0075}" srcOrd="5" destOrd="0" presId="urn:microsoft.com/office/officeart/2009/3/layout/HorizontalOrganizationChart"/>
    <dgm:cxn modelId="{6853B30A-6E92-4A95-B0ED-E64157A32090}" type="presParOf" srcId="{1E5463B1-483E-48B7-B8EF-7AD2C65F0075}" destId="{0E630596-AF8C-46C0-9D4D-0D76BA0571C9}" srcOrd="0" destOrd="0" presId="urn:microsoft.com/office/officeart/2009/3/layout/HorizontalOrganizationChart"/>
    <dgm:cxn modelId="{3710CBF5-A36F-4256-B071-A94A52F727DB}" type="presParOf" srcId="{0E630596-AF8C-46C0-9D4D-0D76BA0571C9}" destId="{542FAD2A-CFC2-45BB-9999-2E2DC91D7404}" srcOrd="0" destOrd="0" presId="urn:microsoft.com/office/officeart/2009/3/layout/HorizontalOrganizationChart"/>
    <dgm:cxn modelId="{BF1306D6-AC70-4388-8007-BBDD56373E1C}" type="presParOf" srcId="{0E630596-AF8C-46C0-9D4D-0D76BA0571C9}" destId="{DCC17229-70AC-4BBE-83D9-16433F0231D8}" srcOrd="1" destOrd="0" presId="urn:microsoft.com/office/officeart/2009/3/layout/HorizontalOrganizationChart"/>
    <dgm:cxn modelId="{7125BEF0-1150-4A13-8356-92455CD4B218}" type="presParOf" srcId="{1E5463B1-483E-48B7-B8EF-7AD2C65F0075}" destId="{4F59E2C4-9B19-4147-8D29-AEBA616FFE90}" srcOrd="1" destOrd="0" presId="urn:microsoft.com/office/officeart/2009/3/layout/HorizontalOrganizationChart"/>
    <dgm:cxn modelId="{93F374A8-0D5D-413E-85BC-43802B76EB32}" type="presParOf" srcId="{1E5463B1-483E-48B7-B8EF-7AD2C65F0075}" destId="{5564A30B-1D5F-4ED2-90A8-555E75970F72}" srcOrd="2" destOrd="0" presId="urn:microsoft.com/office/officeart/2009/3/layout/HorizontalOrganizationChart"/>
    <dgm:cxn modelId="{66D32C3F-5465-42E8-8067-7EAE134814A3}" type="presParOf" srcId="{E3BC1812-83D3-4546-BA55-F855C22C6A09}" destId="{2B6EBE16-F804-43FC-9CEF-F89AB934F3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6A8D2-E35E-408D-8485-95DBD77A75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528464-1FC4-4493-A3F0-3DE93A9260B0}">
      <dgm:prSet custT="1"/>
      <dgm:spPr/>
      <dgm:t>
        <a:bodyPr/>
        <a:lstStyle/>
        <a:p>
          <a:r>
            <a:rPr lang="en-US" sz="2000" b="0" i="0" dirty="0" err="1"/>
            <a:t>OList</a:t>
          </a:r>
          <a:r>
            <a:rPr lang="en-US" sz="2000" b="0" i="0" dirty="0"/>
            <a:t> is an e-commerce company that has faced some losses recently and they want to manage their inventory very well so as to reduce any unnecessary costs that they might be bearing. </a:t>
          </a:r>
          <a:endParaRPr lang="en-US" sz="2000" dirty="0"/>
        </a:p>
      </dgm:t>
    </dgm:pt>
    <dgm:pt modelId="{F842707A-62CE-4A12-BA26-FA437CDA38F7}" cxnId="{B7B4866C-E099-4DF9-84A1-99C3CEC4997D}" type="parTrans">
      <dgm:prSet/>
      <dgm:spPr/>
      <dgm:t>
        <a:bodyPr/>
        <a:lstStyle/>
        <a:p>
          <a:endParaRPr lang="en-US"/>
        </a:p>
      </dgm:t>
    </dgm:pt>
    <dgm:pt modelId="{12EE4287-29C8-4108-95EE-AB60AB9AF177}" cxnId="{B7B4866C-E099-4DF9-84A1-99C3CEC4997D}" type="sibTrans">
      <dgm:prSet/>
      <dgm:spPr/>
      <dgm:t>
        <a:bodyPr/>
        <a:lstStyle/>
        <a:p>
          <a:endParaRPr lang="en-US"/>
        </a:p>
      </dgm:t>
    </dgm:pt>
    <dgm:pt modelId="{878C7A65-3AE1-466A-81FC-06429485F5F1}">
      <dgm:prSet custT="1"/>
      <dgm:spPr/>
      <dgm:t>
        <a:bodyPr/>
        <a:lstStyle/>
        <a:p>
          <a:r>
            <a:rPr lang="en-US" sz="2000" b="0" i="0" dirty="0"/>
            <a:t>In this project, we will be managing the inventory cost of this e-commerce company </a:t>
          </a:r>
          <a:r>
            <a:rPr lang="en-US" sz="2000" b="0" i="0" dirty="0" err="1"/>
            <a:t>OList</a:t>
          </a:r>
          <a:r>
            <a:rPr lang="en-US" sz="2000" b="0" i="0" dirty="0"/>
            <a:t>. </a:t>
          </a:r>
          <a:endParaRPr lang="en-US" sz="2000" dirty="0"/>
        </a:p>
      </dgm:t>
    </dgm:pt>
    <dgm:pt modelId="{0711BE61-ADD0-4329-BA87-561575F50714}" cxnId="{547F5E84-A4D8-4856-A4A4-20D8767AFE0F}" type="parTrans">
      <dgm:prSet/>
      <dgm:spPr/>
      <dgm:t>
        <a:bodyPr/>
        <a:lstStyle/>
        <a:p>
          <a:endParaRPr lang="en-US"/>
        </a:p>
      </dgm:t>
    </dgm:pt>
    <dgm:pt modelId="{0315F0D5-A017-439D-A240-61156CA86E2D}" cxnId="{547F5E84-A4D8-4856-A4A4-20D8767AFE0F}" type="sibTrans">
      <dgm:prSet/>
      <dgm:spPr/>
      <dgm:t>
        <a:bodyPr/>
        <a:lstStyle/>
        <a:p>
          <a:endParaRPr lang="en-US"/>
        </a:p>
      </dgm:t>
    </dgm:pt>
    <dgm:pt modelId="{99CD3FF3-676D-4783-80C7-556CD53C6DA8}">
      <dgm:prSet custT="1"/>
      <dgm:spPr/>
      <dgm:t>
        <a:bodyPr/>
        <a:lstStyle/>
        <a:p>
          <a:r>
            <a:rPr lang="en-US" sz="2000" dirty="0"/>
            <a:t>We will be identifying </a:t>
          </a:r>
          <a:r>
            <a:rPr lang="en-US" sz="2000" b="0" i="0" dirty="0"/>
            <a:t>top products that contribute to the revenue and also use market basket analysis to analyze the purchase </a:t>
          </a:r>
          <a:r>
            <a:rPr lang="en-US" sz="2000" b="0" i="0" dirty="0" err="1"/>
            <a:t>behaviour</a:t>
          </a:r>
          <a:r>
            <a:rPr lang="en-US" sz="2000" b="0" i="0" dirty="0"/>
            <a:t> of individual customers to estimate with relative certainty, what items are more likely to be purchased individually or in combination with some other products.</a:t>
          </a:r>
          <a:endParaRPr lang="en-US" sz="2000" dirty="0"/>
        </a:p>
      </dgm:t>
    </dgm:pt>
    <dgm:pt modelId="{8D4C3602-31D7-4A85-B188-2E74C50AA85F}" cxnId="{E235F48B-0A78-43F4-A4DA-21839DAE9E46}" type="parTrans">
      <dgm:prSet/>
      <dgm:spPr/>
      <dgm:t>
        <a:bodyPr/>
        <a:lstStyle/>
        <a:p>
          <a:endParaRPr lang="en-US"/>
        </a:p>
      </dgm:t>
    </dgm:pt>
    <dgm:pt modelId="{162F8672-ED7E-4E2D-9302-06D707DA81C1}" cxnId="{E235F48B-0A78-43F4-A4DA-21839DAE9E46}" type="sibTrans">
      <dgm:prSet/>
      <dgm:spPr/>
      <dgm:t>
        <a:bodyPr/>
        <a:lstStyle/>
        <a:p>
          <a:endParaRPr lang="en-US"/>
        </a:p>
      </dgm:t>
    </dgm:pt>
    <dgm:pt modelId="{5DEED67C-F134-449C-A86F-CDE3E3381C93}" type="pres">
      <dgm:prSet presAssocID="{E256A8D2-E35E-408D-8485-95DBD77A75F4}" presName="root" presStyleCnt="0">
        <dgm:presLayoutVars>
          <dgm:dir/>
          <dgm:resizeHandles val="exact"/>
        </dgm:presLayoutVars>
      </dgm:prSet>
      <dgm:spPr/>
    </dgm:pt>
    <dgm:pt modelId="{EF9846B7-19CD-44C1-935B-19A405F90A84}" type="pres">
      <dgm:prSet presAssocID="{9F528464-1FC4-4493-A3F0-3DE93A9260B0}" presName="compNode" presStyleCnt="0"/>
      <dgm:spPr/>
    </dgm:pt>
    <dgm:pt modelId="{FBE49174-6F47-4FB3-9223-3EB959B5583B}" type="pres">
      <dgm:prSet presAssocID="{9F528464-1FC4-4493-A3F0-3DE93A9260B0}" presName="bgRect" presStyleLbl="bgShp" presStyleIdx="0" presStyleCnt="3"/>
      <dgm:spPr/>
    </dgm:pt>
    <dgm:pt modelId="{978843F9-C910-4AF5-B8FC-1FABBECEDFDC}" type="pres">
      <dgm:prSet presAssocID="{9F528464-1FC4-4493-A3F0-3DE93A9260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22D540D-8471-40E2-A0EF-D0A7B3371947}" type="pres">
      <dgm:prSet presAssocID="{9F528464-1FC4-4493-A3F0-3DE93A9260B0}" presName="spaceRect" presStyleCnt="0"/>
      <dgm:spPr/>
    </dgm:pt>
    <dgm:pt modelId="{DBA7F90D-5849-4EBF-AF52-3F5BE0948E47}" type="pres">
      <dgm:prSet presAssocID="{9F528464-1FC4-4493-A3F0-3DE93A9260B0}" presName="parTx" presStyleLbl="revTx" presStyleIdx="0" presStyleCnt="3">
        <dgm:presLayoutVars>
          <dgm:chMax val="0"/>
          <dgm:chPref val="0"/>
        </dgm:presLayoutVars>
      </dgm:prSet>
      <dgm:spPr/>
    </dgm:pt>
    <dgm:pt modelId="{55D1F828-D26F-4447-A9F4-3077BA986461}" type="pres">
      <dgm:prSet presAssocID="{12EE4287-29C8-4108-95EE-AB60AB9AF177}" presName="sibTrans" presStyleCnt="0"/>
      <dgm:spPr/>
    </dgm:pt>
    <dgm:pt modelId="{5662F1B8-0AE6-42ED-9F19-1762BFA9787B}" type="pres">
      <dgm:prSet presAssocID="{878C7A65-3AE1-466A-81FC-06429485F5F1}" presName="compNode" presStyleCnt="0"/>
      <dgm:spPr/>
    </dgm:pt>
    <dgm:pt modelId="{2B3FB9B8-08BE-4CC8-AA94-A6DEAF180486}" type="pres">
      <dgm:prSet presAssocID="{878C7A65-3AE1-466A-81FC-06429485F5F1}" presName="bgRect" presStyleLbl="bgShp" presStyleIdx="1" presStyleCnt="3"/>
      <dgm:spPr/>
    </dgm:pt>
    <dgm:pt modelId="{68C5930A-F77B-441B-BFCC-FCE29FC1A0A4}" type="pres">
      <dgm:prSet presAssocID="{878C7A65-3AE1-466A-81FC-06429485F5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FF262791-2B19-48FE-889C-0ED32443A2B3}" type="pres">
      <dgm:prSet presAssocID="{878C7A65-3AE1-466A-81FC-06429485F5F1}" presName="spaceRect" presStyleCnt="0"/>
      <dgm:spPr/>
    </dgm:pt>
    <dgm:pt modelId="{9BB15577-24F4-4A6D-8556-A90BEF3115F7}" type="pres">
      <dgm:prSet presAssocID="{878C7A65-3AE1-466A-81FC-06429485F5F1}" presName="parTx" presStyleLbl="revTx" presStyleIdx="1" presStyleCnt="3">
        <dgm:presLayoutVars>
          <dgm:chMax val="0"/>
          <dgm:chPref val="0"/>
        </dgm:presLayoutVars>
      </dgm:prSet>
      <dgm:spPr/>
    </dgm:pt>
    <dgm:pt modelId="{3063E191-1458-494E-87B1-4316A10E2A0D}" type="pres">
      <dgm:prSet presAssocID="{0315F0D5-A017-439D-A240-61156CA86E2D}" presName="sibTrans" presStyleCnt="0"/>
      <dgm:spPr/>
    </dgm:pt>
    <dgm:pt modelId="{30CC223B-5BFE-4FE3-827E-166178602245}" type="pres">
      <dgm:prSet presAssocID="{99CD3FF3-676D-4783-80C7-556CD53C6DA8}" presName="compNode" presStyleCnt="0"/>
      <dgm:spPr/>
    </dgm:pt>
    <dgm:pt modelId="{5B2D2F2A-5E06-446F-BBB2-899D631362C8}" type="pres">
      <dgm:prSet presAssocID="{99CD3FF3-676D-4783-80C7-556CD53C6DA8}" presName="bgRect" presStyleLbl="bgShp" presStyleIdx="2" presStyleCnt="3"/>
      <dgm:spPr/>
    </dgm:pt>
    <dgm:pt modelId="{35897E90-4D2B-4284-970C-F52A27A9A2DA}" type="pres">
      <dgm:prSet presAssocID="{99CD3FF3-676D-4783-80C7-556CD53C6D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7A5A0ABF-0AA7-45B9-8148-26D35AF9EBBB}" type="pres">
      <dgm:prSet presAssocID="{99CD3FF3-676D-4783-80C7-556CD53C6DA8}" presName="spaceRect" presStyleCnt="0"/>
      <dgm:spPr/>
    </dgm:pt>
    <dgm:pt modelId="{C1982944-7625-4D87-9C6C-84B657DBEA42}" type="pres">
      <dgm:prSet presAssocID="{99CD3FF3-676D-4783-80C7-556CD53C6D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BD7F03-54B7-4808-A52D-58EAF5411502}" type="presOf" srcId="{9F528464-1FC4-4493-A3F0-3DE93A9260B0}" destId="{DBA7F90D-5849-4EBF-AF52-3F5BE0948E47}" srcOrd="0" destOrd="0" presId="urn:microsoft.com/office/officeart/2018/2/layout/IconVerticalSolidList"/>
    <dgm:cxn modelId="{3043A042-086B-4E64-9DF7-CABE2F0391B0}" type="presOf" srcId="{E256A8D2-E35E-408D-8485-95DBD77A75F4}" destId="{5DEED67C-F134-449C-A86F-CDE3E3381C93}" srcOrd="0" destOrd="0" presId="urn:microsoft.com/office/officeart/2018/2/layout/IconVerticalSolidList"/>
    <dgm:cxn modelId="{B7B4866C-E099-4DF9-84A1-99C3CEC4997D}" srcId="{E256A8D2-E35E-408D-8485-95DBD77A75F4}" destId="{9F528464-1FC4-4493-A3F0-3DE93A9260B0}" srcOrd="0" destOrd="0" parTransId="{F842707A-62CE-4A12-BA26-FA437CDA38F7}" sibTransId="{12EE4287-29C8-4108-95EE-AB60AB9AF177}"/>
    <dgm:cxn modelId="{547F5E84-A4D8-4856-A4A4-20D8767AFE0F}" srcId="{E256A8D2-E35E-408D-8485-95DBD77A75F4}" destId="{878C7A65-3AE1-466A-81FC-06429485F5F1}" srcOrd="1" destOrd="0" parTransId="{0711BE61-ADD0-4329-BA87-561575F50714}" sibTransId="{0315F0D5-A017-439D-A240-61156CA86E2D}"/>
    <dgm:cxn modelId="{E235F48B-0A78-43F4-A4DA-21839DAE9E46}" srcId="{E256A8D2-E35E-408D-8485-95DBD77A75F4}" destId="{99CD3FF3-676D-4783-80C7-556CD53C6DA8}" srcOrd="2" destOrd="0" parTransId="{8D4C3602-31D7-4A85-B188-2E74C50AA85F}" sibTransId="{162F8672-ED7E-4E2D-9302-06D707DA81C1}"/>
    <dgm:cxn modelId="{9920EFB9-782C-4E2B-8720-B8410833161F}" type="presOf" srcId="{99CD3FF3-676D-4783-80C7-556CD53C6DA8}" destId="{C1982944-7625-4D87-9C6C-84B657DBEA42}" srcOrd="0" destOrd="0" presId="urn:microsoft.com/office/officeart/2018/2/layout/IconVerticalSolidList"/>
    <dgm:cxn modelId="{847328F5-D6C9-4995-BA3F-76103228DEA8}" type="presOf" srcId="{878C7A65-3AE1-466A-81FC-06429485F5F1}" destId="{9BB15577-24F4-4A6D-8556-A90BEF3115F7}" srcOrd="0" destOrd="0" presId="urn:microsoft.com/office/officeart/2018/2/layout/IconVerticalSolidList"/>
    <dgm:cxn modelId="{A23B83A5-AE36-4575-B708-ED9DFCCC4D32}" type="presParOf" srcId="{5DEED67C-F134-449C-A86F-CDE3E3381C93}" destId="{EF9846B7-19CD-44C1-935B-19A405F90A84}" srcOrd="0" destOrd="0" presId="urn:microsoft.com/office/officeart/2018/2/layout/IconVerticalSolidList"/>
    <dgm:cxn modelId="{EC9035C6-F538-428C-8987-2B2B1EE2A177}" type="presParOf" srcId="{EF9846B7-19CD-44C1-935B-19A405F90A84}" destId="{FBE49174-6F47-4FB3-9223-3EB959B5583B}" srcOrd="0" destOrd="0" presId="urn:microsoft.com/office/officeart/2018/2/layout/IconVerticalSolidList"/>
    <dgm:cxn modelId="{A7BBE73F-4839-4ECC-BBD6-442AA1765E71}" type="presParOf" srcId="{EF9846B7-19CD-44C1-935B-19A405F90A84}" destId="{978843F9-C910-4AF5-B8FC-1FABBECEDFDC}" srcOrd="1" destOrd="0" presId="urn:microsoft.com/office/officeart/2018/2/layout/IconVerticalSolidList"/>
    <dgm:cxn modelId="{775A148B-ACAC-4AE1-BF5F-67D7265B9A46}" type="presParOf" srcId="{EF9846B7-19CD-44C1-935B-19A405F90A84}" destId="{922D540D-8471-40E2-A0EF-D0A7B3371947}" srcOrd="2" destOrd="0" presId="urn:microsoft.com/office/officeart/2018/2/layout/IconVerticalSolidList"/>
    <dgm:cxn modelId="{891A8DC9-1448-40A0-8FD6-0AAB72F41039}" type="presParOf" srcId="{EF9846B7-19CD-44C1-935B-19A405F90A84}" destId="{DBA7F90D-5849-4EBF-AF52-3F5BE0948E47}" srcOrd="3" destOrd="0" presId="urn:microsoft.com/office/officeart/2018/2/layout/IconVerticalSolidList"/>
    <dgm:cxn modelId="{60AAD61F-3B46-447E-8946-D2DC9B266F5F}" type="presParOf" srcId="{5DEED67C-F134-449C-A86F-CDE3E3381C93}" destId="{55D1F828-D26F-4447-A9F4-3077BA986461}" srcOrd="1" destOrd="0" presId="urn:microsoft.com/office/officeart/2018/2/layout/IconVerticalSolidList"/>
    <dgm:cxn modelId="{1C960F6E-1DA8-4344-BAF2-474D70259CD0}" type="presParOf" srcId="{5DEED67C-F134-449C-A86F-CDE3E3381C93}" destId="{5662F1B8-0AE6-42ED-9F19-1762BFA9787B}" srcOrd="2" destOrd="0" presId="urn:microsoft.com/office/officeart/2018/2/layout/IconVerticalSolidList"/>
    <dgm:cxn modelId="{866EB740-E5FE-42F7-B9BE-4AAD7BAEE3F7}" type="presParOf" srcId="{5662F1B8-0AE6-42ED-9F19-1762BFA9787B}" destId="{2B3FB9B8-08BE-4CC8-AA94-A6DEAF180486}" srcOrd="0" destOrd="0" presId="urn:microsoft.com/office/officeart/2018/2/layout/IconVerticalSolidList"/>
    <dgm:cxn modelId="{B7A3E6DE-0253-43C7-B9A4-A62767FDAB86}" type="presParOf" srcId="{5662F1B8-0AE6-42ED-9F19-1762BFA9787B}" destId="{68C5930A-F77B-441B-BFCC-FCE29FC1A0A4}" srcOrd="1" destOrd="0" presId="urn:microsoft.com/office/officeart/2018/2/layout/IconVerticalSolidList"/>
    <dgm:cxn modelId="{3B02826F-8976-4885-B5EA-D444D39AA02A}" type="presParOf" srcId="{5662F1B8-0AE6-42ED-9F19-1762BFA9787B}" destId="{FF262791-2B19-48FE-889C-0ED32443A2B3}" srcOrd="2" destOrd="0" presId="urn:microsoft.com/office/officeart/2018/2/layout/IconVerticalSolidList"/>
    <dgm:cxn modelId="{D7A968A4-468B-4482-98A8-AF2205A226E1}" type="presParOf" srcId="{5662F1B8-0AE6-42ED-9F19-1762BFA9787B}" destId="{9BB15577-24F4-4A6D-8556-A90BEF3115F7}" srcOrd="3" destOrd="0" presId="urn:microsoft.com/office/officeart/2018/2/layout/IconVerticalSolidList"/>
    <dgm:cxn modelId="{72DA9457-B96A-4975-84A5-E87AF3D316BE}" type="presParOf" srcId="{5DEED67C-F134-449C-A86F-CDE3E3381C93}" destId="{3063E191-1458-494E-87B1-4316A10E2A0D}" srcOrd="3" destOrd="0" presId="urn:microsoft.com/office/officeart/2018/2/layout/IconVerticalSolidList"/>
    <dgm:cxn modelId="{39CFE131-1060-40D3-9E07-F32FFCE1F734}" type="presParOf" srcId="{5DEED67C-F134-449C-A86F-CDE3E3381C93}" destId="{30CC223B-5BFE-4FE3-827E-166178602245}" srcOrd="4" destOrd="0" presId="urn:microsoft.com/office/officeart/2018/2/layout/IconVerticalSolidList"/>
    <dgm:cxn modelId="{7E319804-7BB4-44AF-A67D-E6629959C3BB}" type="presParOf" srcId="{30CC223B-5BFE-4FE3-827E-166178602245}" destId="{5B2D2F2A-5E06-446F-BBB2-899D631362C8}" srcOrd="0" destOrd="0" presId="urn:microsoft.com/office/officeart/2018/2/layout/IconVerticalSolidList"/>
    <dgm:cxn modelId="{1447E146-0FD6-406D-A8AA-207DF9FCBB8D}" type="presParOf" srcId="{30CC223B-5BFE-4FE3-827E-166178602245}" destId="{35897E90-4D2B-4284-970C-F52A27A9A2DA}" srcOrd="1" destOrd="0" presId="urn:microsoft.com/office/officeart/2018/2/layout/IconVerticalSolidList"/>
    <dgm:cxn modelId="{5364A069-129E-4132-932B-496AA17AC094}" type="presParOf" srcId="{30CC223B-5BFE-4FE3-827E-166178602245}" destId="{7A5A0ABF-0AA7-45B9-8148-26D35AF9EBBB}" srcOrd="2" destOrd="0" presId="urn:microsoft.com/office/officeart/2018/2/layout/IconVerticalSolidList"/>
    <dgm:cxn modelId="{FACCA912-85E0-496F-A499-71E08EB81E6B}" type="presParOf" srcId="{30CC223B-5BFE-4FE3-827E-166178602245}" destId="{C1982944-7625-4D87-9C6C-84B657DBEA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0715DE-B697-4697-8D5F-737EBDCA7C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F24E3E7-6D04-4500-8948-DA95DE6C7C8D}">
      <dgm:prSet/>
      <dgm:spPr/>
      <dgm:t>
        <a:bodyPr/>
        <a:lstStyle/>
        <a:p>
          <a:r>
            <a:rPr lang="en-US" b="0" i="0" dirty="0"/>
            <a:t>Manage the inventory cost of e-commerce company </a:t>
          </a:r>
          <a:r>
            <a:rPr lang="en-US" b="0" i="0" dirty="0" err="1"/>
            <a:t>Olist</a:t>
          </a:r>
          <a:r>
            <a:rPr lang="en-US" b="0" i="0" dirty="0"/>
            <a:t>.</a:t>
          </a:r>
          <a:endParaRPr lang="en-US" dirty="0"/>
        </a:p>
      </dgm:t>
    </dgm:pt>
    <dgm:pt modelId="{4EB388F3-DB12-46D6-8C95-A94BCD40BDDD}" cxnId="{157F5DB6-48D6-43E6-A1A0-B0F35E2E1C79}" type="parTrans">
      <dgm:prSet/>
      <dgm:spPr/>
      <dgm:t>
        <a:bodyPr/>
        <a:lstStyle/>
        <a:p>
          <a:endParaRPr lang="en-US"/>
        </a:p>
      </dgm:t>
    </dgm:pt>
    <dgm:pt modelId="{6684DED5-E6DC-4823-89CD-3AD2DEDFAFC6}" cxnId="{157F5DB6-48D6-43E6-A1A0-B0F35E2E1C79}" type="sibTrans">
      <dgm:prSet/>
      <dgm:spPr/>
      <dgm:t>
        <a:bodyPr/>
        <a:lstStyle/>
        <a:p>
          <a:endParaRPr lang="en-US"/>
        </a:p>
      </dgm:t>
    </dgm:pt>
    <dgm:pt modelId="{D0E5B78A-3F3D-4DAB-A052-E731F1A03F57}">
      <dgm:prSet/>
      <dgm:spPr/>
      <dgm:t>
        <a:bodyPr/>
        <a:lstStyle/>
        <a:p>
          <a:r>
            <a:rPr lang="en-US" dirty="0"/>
            <a:t>I</a:t>
          </a:r>
          <a:r>
            <a:rPr lang="en-US" b="0" i="0" dirty="0"/>
            <a:t>dentify the most ordered products by quantity and revenue.</a:t>
          </a:r>
          <a:endParaRPr lang="en-US" dirty="0"/>
        </a:p>
      </dgm:t>
    </dgm:pt>
    <dgm:pt modelId="{13C7CF71-BCE0-4AFB-9108-8ACD7073E505}" cxnId="{A6CFDDCC-2EA7-46AE-AC63-6496DDB3B474}" type="parTrans">
      <dgm:prSet/>
      <dgm:spPr/>
      <dgm:t>
        <a:bodyPr/>
        <a:lstStyle/>
        <a:p>
          <a:endParaRPr lang="en-US"/>
        </a:p>
      </dgm:t>
    </dgm:pt>
    <dgm:pt modelId="{17BFB276-F66B-4877-B994-D0C590F990F4}" cxnId="{A6CFDDCC-2EA7-46AE-AC63-6496DDB3B474}" type="sibTrans">
      <dgm:prSet/>
      <dgm:spPr/>
      <dgm:t>
        <a:bodyPr/>
        <a:lstStyle/>
        <a:p>
          <a:endParaRPr lang="en-US"/>
        </a:p>
      </dgm:t>
    </dgm:pt>
    <dgm:pt modelId="{AE691455-9F83-402D-9F8F-5C74DCF387E9}">
      <dgm:prSet/>
      <dgm:spPr/>
      <dgm:t>
        <a:bodyPr/>
        <a:lstStyle/>
        <a:p>
          <a:r>
            <a:rPr lang="en-US" b="0" i="0"/>
            <a:t>Identify combinations of product categories that are ordered frequently and visualize them as required with the help of market basket analysis.</a:t>
          </a:r>
          <a:endParaRPr lang="en-US"/>
        </a:p>
      </dgm:t>
    </dgm:pt>
    <dgm:pt modelId="{D80FBCD9-5303-441C-9638-A0263D25FE34}" cxnId="{4A0E96E5-7347-4CA3-A798-71EBDEE9B4F1}" type="parTrans">
      <dgm:prSet/>
      <dgm:spPr/>
      <dgm:t>
        <a:bodyPr/>
        <a:lstStyle/>
        <a:p>
          <a:endParaRPr lang="en-US"/>
        </a:p>
      </dgm:t>
    </dgm:pt>
    <dgm:pt modelId="{345E1D82-BA1C-494F-B402-E450ACBE8503}" cxnId="{4A0E96E5-7347-4CA3-A798-71EBDEE9B4F1}" type="sibTrans">
      <dgm:prSet/>
      <dgm:spPr/>
      <dgm:t>
        <a:bodyPr/>
        <a:lstStyle/>
        <a:p>
          <a:endParaRPr lang="en-US"/>
        </a:p>
      </dgm:t>
    </dgm:pt>
    <dgm:pt modelId="{9525C775-44D0-4E68-A171-7E25E281956E}" type="pres">
      <dgm:prSet presAssocID="{8E0715DE-B697-4697-8D5F-737EBDCA7C75}" presName="root" presStyleCnt="0">
        <dgm:presLayoutVars>
          <dgm:dir/>
          <dgm:resizeHandles val="exact"/>
        </dgm:presLayoutVars>
      </dgm:prSet>
      <dgm:spPr/>
    </dgm:pt>
    <dgm:pt modelId="{C0DA402A-0624-445D-8447-9A13251518FF}" type="pres">
      <dgm:prSet presAssocID="{0F24E3E7-6D04-4500-8948-DA95DE6C7C8D}" presName="compNode" presStyleCnt="0"/>
      <dgm:spPr/>
    </dgm:pt>
    <dgm:pt modelId="{E2623342-2CE2-49D9-BB3B-16CB40FDAC16}" type="pres">
      <dgm:prSet presAssocID="{0F24E3E7-6D04-4500-8948-DA95DE6C7C8D}" presName="bgRect" presStyleLbl="bgShp" presStyleIdx="0" presStyleCnt="3"/>
      <dgm:spPr/>
    </dgm:pt>
    <dgm:pt modelId="{4DE181B2-10FB-4E67-AFAB-F947E9671885}" type="pres">
      <dgm:prSet presAssocID="{0F24E3E7-6D04-4500-8948-DA95DE6C7C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097FF92-6702-4555-BE48-FD2721FF6BC7}" type="pres">
      <dgm:prSet presAssocID="{0F24E3E7-6D04-4500-8948-DA95DE6C7C8D}" presName="spaceRect" presStyleCnt="0"/>
      <dgm:spPr/>
    </dgm:pt>
    <dgm:pt modelId="{32E81491-6B4E-4083-9353-4BE572D6E588}" type="pres">
      <dgm:prSet presAssocID="{0F24E3E7-6D04-4500-8948-DA95DE6C7C8D}" presName="parTx" presStyleLbl="revTx" presStyleIdx="0" presStyleCnt="3">
        <dgm:presLayoutVars>
          <dgm:chMax val="0"/>
          <dgm:chPref val="0"/>
        </dgm:presLayoutVars>
      </dgm:prSet>
      <dgm:spPr/>
    </dgm:pt>
    <dgm:pt modelId="{7C678F77-6C29-4F61-9C4A-9C07A9F2934F}" type="pres">
      <dgm:prSet presAssocID="{6684DED5-E6DC-4823-89CD-3AD2DEDFAFC6}" presName="sibTrans" presStyleCnt="0"/>
      <dgm:spPr/>
    </dgm:pt>
    <dgm:pt modelId="{8FA36B6A-4F39-4EC7-87BB-D970A66D1444}" type="pres">
      <dgm:prSet presAssocID="{D0E5B78A-3F3D-4DAB-A052-E731F1A03F57}" presName="compNode" presStyleCnt="0"/>
      <dgm:spPr/>
    </dgm:pt>
    <dgm:pt modelId="{86D22BAA-2E52-40E9-A5CC-048690DE085B}" type="pres">
      <dgm:prSet presAssocID="{D0E5B78A-3F3D-4DAB-A052-E731F1A03F57}" presName="bgRect" presStyleLbl="bgShp" presStyleIdx="1" presStyleCnt="3"/>
      <dgm:spPr/>
    </dgm:pt>
    <dgm:pt modelId="{9019DCBB-BBF3-4932-BC57-C791FAFB6AFA}" type="pres">
      <dgm:prSet presAssocID="{D0E5B78A-3F3D-4DAB-A052-E731F1A03F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7F79F724-8957-48F2-B7EA-4739D14A4F28}" type="pres">
      <dgm:prSet presAssocID="{D0E5B78A-3F3D-4DAB-A052-E731F1A03F57}" presName="spaceRect" presStyleCnt="0"/>
      <dgm:spPr/>
    </dgm:pt>
    <dgm:pt modelId="{2A2A65E5-FD7A-41F1-800F-C5C5F0D03B41}" type="pres">
      <dgm:prSet presAssocID="{D0E5B78A-3F3D-4DAB-A052-E731F1A03F57}" presName="parTx" presStyleLbl="revTx" presStyleIdx="1" presStyleCnt="3">
        <dgm:presLayoutVars>
          <dgm:chMax val="0"/>
          <dgm:chPref val="0"/>
        </dgm:presLayoutVars>
      </dgm:prSet>
      <dgm:spPr/>
    </dgm:pt>
    <dgm:pt modelId="{7CE80638-4CD0-4D5E-8488-3DBA5AEB4C66}" type="pres">
      <dgm:prSet presAssocID="{17BFB276-F66B-4877-B994-D0C590F990F4}" presName="sibTrans" presStyleCnt="0"/>
      <dgm:spPr/>
    </dgm:pt>
    <dgm:pt modelId="{DB213F01-3D9A-466D-88CD-CA2BB5BDC928}" type="pres">
      <dgm:prSet presAssocID="{AE691455-9F83-402D-9F8F-5C74DCF387E9}" presName="compNode" presStyleCnt="0"/>
      <dgm:spPr/>
    </dgm:pt>
    <dgm:pt modelId="{1C93401D-D086-465C-B9F5-2E610016E1AF}" type="pres">
      <dgm:prSet presAssocID="{AE691455-9F83-402D-9F8F-5C74DCF387E9}" presName="bgRect" presStyleLbl="bgShp" presStyleIdx="2" presStyleCnt="3"/>
      <dgm:spPr/>
    </dgm:pt>
    <dgm:pt modelId="{B98EBAF4-602B-4C55-AC74-1F642A02CD1E}" type="pres">
      <dgm:prSet presAssocID="{AE691455-9F83-402D-9F8F-5C74DCF387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07941121-2F6B-47FB-9858-70BA6F55D25D}" type="pres">
      <dgm:prSet presAssocID="{AE691455-9F83-402D-9F8F-5C74DCF387E9}" presName="spaceRect" presStyleCnt="0"/>
      <dgm:spPr/>
    </dgm:pt>
    <dgm:pt modelId="{ED667333-B3B1-489B-B8E0-FF75E2E7638C}" type="pres">
      <dgm:prSet presAssocID="{AE691455-9F83-402D-9F8F-5C74DCF387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474276-506F-4FFB-9DA7-90BA69C455FE}" type="presOf" srcId="{8E0715DE-B697-4697-8D5F-737EBDCA7C75}" destId="{9525C775-44D0-4E68-A171-7E25E281956E}" srcOrd="0" destOrd="0" presId="urn:microsoft.com/office/officeart/2018/2/layout/IconVerticalSolidList"/>
    <dgm:cxn modelId="{A3204759-3060-45CE-912B-24FD29EC6379}" type="presOf" srcId="{AE691455-9F83-402D-9F8F-5C74DCF387E9}" destId="{ED667333-B3B1-489B-B8E0-FF75E2E7638C}" srcOrd="0" destOrd="0" presId="urn:microsoft.com/office/officeart/2018/2/layout/IconVerticalSolidList"/>
    <dgm:cxn modelId="{ACBD7888-DBBC-4264-9ABA-49739A96E92D}" type="presOf" srcId="{D0E5B78A-3F3D-4DAB-A052-E731F1A03F57}" destId="{2A2A65E5-FD7A-41F1-800F-C5C5F0D03B41}" srcOrd="0" destOrd="0" presId="urn:microsoft.com/office/officeart/2018/2/layout/IconVerticalSolidList"/>
    <dgm:cxn modelId="{157F5DB6-48D6-43E6-A1A0-B0F35E2E1C79}" srcId="{8E0715DE-B697-4697-8D5F-737EBDCA7C75}" destId="{0F24E3E7-6D04-4500-8948-DA95DE6C7C8D}" srcOrd="0" destOrd="0" parTransId="{4EB388F3-DB12-46D6-8C95-A94BCD40BDDD}" sibTransId="{6684DED5-E6DC-4823-89CD-3AD2DEDFAFC6}"/>
    <dgm:cxn modelId="{A6CFDDCC-2EA7-46AE-AC63-6496DDB3B474}" srcId="{8E0715DE-B697-4697-8D5F-737EBDCA7C75}" destId="{D0E5B78A-3F3D-4DAB-A052-E731F1A03F57}" srcOrd="1" destOrd="0" parTransId="{13C7CF71-BCE0-4AFB-9108-8ACD7073E505}" sibTransId="{17BFB276-F66B-4877-B994-D0C590F990F4}"/>
    <dgm:cxn modelId="{F83B67D0-A0F1-4022-86F6-65510DA0D6B4}" type="presOf" srcId="{0F24E3E7-6D04-4500-8948-DA95DE6C7C8D}" destId="{32E81491-6B4E-4083-9353-4BE572D6E588}" srcOrd="0" destOrd="0" presId="urn:microsoft.com/office/officeart/2018/2/layout/IconVerticalSolidList"/>
    <dgm:cxn modelId="{4A0E96E5-7347-4CA3-A798-71EBDEE9B4F1}" srcId="{8E0715DE-B697-4697-8D5F-737EBDCA7C75}" destId="{AE691455-9F83-402D-9F8F-5C74DCF387E9}" srcOrd="2" destOrd="0" parTransId="{D80FBCD9-5303-441C-9638-A0263D25FE34}" sibTransId="{345E1D82-BA1C-494F-B402-E450ACBE8503}"/>
    <dgm:cxn modelId="{7EB6B2EB-341F-47FB-8237-526BFECF6B8F}" type="presParOf" srcId="{9525C775-44D0-4E68-A171-7E25E281956E}" destId="{C0DA402A-0624-445D-8447-9A13251518FF}" srcOrd="0" destOrd="0" presId="urn:microsoft.com/office/officeart/2018/2/layout/IconVerticalSolidList"/>
    <dgm:cxn modelId="{006C90D9-53E4-4AFB-A740-D02D7B75F5B9}" type="presParOf" srcId="{C0DA402A-0624-445D-8447-9A13251518FF}" destId="{E2623342-2CE2-49D9-BB3B-16CB40FDAC16}" srcOrd="0" destOrd="0" presId="urn:microsoft.com/office/officeart/2018/2/layout/IconVerticalSolidList"/>
    <dgm:cxn modelId="{7733D5D3-0F2C-4FBA-B683-84109B194426}" type="presParOf" srcId="{C0DA402A-0624-445D-8447-9A13251518FF}" destId="{4DE181B2-10FB-4E67-AFAB-F947E9671885}" srcOrd="1" destOrd="0" presId="urn:microsoft.com/office/officeart/2018/2/layout/IconVerticalSolidList"/>
    <dgm:cxn modelId="{A876FE09-3B75-4F44-8265-D57AC4FF1B37}" type="presParOf" srcId="{C0DA402A-0624-445D-8447-9A13251518FF}" destId="{4097FF92-6702-4555-BE48-FD2721FF6BC7}" srcOrd="2" destOrd="0" presId="urn:microsoft.com/office/officeart/2018/2/layout/IconVerticalSolidList"/>
    <dgm:cxn modelId="{D7EC040D-817D-4164-9D1C-153C1D7A854E}" type="presParOf" srcId="{C0DA402A-0624-445D-8447-9A13251518FF}" destId="{32E81491-6B4E-4083-9353-4BE572D6E588}" srcOrd="3" destOrd="0" presId="urn:microsoft.com/office/officeart/2018/2/layout/IconVerticalSolidList"/>
    <dgm:cxn modelId="{1D251DF4-6EF8-4BFC-AB5F-265463F69D18}" type="presParOf" srcId="{9525C775-44D0-4E68-A171-7E25E281956E}" destId="{7C678F77-6C29-4F61-9C4A-9C07A9F2934F}" srcOrd="1" destOrd="0" presId="urn:microsoft.com/office/officeart/2018/2/layout/IconVerticalSolidList"/>
    <dgm:cxn modelId="{ECC19A27-795F-457D-A277-639DC0E87DDA}" type="presParOf" srcId="{9525C775-44D0-4E68-A171-7E25E281956E}" destId="{8FA36B6A-4F39-4EC7-87BB-D970A66D1444}" srcOrd="2" destOrd="0" presId="urn:microsoft.com/office/officeart/2018/2/layout/IconVerticalSolidList"/>
    <dgm:cxn modelId="{730D34AE-357A-45B7-8AD7-90C21788C643}" type="presParOf" srcId="{8FA36B6A-4F39-4EC7-87BB-D970A66D1444}" destId="{86D22BAA-2E52-40E9-A5CC-048690DE085B}" srcOrd="0" destOrd="0" presId="urn:microsoft.com/office/officeart/2018/2/layout/IconVerticalSolidList"/>
    <dgm:cxn modelId="{0610542F-6624-47D1-A53C-7E965581A59A}" type="presParOf" srcId="{8FA36B6A-4F39-4EC7-87BB-D970A66D1444}" destId="{9019DCBB-BBF3-4932-BC57-C791FAFB6AFA}" srcOrd="1" destOrd="0" presId="urn:microsoft.com/office/officeart/2018/2/layout/IconVerticalSolidList"/>
    <dgm:cxn modelId="{C05C60B6-489C-46D0-9D95-13ECC55DEF07}" type="presParOf" srcId="{8FA36B6A-4F39-4EC7-87BB-D970A66D1444}" destId="{7F79F724-8957-48F2-B7EA-4739D14A4F28}" srcOrd="2" destOrd="0" presId="urn:microsoft.com/office/officeart/2018/2/layout/IconVerticalSolidList"/>
    <dgm:cxn modelId="{FC940011-6C2A-4F1B-AD47-B0C5BA9117A0}" type="presParOf" srcId="{8FA36B6A-4F39-4EC7-87BB-D970A66D1444}" destId="{2A2A65E5-FD7A-41F1-800F-C5C5F0D03B41}" srcOrd="3" destOrd="0" presId="urn:microsoft.com/office/officeart/2018/2/layout/IconVerticalSolidList"/>
    <dgm:cxn modelId="{3289AEB3-2260-47C8-B2FF-A414AF55BB68}" type="presParOf" srcId="{9525C775-44D0-4E68-A171-7E25E281956E}" destId="{7CE80638-4CD0-4D5E-8488-3DBA5AEB4C66}" srcOrd="3" destOrd="0" presId="urn:microsoft.com/office/officeart/2018/2/layout/IconVerticalSolidList"/>
    <dgm:cxn modelId="{AF375EEF-3F9F-4AD4-8580-F7BA7D8F6443}" type="presParOf" srcId="{9525C775-44D0-4E68-A171-7E25E281956E}" destId="{DB213F01-3D9A-466D-88CD-CA2BB5BDC928}" srcOrd="4" destOrd="0" presId="urn:microsoft.com/office/officeart/2018/2/layout/IconVerticalSolidList"/>
    <dgm:cxn modelId="{44A23FF8-AA9C-4D66-A235-FD829CF131EC}" type="presParOf" srcId="{DB213F01-3D9A-466D-88CD-CA2BB5BDC928}" destId="{1C93401D-D086-465C-B9F5-2E610016E1AF}" srcOrd="0" destOrd="0" presId="urn:microsoft.com/office/officeart/2018/2/layout/IconVerticalSolidList"/>
    <dgm:cxn modelId="{94AE9155-76AB-4388-9228-04322AEEB6F1}" type="presParOf" srcId="{DB213F01-3D9A-466D-88CD-CA2BB5BDC928}" destId="{B98EBAF4-602B-4C55-AC74-1F642A02CD1E}" srcOrd="1" destOrd="0" presId="urn:microsoft.com/office/officeart/2018/2/layout/IconVerticalSolidList"/>
    <dgm:cxn modelId="{85150859-7A38-4F18-93D8-D9F1E8A52C1B}" type="presParOf" srcId="{DB213F01-3D9A-466D-88CD-CA2BB5BDC928}" destId="{07941121-2F6B-47FB-9858-70BA6F55D25D}" srcOrd="2" destOrd="0" presId="urn:microsoft.com/office/officeart/2018/2/layout/IconVerticalSolidList"/>
    <dgm:cxn modelId="{5C8279A3-7B4A-4181-A0A5-079B8766A807}" type="presParOf" srcId="{DB213F01-3D9A-466D-88CD-CA2BB5BDC928}" destId="{ED667333-B3B1-489B-B8E0-FF75E2E763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2E3465-A312-4761-9192-F0FA1C97CA4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EF4590-9D55-4371-B2B3-FE6425C3BF4E}">
      <dgm:prSet custT="1"/>
      <dgm:spPr/>
      <dgm:t>
        <a:bodyPr/>
        <a:lstStyle/>
        <a:p>
          <a:r>
            <a:rPr lang="en-US" sz="1800" dirty="0"/>
            <a:t>Highest revenue generating product comes from the toys category.</a:t>
          </a:r>
        </a:p>
      </dgm:t>
    </dgm:pt>
    <dgm:pt modelId="{580928E4-D502-4BE2-B33F-E6C6100B4763}" cxnId="{6EB65072-736D-4EBE-8D5A-33A216877B51}" type="parTrans">
      <dgm:prSet/>
      <dgm:spPr/>
      <dgm:t>
        <a:bodyPr/>
        <a:lstStyle/>
        <a:p>
          <a:endParaRPr lang="en-US"/>
        </a:p>
      </dgm:t>
    </dgm:pt>
    <dgm:pt modelId="{7C57587A-E54A-4144-BE72-2FA1E329A915}" cxnId="{6EB65072-736D-4EBE-8D5A-33A216877B51}" type="sibTrans">
      <dgm:prSet/>
      <dgm:spPr/>
      <dgm:t>
        <a:bodyPr/>
        <a:lstStyle/>
        <a:p>
          <a:endParaRPr lang="en-US"/>
        </a:p>
      </dgm:t>
    </dgm:pt>
    <dgm:pt modelId="{D39FEA82-8259-4874-B6C7-6A744050DC38}">
      <dgm:prSet custT="1"/>
      <dgm:spPr/>
      <dgm:t>
        <a:bodyPr/>
        <a:lstStyle/>
        <a:p>
          <a:r>
            <a:rPr lang="en-US" sz="1400"/>
            <a:t>Second highest revenue generating product comes from computer accessories category.</a:t>
          </a:r>
        </a:p>
      </dgm:t>
    </dgm:pt>
    <dgm:pt modelId="{8654ABB7-E531-4257-A0F9-842DB8FA059A}" cxnId="{F8E92B11-ADA0-4172-A5B1-93CB0D043BE1}" type="parTrans">
      <dgm:prSet/>
      <dgm:spPr/>
      <dgm:t>
        <a:bodyPr/>
        <a:lstStyle/>
        <a:p>
          <a:endParaRPr lang="en-US"/>
        </a:p>
      </dgm:t>
    </dgm:pt>
    <dgm:pt modelId="{D1ECB774-5944-4EE7-9FA9-399FE841425A}" cxnId="{F8E92B11-ADA0-4172-A5B1-93CB0D043BE1}" type="sibTrans">
      <dgm:prSet/>
      <dgm:spPr/>
      <dgm:t>
        <a:bodyPr/>
        <a:lstStyle/>
        <a:p>
          <a:endParaRPr lang="en-US"/>
        </a:p>
      </dgm:t>
    </dgm:pt>
    <dgm:pt modelId="{2539D985-9B99-49AF-9CBB-0D42A18C7CC0}">
      <dgm:prSet custT="1"/>
      <dgm:spPr/>
      <dgm:t>
        <a:bodyPr/>
        <a:lstStyle/>
        <a:p>
          <a:r>
            <a:rPr lang="en-US" sz="1050" dirty="0"/>
            <a:t>Toys are  the highest contributors to the revenue. The product with </a:t>
          </a:r>
        </a:p>
      </dgm:t>
    </dgm:pt>
    <dgm:pt modelId="{FF330A8A-7B5E-4F87-819A-2DF99701280D}" cxnId="{C124AD0C-EB1B-4D76-A0D8-E98B21DA3399}" type="parTrans">
      <dgm:prSet/>
      <dgm:spPr/>
      <dgm:t>
        <a:bodyPr/>
        <a:lstStyle/>
        <a:p>
          <a:endParaRPr lang="en-US"/>
        </a:p>
      </dgm:t>
    </dgm:pt>
    <dgm:pt modelId="{8EFB091C-EC14-4D58-BBA2-CC84C3A4A13E}" cxnId="{C124AD0C-EB1B-4D76-A0D8-E98B21DA3399}" type="sibTrans">
      <dgm:prSet/>
      <dgm:spPr/>
      <dgm:t>
        <a:bodyPr/>
        <a:lstStyle/>
        <a:p>
          <a:endParaRPr lang="en-US"/>
        </a:p>
      </dgm:t>
    </dgm:pt>
    <dgm:pt modelId="{1CF8D429-89B1-47F2-B447-37657C5D1330}">
      <dgm:prSet custT="1"/>
      <dgm:spPr/>
      <dgm:t>
        <a:bodyPr/>
        <a:lstStyle/>
        <a:p>
          <a:r>
            <a:rPr lang="en-US" sz="1050"/>
            <a:t>Highest number of orders comes from toys category.</a:t>
          </a:r>
        </a:p>
      </dgm:t>
    </dgm:pt>
    <dgm:pt modelId="{7B75C739-A31D-434C-9A37-C33BB66E095B}" cxnId="{1F734256-5900-4AF4-B28F-176DAE07B60C}" type="parTrans">
      <dgm:prSet/>
      <dgm:spPr/>
      <dgm:t>
        <a:bodyPr/>
        <a:lstStyle/>
        <a:p>
          <a:endParaRPr lang="en-US"/>
        </a:p>
      </dgm:t>
    </dgm:pt>
    <dgm:pt modelId="{31F8E324-B7F8-400F-8864-957B398A7127}" cxnId="{1F734256-5900-4AF4-B28F-176DAE07B60C}" type="sibTrans">
      <dgm:prSet/>
      <dgm:spPr/>
      <dgm:t>
        <a:bodyPr/>
        <a:lstStyle/>
        <a:p>
          <a:endParaRPr lang="en-US"/>
        </a:p>
      </dgm:t>
    </dgm:pt>
    <dgm:pt modelId="{79469096-3ECC-46C5-8511-AFE1E435EE62}">
      <dgm:prSet custT="1"/>
      <dgm:spPr/>
      <dgm:t>
        <a:bodyPr/>
        <a:lstStyle/>
        <a:p>
          <a:r>
            <a:rPr lang="en-US" sz="1050" dirty="0"/>
            <a:t>The second highest product in terms of number of orders comes from </a:t>
          </a:r>
          <a:r>
            <a:rPr lang="en-US" sz="1050" dirty="0" err="1"/>
            <a:t>health_beauty</a:t>
          </a:r>
          <a:r>
            <a:rPr lang="en-US" sz="1050" dirty="0"/>
            <a:t> category.</a:t>
          </a:r>
        </a:p>
      </dgm:t>
    </dgm:pt>
    <dgm:pt modelId="{D428F944-AA9B-4A6B-B1D8-B32653FA54D0}" cxnId="{27FFF4FE-5D0C-4220-BA1E-A079E2132ED6}" type="parTrans">
      <dgm:prSet/>
      <dgm:spPr/>
      <dgm:t>
        <a:bodyPr/>
        <a:lstStyle/>
        <a:p>
          <a:endParaRPr lang="en-US"/>
        </a:p>
      </dgm:t>
    </dgm:pt>
    <dgm:pt modelId="{019E3E87-F4A5-4EFF-9C86-3AE57C964B3B}" cxnId="{27FFF4FE-5D0C-4220-BA1E-A079E2132ED6}" type="sibTrans">
      <dgm:prSet/>
      <dgm:spPr/>
      <dgm:t>
        <a:bodyPr/>
        <a:lstStyle/>
        <a:p>
          <a:endParaRPr lang="en-US"/>
        </a:p>
      </dgm:t>
    </dgm:pt>
    <dgm:pt modelId="{5219280A-99DC-4BAB-9A4C-2B320F4BFC16}">
      <dgm:prSet custT="1"/>
      <dgm:spPr/>
      <dgm:t>
        <a:bodyPr/>
        <a:lstStyle/>
        <a:p>
          <a:r>
            <a:rPr lang="en-US" sz="2000" dirty="0"/>
            <a:t>Toys, </a:t>
          </a:r>
          <a:r>
            <a:rPr lang="en-US" sz="2000" dirty="0" err="1"/>
            <a:t>health_beauty</a:t>
          </a:r>
          <a:r>
            <a:rPr lang="en-US" sz="2000" dirty="0"/>
            <a:t> and </a:t>
          </a:r>
          <a:r>
            <a:rPr lang="en-US" sz="2000" dirty="0" err="1"/>
            <a:t>watches_gift</a:t>
          </a:r>
          <a:r>
            <a:rPr lang="en-US" sz="2000" dirty="0"/>
            <a:t> combine generate     80.56% of the revenue.</a:t>
          </a:r>
        </a:p>
      </dgm:t>
    </dgm:pt>
    <dgm:pt modelId="{FE693E76-0A8F-46AE-B80C-E84B03FE3646}" cxnId="{5DD75342-0B40-4C7F-9EAF-A7D46C237CE2}" type="parTrans">
      <dgm:prSet/>
      <dgm:spPr/>
      <dgm:t>
        <a:bodyPr/>
        <a:lstStyle/>
        <a:p>
          <a:endParaRPr lang="en-US"/>
        </a:p>
      </dgm:t>
    </dgm:pt>
    <dgm:pt modelId="{E5C2F927-6132-47BE-B49D-B2775DCB3D73}" cxnId="{5DD75342-0B40-4C7F-9EAF-A7D46C237CE2}" type="sibTrans">
      <dgm:prSet/>
      <dgm:spPr/>
      <dgm:t>
        <a:bodyPr/>
        <a:lstStyle/>
        <a:p>
          <a:endParaRPr lang="en-US"/>
        </a:p>
      </dgm:t>
    </dgm:pt>
    <dgm:pt modelId="{D6899D9C-23D9-468C-932E-BAA2288881E6}">
      <dgm:prSet custT="1"/>
      <dgm:spPr/>
      <dgm:t>
        <a:bodyPr/>
        <a:lstStyle/>
        <a:p>
          <a:r>
            <a:rPr lang="en-US" sz="2000" dirty="0"/>
            <a:t>Toys alone generates 76.23% of the revenue.</a:t>
          </a:r>
        </a:p>
      </dgm:t>
    </dgm:pt>
    <dgm:pt modelId="{CE725180-AAA0-4209-B99A-1A87731FF9CA}" cxnId="{CFDD6BC4-38EB-4689-BA31-73176D06EA24}" type="parTrans">
      <dgm:prSet/>
      <dgm:spPr/>
      <dgm:t>
        <a:bodyPr/>
        <a:lstStyle/>
        <a:p>
          <a:endParaRPr lang="en-US"/>
        </a:p>
      </dgm:t>
    </dgm:pt>
    <dgm:pt modelId="{6B0D3984-69B8-4598-9A7A-3A3787218CF8}" cxnId="{CFDD6BC4-38EB-4689-BA31-73176D06EA24}" type="sibTrans">
      <dgm:prSet/>
      <dgm:spPr/>
      <dgm:t>
        <a:bodyPr/>
        <a:lstStyle/>
        <a:p>
          <a:endParaRPr lang="en-US"/>
        </a:p>
      </dgm:t>
    </dgm:pt>
    <dgm:pt modelId="{C0BC981B-8617-4AC4-AAD8-CAFB333B5239}">
      <dgm:prSet custT="1"/>
      <dgm:spPr/>
      <dgm:t>
        <a:bodyPr/>
        <a:lstStyle/>
        <a:p>
          <a:r>
            <a:rPr lang="en-US" sz="2000" dirty="0"/>
            <a:t>The rest of the 70+ product categories generates 19.44% of the revenue. </a:t>
          </a:r>
        </a:p>
      </dgm:t>
    </dgm:pt>
    <dgm:pt modelId="{0A5F4BB4-BD59-411B-AF10-E49DD09E36B6}" cxnId="{02D65750-7999-49D8-93B4-EC01A74362DC}" type="parTrans">
      <dgm:prSet/>
      <dgm:spPr/>
      <dgm:t>
        <a:bodyPr/>
        <a:lstStyle/>
        <a:p>
          <a:endParaRPr lang="en-US"/>
        </a:p>
      </dgm:t>
    </dgm:pt>
    <dgm:pt modelId="{78A0BAB5-3E7F-4E02-8645-6C5439468A6E}" cxnId="{02D65750-7999-49D8-93B4-EC01A74362DC}" type="sibTrans">
      <dgm:prSet/>
      <dgm:spPr/>
      <dgm:t>
        <a:bodyPr/>
        <a:lstStyle/>
        <a:p>
          <a:endParaRPr lang="en-US"/>
        </a:p>
      </dgm:t>
    </dgm:pt>
    <dgm:pt modelId="{6693E674-7097-4860-ABC6-ED5F818047D0}">
      <dgm:prSet custT="1"/>
      <dgm:spPr/>
      <dgm:t>
        <a:bodyPr/>
        <a:lstStyle/>
        <a:p>
          <a:r>
            <a:rPr lang="en-US" sz="1200" dirty="0"/>
            <a:t>Highest ordered product combinations are as follows:</a:t>
          </a:r>
        </a:p>
      </dgm:t>
    </dgm:pt>
    <dgm:pt modelId="{E60A3F2C-705C-47DF-800A-875C1A1446CE}" cxnId="{5F6A980E-547C-4156-A3EA-E48672133C3B}" type="parTrans">
      <dgm:prSet/>
      <dgm:spPr/>
      <dgm:t>
        <a:bodyPr/>
        <a:lstStyle/>
        <a:p>
          <a:endParaRPr lang="en-US"/>
        </a:p>
      </dgm:t>
    </dgm:pt>
    <dgm:pt modelId="{560929E8-2DB3-4C4B-80E9-3D2146C74E7E}" cxnId="{5F6A980E-547C-4156-A3EA-E48672133C3B}" type="sibTrans">
      <dgm:prSet/>
      <dgm:spPr/>
      <dgm:t>
        <a:bodyPr/>
        <a:lstStyle/>
        <a:p>
          <a:endParaRPr lang="en-US"/>
        </a:p>
      </dgm:t>
    </dgm:pt>
    <dgm:pt modelId="{D667D364-1DEE-4D9C-8E10-8F57B8E4638C}">
      <dgm:prSet custT="1"/>
      <dgm:spPr/>
      <dgm:t>
        <a:bodyPr/>
        <a:lstStyle/>
        <a:p>
          <a:r>
            <a:rPr lang="en-US" sz="1400" dirty="0"/>
            <a:t>Toys with </a:t>
          </a:r>
          <a:r>
            <a:rPr lang="en-US" sz="1400" dirty="0" err="1"/>
            <a:t>bed_bath_table</a:t>
          </a:r>
          <a:endParaRPr lang="en-US" sz="1400" dirty="0"/>
        </a:p>
      </dgm:t>
    </dgm:pt>
    <dgm:pt modelId="{1CE509B8-33D4-4730-AB51-17D5185ECE70}" cxnId="{0F662450-4495-4076-9F7A-3A2766B5B065}" type="parTrans">
      <dgm:prSet/>
      <dgm:spPr/>
      <dgm:t>
        <a:bodyPr/>
        <a:lstStyle/>
        <a:p>
          <a:endParaRPr lang="en-US"/>
        </a:p>
      </dgm:t>
    </dgm:pt>
    <dgm:pt modelId="{CB49869A-1AC8-4D61-889E-A9CFEB111CB4}" cxnId="{0F662450-4495-4076-9F7A-3A2766B5B065}" type="sibTrans">
      <dgm:prSet/>
      <dgm:spPr/>
      <dgm:t>
        <a:bodyPr/>
        <a:lstStyle/>
        <a:p>
          <a:endParaRPr lang="en-US"/>
        </a:p>
      </dgm:t>
    </dgm:pt>
    <dgm:pt modelId="{15277625-C81A-47B1-8A96-1E9A8BC35B11}">
      <dgm:prSet custT="1"/>
      <dgm:spPr/>
      <dgm:t>
        <a:bodyPr/>
        <a:lstStyle/>
        <a:p>
          <a:r>
            <a:rPr lang="en-US" sz="1400" dirty="0"/>
            <a:t>Toys with </a:t>
          </a:r>
          <a:r>
            <a:rPr lang="en-US" sz="1400" dirty="0" err="1"/>
            <a:t>furniture_decor</a:t>
          </a:r>
          <a:endParaRPr lang="en-US" sz="1400" dirty="0"/>
        </a:p>
      </dgm:t>
    </dgm:pt>
    <dgm:pt modelId="{93A11D64-E346-446E-8D46-F21E1CEB97D9}" cxnId="{BEAF18F1-19B7-4DD7-A7BB-D76E7CC0D8B5}" type="parTrans">
      <dgm:prSet/>
      <dgm:spPr/>
      <dgm:t>
        <a:bodyPr/>
        <a:lstStyle/>
        <a:p>
          <a:endParaRPr lang="en-US"/>
        </a:p>
      </dgm:t>
    </dgm:pt>
    <dgm:pt modelId="{84343FBD-AEB0-4FAB-AA44-461C75CC842A}" cxnId="{BEAF18F1-19B7-4DD7-A7BB-D76E7CC0D8B5}" type="sibTrans">
      <dgm:prSet/>
      <dgm:spPr/>
      <dgm:t>
        <a:bodyPr/>
        <a:lstStyle/>
        <a:p>
          <a:endParaRPr lang="en-US"/>
        </a:p>
      </dgm:t>
    </dgm:pt>
    <dgm:pt modelId="{5A169D0D-5944-4FBC-849D-3BE460063421}">
      <dgm:prSet custT="1"/>
      <dgm:spPr/>
      <dgm:t>
        <a:bodyPr/>
        <a:lstStyle/>
        <a:p>
          <a:r>
            <a:rPr lang="en-US" sz="1400" dirty="0"/>
            <a:t>Toys with computer accessories</a:t>
          </a:r>
        </a:p>
      </dgm:t>
    </dgm:pt>
    <dgm:pt modelId="{504B60DA-A37A-4D04-86D2-B588A8720342}" cxnId="{13017438-81DD-4915-A8D5-DAC6BA6E2113}" type="parTrans">
      <dgm:prSet/>
      <dgm:spPr/>
      <dgm:t>
        <a:bodyPr/>
        <a:lstStyle/>
        <a:p>
          <a:endParaRPr lang="en-US"/>
        </a:p>
      </dgm:t>
    </dgm:pt>
    <dgm:pt modelId="{640B9ADA-C696-458F-9812-F5114B780B48}" cxnId="{13017438-81DD-4915-A8D5-DAC6BA6E2113}" type="sibTrans">
      <dgm:prSet/>
      <dgm:spPr/>
      <dgm:t>
        <a:bodyPr/>
        <a:lstStyle/>
        <a:p>
          <a:endParaRPr lang="en-US"/>
        </a:p>
      </dgm:t>
    </dgm:pt>
    <dgm:pt modelId="{0FA1E353-0724-4AB0-9B9F-5A010992C30D}">
      <dgm:prSet custT="1"/>
      <dgm:spPr/>
      <dgm:t>
        <a:bodyPr/>
        <a:lstStyle/>
        <a:p>
          <a:r>
            <a:rPr lang="en-US" sz="1400"/>
            <a:t>Toys with heath_beauty</a:t>
          </a:r>
        </a:p>
      </dgm:t>
    </dgm:pt>
    <dgm:pt modelId="{6607CBE3-28B4-4E89-A0BE-E4A475D50020}" cxnId="{86643E8E-A781-4837-A015-079D5D3EC6EF}" type="parTrans">
      <dgm:prSet/>
      <dgm:spPr/>
      <dgm:t>
        <a:bodyPr/>
        <a:lstStyle/>
        <a:p>
          <a:endParaRPr lang="en-US"/>
        </a:p>
      </dgm:t>
    </dgm:pt>
    <dgm:pt modelId="{7801A68F-6DA7-45D5-A15B-23173F2617A4}" cxnId="{86643E8E-A781-4837-A015-079D5D3EC6EF}" type="sibTrans">
      <dgm:prSet/>
      <dgm:spPr/>
      <dgm:t>
        <a:bodyPr/>
        <a:lstStyle/>
        <a:p>
          <a:endParaRPr lang="en-US"/>
        </a:p>
      </dgm:t>
    </dgm:pt>
    <dgm:pt modelId="{1D823511-8D57-44B3-8BE7-3E53B8CD40C6}">
      <dgm:prSet custT="1"/>
      <dgm:spPr/>
      <dgm:t>
        <a:bodyPr/>
        <a:lstStyle/>
        <a:p>
          <a:r>
            <a:rPr lang="en-US" sz="1400" dirty="0"/>
            <a:t>Toys with </a:t>
          </a:r>
          <a:r>
            <a:rPr lang="en-US" sz="1400" dirty="0" err="1"/>
            <a:t>watches_gifts</a:t>
          </a:r>
          <a:endParaRPr lang="en-US" sz="1400" dirty="0"/>
        </a:p>
      </dgm:t>
    </dgm:pt>
    <dgm:pt modelId="{FD0FB6CA-FA68-4A61-B783-451E600BC72A}" cxnId="{6B0D173F-AD21-4EFF-98EC-CEB155784578}" type="parTrans">
      <dgm:prSet/>
      <dgm:spPr/>
      <dgm:t>
        <a:bodyPr/>
        <a:lstStyle/>
        <a:p>
          <a:endParaRPr lang="en-US"/>
        </a:p>
      </dgm:t>
    </dgm:pt>
    <dgm:pt modelId="{7CF0407D-FEE5-4EBB-B452-BC2A76C05A10}" cxnId="{6B0D173F-AD21-4EFF-98EC-CEB155784578}" type="sibTrans">
      <dgm:prSet/>
      <dgm:spPr/>
      <dgm:t>
        <a:bodyPr/>
        <a:lstStyle/>
        <a:p>
          <a:endParaRPr lang="en-US"/>
        </a:p>
      </dgm:t>
    </dgm:pt>
    <dgm:pt modelId="{B73AB79C-60CF-4B14-93A0-97C6227C46AE}" type="pres">
      <dgm:prSet presAssocID="{D22E3465-A312-4761-9192-F0FA1C97CA41}" presName="Name0" presStyleCnt="0">
        <dgm:presLayoutVars>
          <dgm:dir/>
          <dgm:resizeHandles val="exact"/>
        </dgm:presLayoutVars>
      </dgm:prSet>
      <dgm:spPr/>
    </dgm:pt>
    <dgm:pt modelId="{1FC893F3-BBDB-440A-9601-CA129F182F6A}" type="pres">
      <dgm:prSet presAssocID="{09EF4590-9D55-4371-B2B3-FE6425C3BF4E}" presName="node" presStyleLbl="node1" presStyleIdx="0" presStyleCnt="6">
        <dgm:presLayoutVars>
          <dgm:bulletEnabled val="1"/>
        </dgm:presLayoutVars>
      </dgm:prSet>
      <dgm:spPr/>
    </dgm:pt>
    <dgm:pt modelId="{3D929D0A-7585-4455-BA19-2D4E70889CD1}" type="pres">
      <dgm:prSet presAssocID="{7C57587A-E54A-4144-BE72-2FA1E329A915}" presName="sibTrans" presStyleLbl="sibTrans1D1" presStyleIdx="0" presStyleCnt="5"/>
      <dgm:spPr/>
    </dgm:pt>
    <dgm:pt modelId="{C21F90E6-76FB-4E65-9F1E-D25118CDF670}" type="pres">
      <dgm:prSet presAssocID="{7C57587A-E54A-4144-BE72-2FA1E329A915}" presName="connectorText" presStyleLbl="sibTrans1D1" presStyleIdx="0" presStyleCnt="5"/>
      <dgm:spPr/>
    </dgm:pt>
    <dgm:pt modelId="{58F43C85-79BA-4A2B-A00D-20A8321AF23C}" type="pres">
      <dgm:prSet presAssocID="{D39FEA82-8259-4874-B6C7-6A744050DC38}" presName="node" presStyleLbl="node1" presStyleIdx="1" presStyleCnt="6">
        <dgm:presLayoutVars>
          <dgm:bulletEnabled val="1"/>
        </dgm:presLayoutVars>
      </dgm:prSet>
      <dgm:spPr/>
    </dgm:pt>
    <dgm:pt modelId="{C0C02E6D-387C-4459-B3E9-E81169C44147}" type="pres">
      <dgm:prSet presAssocID="{D1ECB774-5944-4EE7-9FA9-399FE841425A}" presName="sibTrans" presStyleLbl="sibTrans1D1" presStyleIdx="1" presStyleCnt="5"/>
      <dgm:spPr/>
    </dgm:pt>
    <dgm:pt modelId="{410D4A79-34D1-4CC2-9C9F-E27350A2FB15}" type="pres">
      <dgm:prSet presAssocID="{D1ECB774-5944-4EE7-9FA9-399FE841425A}" presName="connectorText" presStyleLbl="sibTrans1D1" presStyleIdx="1" presStyleCnt="5"/>
      <dgm:spPr/>
    </dgm:pt>
    <dgm:pt modelId="{730A5C75-5FBF-4AC2-B83E-93D9AF9AF6FC}" type="pres">
      <dgm:prSet presAssocID="{5219280A-99DC-4BAB-9A4C-2B320F4BFC16}" presName="node" presStyleLbl="node1" presStyleIdx="2" presStyleCnt="6">
        <dgm:presLayoutVars>
          <dgm:bulletEnabled val="1"/>
        </dgm:presLayoutVars>
      </dgm:prSet>
      <dgm:spPr/>
    </dgm:pt>
    <dgm:pt modelId="{F9E60520-932A-4B50-BA1B-84AA44733514}" type="pres">
      <dgm:prSet presAssocID="{E5C2F927-6132-47BE-B49D-B2775DCB3D73}" presName="sibTrans" presStyleLbl="sibTrans1D1" presStyleIdx="2" presStyleCnt="5"/>
      <dgm:spPr/>
    </dgm:pt>
    <dgm:pt modelId="{7A17833A-6C1F-4A8C-9880-1C11AA7CB552}" type="pres">
      <dgm:prSet presAssocID="{E5C2F927-6132-47BE-B49D-B2775DCB3D73}" presName="connectorText" presStyleLbl="sibTrans1D1" presStyleIdx="2" presStyleCnt="5"/>
      <dgm:spPr/>
    </dgm:pt>
    <dgm:pt modelId="{C1855111-D0E1-4D5B-851D-2481E38744BC}" type="pres">
      <dgm:prSet presAssocID="{D6899D9C-23D9-468C-932E-BAA2288881E6}" presName="node" presStyleLbl="node1" presStyleIdx="3" presStyleCnt="6">
        <dgm:presLayoutVars>
          <dgm:bulletEnabled val="1"/>
        </dgm:presLayoutVars>
      </dgm:prSet>
      <dgm:spPr/>
    </dgm:pt>
    <dgm:pt modelId="{6C930633-7243-46D7-ADFC-D3B71D6C2D21}" type="pres">
      <dgm:prSet presAssocID="{6B0D3984-69B8-4598-9A7A-3A3787218CF8}" presName="sibTrans" presStyleLbl="sibTrans1D1" presStyleIdx="3" presStyleCnt="5"/>
      <dgm:spPr/>
    </dgm:pt>
    <dgm:pt modelId="{DD9F5AA2-5751-4ABC-9B6C-B31302EAB874}" type="pres">
      <dgm:prSet presAssocID="{6B0D3984-69B8-4598-9A7A-3A3787218CF8}" presName="connectorText" presStyleLbl="sibTrans1D1" presStyleIdx="3" presStyleCnt="5"/>
      <dgm:spPr/>
    </dgm:pt>
    <dgm:pt modelId="{FD07864D-2385-41A0-B6A3-35839EFDCFF3}" type="pres">
      <dgm:prSet presAssocID="{C0BC981B-8617-4AC4-AAD8-CAFB333B5239}" presName="node" presStyleLbl="node1" presStyleIdx="4" presStyleCnt="6">
        <dgm:presLayoutVars>
          <dgm:bulletEnabled val="1"/>
        </dgm:presLayoutVars>
      </dgm:prSet>
      <dgm:spPr/>
    </dgm:pt>
    <dgm:pt modelId="{62C0FC5C-055D-481A-B7E8-13F9053F11A4}" type="pres">
      <dgm:prSet presAssocID="{78A0BAB5-3E7F-4E02-8645-6C5439468A6E}" presName="sibTrans" presStyleLbl="sibTrans1D1" presStyleIdx="4" presStyleCnt="5"/>
      <dgm:spPr/>
    </dgm:pt>
    <dgm:pt modelId="{8A2FC605-44D5-4ED1-BD25-AA175B1144D6}" type="pres">
      <dgm:prSet presAssocID="{78A0BAB5-3E7F-4E02-8645-6C5439468A6E}" presName="connectorText" presStyleLbl="sibTrans1D1" presStyleIdx="4" presStyleCnt="5"/>
      <dgm:spPr/>
    </dgm:pt>
    <dgm:pt modelId="{12829B8B-1A8C-4805-8392-C0BDF9353F65}" type="pres">
      <dgm:prSet presAssocID="{6693E674-7097-4860-ABC6-ED5F818047D0}" presName="node" presStyleLbl="node1" presStyleIdx="5" presStyleCnt="6">
        <dgm:presLayoutVars>
          <dgm:bulletEnabled val="1"/>
        </dgm:presLayoutVars>
      </dgm:prSet>
      <dgm:spPr/>
    </dgm:pt>
  </dgm:ptLst>
  <dgm:cxnLst>
    <dgm:cxn modelId="{F710E507-9254-4AC2-9645-1543D051BA05}" type="presOf" srcId="{6B0D3984-69B8-4598-9A7A-3A3787218CF8}" destId="{6C930633-7243-46D7-ADFC-D3B71D6C2D21}" srcOrd="0" destOrd="0" presId="urn:microsoft.com/office/officeart/2016/7/layout/RepeatingBendingProcessNew"/>
    <dgm:cxn modelId="{C124AD0C-EB1B-4D76-A0D8-E98B21DA3399}" srcId="{D39FEA82-8259-4874-B6C7-6A744050DC38}" destId="{2539D985-9B99-49AF-9CBB-0D42A18C7CC0}" srcOrd="0" destOrd="0" parTransId="{FF330A8A-7B5E-4F87-819A-2DF99701280D}" sibTransId="{8EFB091C-EC14-4D58-BBA2-CC84C3A4A13E}"/>
    <dgm:cxn modelId="{DDE16E0E-5731-4D86-8864-847A35701025}" type="presOf" srcId="{6693E674-7097-4860-ABC6-ED5F818047D0}" destId="{12829B8B-1A8C-4805-8392-C0BDF9353F65}" srcOrd="0" destOrd="0" presId="urn:microsoft.com/office/officeart/2016/7/layout/RepeatingBendingProcessNew"/>
    <dgm:cxn modelId="{5F6A980E-547C-4156-A3EA-E48672133C3B}" srcId="{D22E3465-A312-4761-9192-F0FA1C97CA41}" destId="{6693E674-7097-4860-ABC6-ED5F818047D0}" srcOrd="5" destOrd="0" parTransId="{E60A3F2C-705C-47DF-800A-875C1A1446CE}" sibTransId="{560929E8-2DB3-4C4B-80E9-3D2146C74E7E}"/>
    <dgm:cxn modelId="{F8E92B11-ADA0-4172-A5B1-93CB0D043BE1}" srcId="{D22E3465-A312-4761-9192-F0FA1C97CA41}" destId="{D39FEA82-8259-4874-B6C7-6A744050DC38}" srcOrd="1" destOrd="0" parTransId="{8654ABB7-E531-4257-A0F9-842DB8FA059A}" sibTransId="{D1ECB774-5944-4EE7-9FA9-399FE841425A}"/>
    <dgm:cxn modelId="{9F4A4D17-8F92-4C22-B2E2-769F0925C651}" type="presOf" srcId="{5A169D0D-5944-4FBC-849D-3BE460063421}" destId="{12829B8B-1A8C-4805-8392-C0BDF9353F65}" srcOrd="0" destOrd="3" presId="urn:microsoft.com/office/officeart/2016/7/layout/RepeatingBendingProcessNew"/>
    <dgm:cxn modelId="{4715A125-6888-4E3C-B662-0E678635AEBE}" type="presOf" srcId="{79469096-3ECC-46C5-8511-AFE1E435EE62}" destId="{58F43C85-79BA-4A2B-A00D-20A8321AF23C}" srcOrd="0" destOrd="3" presId="urn:microsoft.com/office/officeart/2016/7/layout/RepeatingBendingProcessNew"/>
    <dgm:cxn modelId="{F696272E-1438-4871-BA03-B7A64E56F032}" type="presOf" srcId="{2539D985-9B99-49AF-9CBB-0D42A18C7CC0}" destId="{58F43C85-79BA-4A2B-A00D-20A8321AF23C}" srcOrd="0" destOrd="1" presId="urn:microsoft.com/office/officeart/2016/7/layout/RepeatingBendingProcessNew"/>
    <dgm:cxn modelId="{44A71B35-03F5-4F78-8A9C-B56A5B60FB94}" type="presOf" srcId="{7C57587A-E54A-4144-BE72-2FA1E329A915}" destId="{C21F90E6-76FB-4E65-9F1E-D25118CDF670}" srcOrd="1" destOrd="0" presId="urn:microsoft.com/office/officeart/2016/7/layout/RepeatingBendingProcessNew"/>
    <dgm:cxn modelId="{13017438-81DD-4915-A8D5-DAC6BA6E2113}" srcId="{6693E674-7097-4860-ABC6-ED5F818047D0}" destId="{5A169D0D-5944-4FBC-849D-3BE460063421}" srcOrd="2" destOrd="0" parTransId="{504B60DA-A37A-4D04-86D2-B588A8720342}" sibTransId="{640B9ADA-C696-458F-9812-F5114B780B48}"/>
    <dgm:cxn modelId="{27C0363D-C951-4A4D-99BE-93EB849F097A}" type="presOf" srcId="{D1ECB774-5944-4EE7-9FA9-399FE841425A}" destId="{C0C02E6D-387C-4459-B3E9-E81169C44147}" srcOrd="0" destOrd="0" presId="urn:microsoft.com/office/officeart/2016/7/layout/RepeatingBendingProcessNew"/>
    <dgm:cxn modelId="{6B0D173F-AD21-4EFF-98EC-CEB155784578}" srcId="{6693E674-7097-4860-ABC6-ED5F818047D0}" destId="{1D823511-8D57-44B3-8BE7-3E53B8CD40C6}" srcOrd="4" destOrd="0" parTransId="{FD0FB6CA-FA68-4A61-B783-451E600BC72A}" sibTransId="{7CF0407D-FEE5-4EBB-B452-BC2A76C05A10}"/>
    <dgm:cxn modelId="{B845293F-AA2B-4075-A603-5661B3F9895F}" type="presOf" srcId="{78A0BAB5-3E7F-4E02-8645-6C5439468A6E}" destId="{62C0FC5C-055D-481A-B7E8-13F9053F11A4}" srcOrd="0" destOrd="0" presId="urn:microsoft.com/office/officeart/2016/7/layout/RepeatingBendingProcessNew"/>
    <dgm:cxn modelId="{D7923A40-41EE-4DCE-803B-185328856C65}" type="presOf" srcId="{C0BC981B-8617-4AC4-AAD8-CAFB333B5239}" destId="{FD07864D-2385-41A0-B6A3-35839EFDCFF3}" srcOrd="0" destOrd="0" presId="urn:microsoft.com/office/officeart/2016/7/layout/RepeatingBendingProcessNew"/>
    <dgm:cxn modelId="{5DD75342-0B40-4C7F-9EAF-A7D46C237CE2}" srcId="{D22E3465-A312-4761-9192-F0FA1C97CA41}" destId="{5219280A-99DC-4BAB-9A4C-2B320F4BFC16}" srcOrd="2" destOrd="0" parTransId="{FE693E76-0A8F-46AE-B80C-E84B03FE3646}" sibTransId="{E5C2F927-6132-47BE-B49D-B2775DCB3D73}"/>
    <dgm:cxn modelId="{0F662450-4495-4076-9F7A-3A2766B5B065}" srcId="{6693E674-7097-4860-ABC6-ED5F818047D0}" destId="{D667D364-1DEE-4D9C-8E10-8F57B8E4638C}" srcOrd="0" destOrd="0" parTransId="{1CE509B8-33D4-4730-AB51-17D5185ECE70}" sibTransId="{CB49869A-1AC8-4D61-889E-A9CFEB111CB4}"/>
    <dgm:cxn modelId="{02D65750-7999-49D8-93B4-EC01A74362DC}" srcId="{D22E3465-A312-4761-9192-F0FA1C97CA41}" destId="{C0BC981B-8617-4AC4-AAD8-CAFB333B5239}" srcOrd="4" destOrd="0" parTransId="{0A5F4BB4-BD59-411B-AF10-E49DD09E36B6}" sibTransId="{78A0BAB5-3E7F-4E02-8645-6C5439468A6E}"/>
    <dgm:cxn modelId="{6EB65072-736D-4EBE-8D5A-33A216877B51}" srcId="{D22E3465-A312-4761-9192-F0FA1C97CA41}" destId="{09EF4590-9D55-4371-B2B3-FE6425C3BF4E}" srcOrd="0" destOrd="0" parTransId="{580928E4-D502-4BE2-B33F-E6C6100B4763}" sibTransId="{7C57587A-E54A-4144-BE72-2FA1E329A915}"/>
    <dgm:cxn modelId="{F9227573-621E-4C90-825F-899841AAF1BA}" type="presOf" srcId="{5219280A-99DC-4BAB-9A4C-2B320F4BFC16}" destId="{730A5C75-5FBF-4AC2-B83E-93D9AF9AF6FC}" srcOrd="0" destOrd="0" presId="urn:microsoft.com/office/officeart/2016/7/layout/RepeatingBendingProcessNew"/>
    <dgm:cxn modelId="{E4387B73-4936-42B9-9FE0-BDFDB749CACE}" type="presOf" srcId="{7C57587A-E54A-4144-BE72-2FA1E329A915}" destId="{3D929D0A-7585-4455-BA19-2D4E70889CD1}" srcOrd="0" destOrd="0" presId="urn:microsoft.com/office/officeart/2016/7/layout/RepeatingBendingProcessNew"/>
    <dgm:cxn modelId="{1F734256-5900-4AF4-B28F-176DAE07B60C}" srcId="{D39FEA82-8259-4874-B6C7-6A744050DC38}" destId="{1CF8D429-89B1-47F2-B447-37657C5D1330}" srcOrd="1" destOrd="0" parTransId="{7B75C739-A31D-434C-9A37-C33BB66E095B}" sibTransId="{31F8E324-B7F8-400F-8864-957B398A7127}"/>
    <dgm:cxn modelId="{CB34587B-2319-477A-B359-7521F681816D}" type="presOf" srcId="{1D823511-8D57-44B3-8BE7-3E53B8CD40C6}" destId="{12829B8B-1A8C-4805-8392-C0BDF9353F65}" srcOrd="0" destOrd="5" presId="urn:microsoft.com/office/officeart/2016/7/layout/RepeatingBendingProcessNew"/>
    <dgm:cxn modelId="{348B447D-723C-4B87-8444-A4C8CB22B924}" type="presOf" srcId="{09EF4590-9D55-4371-B2B3-FE6425C3BF4E}" destId="{1FC893F3-BBDB-440A-9601-CA129F182F6A}" srcOrd="0" destOrd="0" presId="urn:microsoft.com/office/officeart/2016/7/layout/RepeatingBendingProcessNew"/>
    <dgm:cxn modelId="{86643E8E-A781-4837-A015-079D5D3EC6EF}" srcId="{6693E674-7097-4860-ABC6-ED5F818047D0}" destId="{0FA1E353-0724-4AB0-9B9F-5A010992C30D}" srcOrd="3" destOrd="0" parTransId="{6607CBE3-28B4-4E89-A0BE-E4A475D50020}" sibTransId="{7801A68F-6DA7-45D5-A15B-23173F2617A4}"/>
    <dgm:cxn modelId="{F36CF8A8-FF13-45E6-81DF-7BB306110440}" type="presOf" srcId="{D667D364-1DEE-4D9C-8E10-8F57B8E4638C}" destId="{12829B8B-1A8C-4805-8392-C0BDF9353F65}" srcOrd="0" destOrd="1" presId="urn:microsoft.com/office/officeart/2016/7/layout/RepeatingBendingProcessNew"/>
    <dgm:cxn modelId="{A3DFB7BC-B0E6-4D74-94EF-C22AE4B74CAF}" type="presOf" srcId="{D22E3465-A312-4761-9192-F0FA1C97CA41}" destId="{B73AB79C-60CF-4B14-93A0-97C6227C46AE}" srcOrd="0" destOrd="0" presId="urn:microsoft.com/office/officeart/2016/7/layout/RepeatingBendingProcessNew"/>
    <dgm:cxn modelId="{CCA1CFBE-208A-49CA-BF70-28DC2CFFA467}" type="presOf" srcId="{E5C2F927-6132-47BE-B49D-B2775DCB3D73}" destId="{7A17833A-6C1F-4A8C-9880-1C11AA7CB552}" srcOrd="1" destOrd="0" presId="urn:microsoft.com/office/officeart/2016/7/layout/RepeatingBendingProcessNew"/>
    <dgm:cxn modelId="{701F80C0-17CC-428B-B671-4A47DA7E15CA}" type="presOf" srcId="{E5C2F927-6132-47BE-B49D-B2775DCB3D73}" destId="{F9E60520-932A-4B50-BA1B-84AA44733514}" srcOrd="0" destOrd="0" presId="urn:microsoft.com/office/officeart/2016/7/layout/RepeatingBendingProcessNew"/>
    <dgm:cxn modelId="{3CD579C1-C56B-40E5-9C36-4EACBE52840F}" type="presOf" srcId="{78A0BAB5-3E7F-4E02-8645-6C5439468A6E}" destId="{8A2FC605-44D5-4ED1-BD25-AA175B1144D6}" srcOrd="1" destOrd="0" presId="urn:microsoft.com/office/officeart/2016/7/layout/RepeatingBendingProcessNew"/>
    <dgm:cxn modelId="{CFDD6BC4-38EB-4689-BA31-73176D06EA24}" srcId="{D22E3465-A312-4761-9192-F0FA1C97CA41}" destId="{D6899D9C-23D9-468C-932E-BAA2288881E6}" srcOrd="3" destOrd="0" parTransId="{CE725180-AAA0-4209-B99A-1A87731FF9CA}" sibTransId="{6B0D3984-69B8-4598-9A7A-3A3787218CF8}"/>
    <dgm:cxn modelId="{C004B4CD-1567-46FB-8D83-F47224316027}" type="presOf" srcId="{0FA1E353-0724-4AB0-9B9F-5A010992C30D}" destId="{12829B8B-1A8C-4805-8392-C0BDF9353F65}" srcOrd="0" destOrd="4" presId="urn:microsoft.com/office/officeart/2016/7/layout/RepeatingBendingProcessNew"/>
    <dgm:cxn modelId="{4C97AAD3-E5B9-49AA-81B1-60D34CE14761}" type="presOf" srcId="{D6899D9C-23D9-468C-932E-BAA2288881E6}" destId="{C1855111-D0E1-4D5B-851D-2481E38744BC}" srcOrd="0" destOrd="0" presId="urn:microsoft.com/office/officeart/2016/7/layout/RepeatingBendingProcessNew"/>
    <dgm:cxn modelId="{1B4102EA-8E01-40FB-8B9B-D8BF0AA9C0B4}" type="presOf" srcId="{D1ECB774-5944-4EE7-9FA9-399FE841425A}" destId="{410D4A79-34D1-4CC2-9C9F-E27350A2FB15}" srcOrd="1" destOrd="0" presId="urn:microsoft.com/office/officeart/2016/7/layout/RepeatingBendingProcessNew"/>
    <dgm:cxn modelId="{3E07F7EC-42F9-448A-AF55-62979E92BC57}" type="presOf" srcId="{6B0D3984-69B8-4598-9A7A-3A3787218CF8}" destId="{DD9F5AA2-5751-4ABC-9B6C-B31302EAB874}" srcOrd="1" destOrd="0" presId="urn:microsoft.com/office/officeart/2016/7/layout/RepeatingBendingProcessNew"/>
    <dgm:cxn modelId="{0FDC39EF-AEDE-4D32-9519-545C0FB2E7E6}" type="presOf" srcId="{D39FEA82-8259-4874-B6C7-6A744050DC38}" destId="{58F43C85-79BA-4A2B-A00D-20A8321AF23C}" srcOrd="0" destOrd="0" presId="urn:microsoft.com/office/officeart/2016/7/layout/RepeatingBendingProcessNew"/>
    <dgm:cxn modelId="{002A1BF0-3244-4E68-B552-42F09780ED91}" type="presOf" srcId="{15277625-C81A-47B1-8A96-1E9A8BC35B11}" destId="{12829B8B-1A8C-4805-8392-C0BDF9353F65}" srcOrd="0" destOrd="2" presId="urn:microsoft.com/office/officeart/2016/7/layout/RepeatingBendingProcessNew"/>
    <dgm:cxn modelId="{BEAF18F1-19B7-4DD7-A7BB-D76E7CC0D8B5}" srcId="{6693E674-7097-4860-ABC6-ED5F818047D0}" destId="{15277625-C81A-47B1-8A96-1E9A8BC35B11}" srcOrd="1" destOrd="0" parTransId="{93A11D64-E346-446E-8D46-F21E1CEB97D9}" sibTransId="{84343FBD-AEB0-4FAB-AA44-461C75CC842A}"/>
    <dgm:cxn modelId="{75EE0AF8-46FA-4742-925A-A7BE0FD2F755}" type="presOf" srcId="{1CF8D429-89B1-47F2-B447-37657C5D1330}" destId="{58F43C85-79BA-4A2B-A00D-20A8321AF23C}" srcOrd="0" destOrd="2" presId="urn:microsoft.com/office/officeart/2016/7/layout/RepeatingBendingProcessNew"/>
    <dgm:cxn modelId="{27FFF4FE-5D0C-4220-BA1E-A079E2132ED6}" srcId="{D39FEA82-8259-4874-B6C7-6A744050DC38}" destId="{79469096-3ECC-46C5-8511-AFE1E435EE62}" srcOrd="2" destOrd="0" parTransId="{D428F944-AA9B-4A6B-B1D8-B32653FA54D0}" sibTransId="{019E3E87-F4A5-4EFF-9C86-3AE57C964B3B}"/>
    <dgm:cxn modelId="{87198C29-B6D8-40C1-873E-A0200BA750EC}" type="presParOf" srcId="{B73AB79C-60CF-4B14-93A0-97C6227C46AE}" destId="{1FC893F3-BBDB-440A-9601-CA129F182F6A}" srcOrd="0" destOrd="0" presId="urn:microsoft.com/office/officeart/2016/7/layout/RepeatingBendingProcessNew"/>
    <dgm:cxn modelId="{5CA9EBDE-0077-4A1B-823D-8DE4D6D259EF}" type="presParOf" srcId="{B73AB79C-60CF-4B14-93A0-97C6227C46AE}" destId="{3D929D0A-7585-4455-BA19-2D4E70889CD1}" srcOrd="1" destOrd="0" presId="urn:microsoft.com/office/officeart/2016/7/layout/RepeatingBendingProcessNew"/>
    <dgm:cxn modelId="{6C5B6383-2E9F-49F6-AAF3-90D70B382A7E}" type="presParOf" srcId="{3D929D0A-7585-4455-BA19-2D4E70889CD1}" destId="{C21F90E6-76FB-4E65-9F1E-D25118CDF670}" srcOrd="0" destOrd="0" presId="urn:microsoft.com/office/officeart/2016/7/layout/RepeatingBendingProcessNew"/>
    <dgm:cxn modelId="{2B9E6942-79DE-4FB4-A710-FCE81D9C58B7}" type="presParOf" srcId="{B73AB79C-60CF-4B14-93A0-97C6227C46AE}" destId="{58F43C85-79BA-4A2B-A00D-20A8321AF23C}" srcOrd="2" destOrd="0" presId="urn:microsoft.com/office/officeart/2016/7/layout/RepeatingBendingProcessNew"/>
    <dgm:cxn modelId="{BAAD1012-E392-43EF-9E1A-0B3E3475DAF0}" type="presParOf" srcId="{B73AB79C-60CF-4B14-93A0-97C6227C46AE}" destId="{C0C02E6D-387C-4459-B3E9-E81169C44147}" srcOrd="3" destOrd="0" presId="urn:microsoft.com/office/officeart/2016/7/layout/RepeatingBendingProcessNew"/>
    <dgm:cxn modelId="{5302AE77-01EA-4FFD-A192-16FF346AFA90}" type="presParOf" srcId="{C0C02E6D-387C-4459-B3E9-E81169C44147}" destId="{410D4A79-34D1-4CC2-9C9F-E27350A2FB15}" srcOrd="0" destOrd="0" presId="urn:microsoft.com/office/officeart/2016/7/layout/RepeatingBendingProcessNew"/>
    <dgm:cxn modelId="{7BEBC35F-A7E9-4FA3-9427-A8AFF92E63DC}" type="presParOf" srcId="{B73AB79C-60CF-4B14-93A0-97C6227C46AE}" destId="{730A5C75-5FBF-4AC2-B83E-93D9AF9AF6FC}" srcOrd="4" destOrd="0" presId="urn:microsoft.com/office/officeart/2016/7/layout/RepeatingBendingProcessNew"/>
    <dgm:cxn modelId="{6E7E00AD-42E7-4C26-8CF2-E16AAAA7842D}" type="presParOf" srcId="{B73AB79C-60CF-4B14-93A0-97C6227C46AE}" destId="{F9E60520-932A-4B50-BA1B-84AA44733514}" srcOrd="5" destOrd="0" presId="urn:microsoft.com/office/officeart/2016/7/layout/RepeatingBendingProcessNew"/>
    <dgm:cxn modelId="{7B27454A-E80E-4539-AFB5-FB2E3CEF3B4B}" type="presParOf" srcId="{F9E60520-932A-4B50-BA1B-84AA44733514}" destId="{7A17833A-6C1F-4A8C-9880-1C11AA7CB552}" srcOrd="0" destOrd="0" presId="urn:microsoft.com/office/officeart/2016/7/layout/RepeatingBendingProcessNew"/>
    <dgm:cxn modelId="{C1B95591-498B-4334-BCF6-DFD5557EFA5B}" type="presParOf" srcId="{B73AB79C-60CF-4B14-93A0-97C6227C46AE}" destId="{C1855111-D0E1-4D5B-851D-2481E38744BC}" srcOrd="6" destOrd="0" presId="urn:microsoft.com/office/officeart/2016/7/layout/RepeatingBendingProcessNew"/>
    <dgm:cxn modelId="{0D1E8AA2-D6F4-4BF5-85D5-FB2960B3CCE3}" type="presParOf" srcId="{B73AB79C-60CF-4B14-93A0-97C6227C46AE}" destId="{6C930633-7243-46D7-ADFC-D3B71D6C2D21}" srcOrd="7" destOrd="0" presId="urn:microsoft.com/office/officeart/2016/7/layout/RepeatingBendingProcessNew"/>
    <dgm:cxn modelId="{9A11BCDD-52F9-4F21-B302-2BBF2592B603}" type="presParOf" srcId="{6C930633-7243-46D7-ADFC-D3B71D6C2D21}" destId="{DD9F5AA2-5751-4ABC-9B6C-B31302EAB874}" srcOrd="0" destOrd="0" presId="urn:microsoft.com/office/officeart/2016/7/layout/RepeatingBendingProcessNew"/>
    <dgm:cxn modelId="{3EBDD068-57E6-412F-B3FF-FAA42EE1E41A}" type="presParOf" srcId="{B73AB79C-60CF-4B14-93A0-97C6227C46AE}" destId="{FD07864D-2385-41A0-B6A3-35839EFDCFF3}" srcOrd="8" destOrd="0" presId="urn:microsoft.com/office/officeart/2016/7/layout/RepeatingBendingProcessNew"/>
    <dgm:cxn modelId="{B7D1B13C-6B78-43B0-837E-CD2DB01394B8}" type="presParOf" srcId="{B73AB79C-60CF-4B14-93A0-97C6227C46AE}" destId="{62C0FC5C-055D-481A-B7E8-13F9053F11A4}" srcOrd="9" destOrd="0" presId="urn:microsoft.com/office/officeart/2016/7/layout/RepeatingBendingProcessNew"/>
    <dgm:cxn modelId="{F9C8E8D8-D3BF-49E9-9B23-338F3902FE1E}" type="presParOf" srcId="{62C0FC5C-055D-481A-B7E8-13F9053F11A4}" destId="{8A2FC605-44D5-4ED1-BD25-AA175B1144D6}" srcOrd="0" destOrd="0" presId="urn:microsoft.com/office/officeart/2016/7/layout/RepeatingBendingProcessNew"/>
    <dgm:cxn modelId="{65A17604-A49D-40C4-B06D-F6BF2D0C44CF}" type="presParOf" srcId="{B73AB79C-60CF-4B14-93A0-97C6227C46AE}" destId="{12829B8B-1A8C-4805-8392-C0BDF9353F6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7920A2-BB33-44F6-96E7-78C3F6783A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C38AF8-F52A-4DD4-936A-2F102B812C90}">
      <dgm:prSet/>
      <dgm:spPr/>
      <dgm:t>
        <a:bodyPr/>
        <a:lstStyle/>
        <a:p>
          <a:r>
            <a:rPr lang="en-US" dirty="0"/>
            <a:t>The company should focus on the categories which generate more than 80% of the revenue </a:t>
          </a:r>
          <a:r>
            <a:rPr lang="en-US" dirty="0" err="1"/>
            <a:t>i.e</a:t>
          </a:r>
          <a:r>
            <a:rPr lang="en-US" dirty="0"/>
            <a:t> toys by always keeping them in stock.</a:t>
          </a:r>
        </a:p>
      </dgm:t>
    </dgm:pt>
    <dgm:pt modelId="{8A4D4EB9-D8B3-4635-AA3F-70B19A145F58}" cxnId="{5B8F3EC8-6177-46AB-841B-82802193E75B}" type="parTrans">
      <dgm:prSet/>
      <dgm:spPr/>
      <dgm:t>
        <a:bodyPr/>
        <a:lstStyle/>
        <a:p>
          <a:endParaRPr lang="en-US"/>
        </a:p>
      </dgm:t>
    </dgm:pt>
    <dgm:pt modelId="{533D4DE7-707D-445B-B0E9-33988ABA55F3}" cxnId="{5B8F3EC8-6177-46AB-841B-82802193E75B}" type="sibTrans">
      <dgm:prSet/>
      <dgm:spPr/>
      <dgm:t>
        <a:bodyPr/>
        <a:lstStyle/>
        <a:p>
          <a:endParaRPr lang="en-US"/>
        </a:p>
      </dgm:t>
    </dgm:pt>
    <dgm:pt modelId="{088CEED6-7DEF-4474-9FC1-D00425746C40}">
      <dgm:prSet/>
      <dgm:spPr/>
      <dgm:t>
        <a:bodyPr/>
        <a:lstStyle/>
        <a:p>
          <a:r>
            <a:rPr lang="en-US"/>
            <a:t>The company should target customers who are more likely to buy toys to boost sales as the category toys is the most ordered category.</a:t>
          </a:r>
        </a:p>
      </dgm:t>
    </dgm:pt>
    <dgm:pt modelId="{436202CA-65C5-4D9A-B994-E7E21F8825AD}" cxnId="{8F374959-0356-428E-9AD3-80DE44E23245}" type="parTrans">
      <dgm:prSet/>
      <dgm:spPr/>
      <dgm:t>
        <a:bodyPr/>
        <a:lstStyle/>
        <a:p>
          <a:endParaRPr lang="en-US"/>
        </a:p>
      </dgm:t>
    </dgm:pt>
    <dgm:pt modelId="{C2A09B20-69FA-46C6-88B0-9EA1C4C378DB}" cxnId="{8F374959-0356-428E-9AD3-80DE44E23245}" type="sibTrans">
      <dgm:prSet/>
      <dgm:spPr/>
      <dgm:t>
        <a:bodyPr/>
        <a:lstStyle/>
        <a:p>
          <a:endParaRPr lang="en-US"/>
        </a:p>
      </dgm:t>
    </dgm:pt>
    <dgm:pt modelId="{793DE721-18E0-4973-8BE7-ADC7BF449DA4}">
      <dgm:prSet/>
      <dgm:spPr/>
      <dgm:t>
        <a:bodyPr/>
        <a:lstStyle/>
        <a:p>
          <a:r>
            <a:rPr lang="en-US"/>
            <a:t>Offer promo-codes or discounts on the frequently ordered category associations to encourage cross selling among the products.</a:t>
          </a:r>
        </a:p>
      </dgm:t>
    </dgm:pt>
    <dgm:pt modelId="{B33F67D4-93C0-4C78-9920-EB96A572F07A}" cxnId="{A101901F-5494-4295-9913-A3ADA2828232}" type="parTrans">
      <dgm:prSet/>
      <dgm:spPr/>
      <dgm:t>
        <a:bodyPr/>
        <a:lstStyle/>
        <a:p>
          <a:endParaRPr lang="en-US"/>
        </a:p>
      </dgm:t>
    </dgm:pt>
    <dgm:pt modelId="{BA1F7829-2033-4F06-B62B-7DEEE39EC246}" cxnId="{A101901F-5494-4295-9913-A3ADA2828232}" type="sibTrans">
      <dgm:prSet/>
      <dgm:spPr/>
      <dgm:t>
        <a:bodyPr/>
        <a:lstStyle/>
        <a:p>
          <a:endParaRPr lang="en-US"/>
        </a:p>
      </dgm:t>
    </dgm:pt>
    <dgm:pt modelId="{55355BC2-74CA-4518-A0AE-E879C02CE002}">
      <dgm:prSet/>
      <dgm:spPr/>
      <dgm:t>
        <a:bodyPr/>
        <a:lstStyle/>
        <a:p>
          <a:r>
            <a:rPr lang="en-US"/>
            <a:t>The company can reduce some of the sub categories which have very low sales.</a:t>
          </a:r>
        </a:p>
      </dgm:t>
    </dgm:pt>
    <dgm:pt modelId="{0E59B4E7-07B6-4EC4-8240-8745EBA9427B}" cxnId="{23CB265E-88FA-4820-A280-A2D76E96F63F}" type="parTrans">
      <dgm:prSet/>
      <dgm:spPr/>
      <dgm:t>
        <a:bodyPr/>
        <a:lstStyle/>
        <a:p>
          <a:endParaRPr lang="en-US"/>
        </a:p>
      </dgm:t>
    </dgm:pt>
    <dgm:pt modelId="{86826BDB-E200-494F-A189-C106BC21B29D}" cxnId="{23CB265E-88FA-4820-A280-A2D76E96F63F}" type="sibTrans">
      <dgm:prSet/>
      <dgm:spPr/>
      <dgm:t>
        <a:bodyPr/>
        <a:lstStyle/>
        <a:p>
          <a:endParaRPr lang="en-US"/>
        </a:p>
      </dgm:t>
    </dgm:pt>
    <dgm:pt modelId="{2569A680-EF96-454B-BD97-54724963D077}" type="pres">
      <dgm:prSet presAssocID="{3C7920A2-BB33-44F6-96E7-78C3F6783A1F}" presName="linear" presStyleCnt="0">
        <dgm:presLayoutVars>
          <dgm:animLvl val="lvl"/>
          <dgm:resizeHandles val="exact"/>
        </dgm:presLayoutVars>
      </dgm:prSet>
      <dgm:spPr/>
    </dgm:pt>
    <dgm:pt modelId="{A4461BB5-FEEE-4933-8FDA-D6817884FF34}" type="pres">
      <dgm:prSet presAssocID="{41C38AF8-F52A-4DD4-936A-2F102B812C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80C473-B825-4EDC-B2AB-3EA5B668DCEB}" type="pres">
      <dgm:prSet presAssocID="{533D4DE7-707D-445B-B0E9-33988ABA55F3}" presName="spacer" presStyleCnt="0"/>
      <dgm:spPr/>
    </dgm:pt>
    <dgm:pt modelId="{94C89299-1C44-4525-9F94-0D3C8DE6E703}" type="pres">
      <dgm:prSet presAssocID="{088CEED6-7DEF-4474-9FC1-D00425746C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11AF61-2207-4602-8D46-60A975C2F8DA}" type="pres">
      <dgm:prSet presAssocID="{C2A09B20-69FA-46C6-88B0-9EA1C4C378DB}" presName="spacer" presStyleCnt="0"/>
      <dgm:spPr/>
    </dgm:pt>
    <dgm:pt modelId="{13BDD253-327B-4C73-B3A1-2570E2E3C9CB}" type="pres">
      <dgm:prSet presAssocID="{793DE721-18E0-4973-8BE7-ADC7BF449D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692334-3C5D-4C3C-89F7-AE55283DF634}" type="pres">
      <dgm:prSet presAssocID="{BA1F7829-2033-4F06-B62B-7DEEE39EC246}" presName="spacer" presStyleCnt="0"/>
      <dgm:spPr/>
    </dgm:pt>
    <dgm:pt modelId="{EA0EE779-DE56-4D5F-95E9-38130B889F46}" type="pres">
      <dgm:prSet presAssocID="{55355BC2-74CA-4518-A0AE-E879C02CE0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01901F-5494-4295-9913-A3ADA2828232}" srcId="{3C7920A2-BB33-44F6-96E7-78C3F6783A1F}" destId="{793DE721-18E0-4973-8BE7-ADC7BF449DA4}" srcOrd="2" destOrd="0" parTransId="{B33F67D4-93C0-4C78-9920-EB96A572F07A}" sibTransId="{BA1F7829-2033-4F06-B62B-7DEEE39EC246}"/>
    <dgm:cxn modelId="{5C234438-09B0-4738-A203-985628C1F929}" type="presOf" srcId="{088CEED6-7DEF-4474-9FC1-D00425746C40}" destId="{94C89299-1C44-4525-9F94-0D3C8DE6E703}" srcOrd="0" destOrd="0" presId="urn:microsoft.com/office/officeart/2005/8/layout/vList2"/>
    <dgm:cxn modelId="{23CB265E-88FA-4820-A280-A2D76E96F63F}" srcId="{3C7920A2-BB33-44F6-96E7-78C3F6783A1F}" destId="{55355BC2-74CA-4518-A0AE-E879C02CE002}" srcOrd="3" destOrd="0" parTransId="{0E59B4E7-07B6-4EC4-8240-8745EBA9427B}" sibTransId="{86826BDB-E200-494F-A189-C106BC21B29D}"/>
    <dgm:cxn modelId="{8F374959-0356-428E-9AD3-80DE44E23245}" srcId="{3C7920A2-BB33-44F6-96E7-78C3F6783A1F}" destId="{088CEED6-7DEF-4474-9FC1-D00425746C40}" srcOrd="1" destOrd="0" parTransId="{436202CA-65C5-4D9A-B994-E7E21F8825AD}" sibTransId="{C2A09B20-69FA-46C6-88B0-9EA1C4C378DB}"/>
    <dgm:cxn modelId="{D87B1091-3FAB-47C1-B1E7-492F4CBE4A63}" type="presOf" srcId="{41C38AF8-F52A-4DD4-936A-2F102B812C90}" destId="{A4461BB5-FEEE-4933-8FDA-D6817884FF34}" srcOrd="0" destOrd="0" presId="urn:microsoft.com/office/officeart/2005/8/layout/vList2"/>
    <dgm:cxn modelId="{524E27C3-622E-4251-BF70-9A107AB6DE11}" type="presOf" srcId="{3C7920A2-BB33-44F6-96E7-78C3F6783A1F}" destId="{2569A680-EF96-454B-BD97-54724963D077}" srcOrd="0" destOrd="0" presId="urn:microsoft.com/office/officeart/2005/8/layout/vList2"/>
    <dgm:cxn modelId="{5B8F3EC8-6177-46AB-841B-82802193E75B}" srcId="{3C7920A2-BB33-44F6-96E7-78C3F6783A1F}" destId="{41C38AF8-F52A-4DD4-936A-2F102B812C90}" srcOrd="0" destOrd="0" parTransId="{8A4D4EB9-D8B3-4635-AA3F-70B19A145F58}" sibTransId="{533D4DE7-707D-445B-B0E9-33988ABA55F3}"/>
    <dgm:cxn modelId="{222D62CC-BF8F-4145-B6C9-CEC8C7341989}" type="presOf" srcId="{55355BC2-74CA-4518-A0AE-E879C02CE002}" destId="{EA0EE779-DE56-4D5F-95E9-38130B889F46}" srcOrd="0" destOrd="0" presId="urn:microsoft.com/office/officeart/2005/8/layout/vList2"/>
    <dgm:cxn modelId="{7C9FF0D8-5D92-41A6-B580-16FC5771EB9A}" type="presOf" srcId="{793DE721-18E0-4973-8BE7-ADC7BF449DA4}" destId="{13BDD253-327B-4C73-B3A1-2570E2E3C9CB}" srcOrd="0" destOrd="0" presId="urn:microsoft.com/office/officeart/2005/8/layout/vList2"/>
    <dgm:cxn modelId="{44E65A3A-4D99-4CC5-9A60-A683A9EA108C}" type="presParOf" srcId="{2569A680-EF96-454B-BD97-54724963D077}" destId="{A4461BB5-FEEE-4933-8FDA-D6817884FF34}" srcOrd="0" destOrd="0" presId="urn:microsoft.com/office/officeart/2005/8/layout/vList2"/>
    <dgm:cxn modelId="{0F00FF25-644B-4AEA-B264-8604B9E0DC92}" type="presParOf" srcId="{2569A680-EF96-454B-BD97-54724963D077}" destId="{0C80C473-B825-4EDC-B2AB-3EA5B668DCEB}" srcOrd="1" destOrd="0" presId="urn:microsoft.com/office/officeart/2005/8/layout/vList2"/>
    <dgm:cxn modelId="{7B754EA7-30E0-4D7F-BEEB-938DDA4A4D10}" type="presParOf" srcId="{2569A680-EF96-454B-BD97-54724963D077}" destId="{94C89299-1C44-4525-9F94-0D3C8DE6E703}" srcOrd="2" destOrd="0" presId="urn:microsoft.com/office/officeart/2005/8/layout/vList2"/>
    <dgm:cxn modelId="{7D97AC01-2F0A-412A-9F86-B59A41F1AB12}" type="presParOf" srcId="{2569A680-EF96-454B-BD97-54724963D077}" destId="{6411AF61-2207-4602-8D46-60A975C2F8DA}" srcOrd="3" destOrd="0" presId="urn:microsoft.com/office/officeart/2005/8/layout/vList2"/>
    <dgm:cxn modelId="{8FA6A580-C9F7-4722-807C-1E6641079DC4}" type="presParOf" srcId="{2569A680-EF96-454B-BD97-54724963D077}" destId="{13BDD253-327B-4C73-B3A1-2570E2E3C9CB}" srcOrd="4" destOrd="0" presId="urn:microsoft.com/office/officeart/2005/8/layout/vList2"/>
    <dgm:cxn modelId="{8C0579ED-D038-4227-92F6-A537BEFBF556}" type="presParOf" srcId="{2569A680-EF96-454B-BD97-54724963D077}" destId="{29692334-3C5D-4C3C-89F7-AE55283DF634}" srcOrd="5" destOrd="0" presId="urn:microsoft.com/office/officeart/2005/8/layout/vList2"/>
    <dgm:cxn modelId="{C4686355-0309-4024-845D-5ABD82A03336}" type="presParOf" srcId="{2569A680-EF96-454B-BD97-54724963D077}" destId="{EA0EE779-DE56-4D5F-95E9-38130B889F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EB7292-C6B2-4FC8-9F04-54671719A3C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E0D32-35E4-46F7-BAE1-399C8C3861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Here is a snapshot of our data dictionary:</a:t>
          </a:r>
        </a:p>
      </dgm:t>
    </dgm:pt>
    <dgm:pt modelId="{83ED63EB-0713-45FE-9286-E5A97380EEE7}" cxnId="{7CC456A2-380F-4C77-970B-C0CF4E6E36F7}" type="parTrans">
      <dgm:prSet/>
      <dgm:spPr/>
      <dgm:t>
        <a:bodyPr/>
        <a:lstStyle/>
        <a:p>
          <a:endParaRPr lang="en-US"/>
        </a:p>
      </dgm:t>
    </dgm:pt>
    <dgm:pt modelId="{1E422606-14EF-48DF-85EA-D93876F9F520}" cxnId="{7CC456A2-380F-4C77-970B-C0CF4E6E36F7}" type="sibTrans">
      <dgm:prSet/>
      <dgm:spPr/>
      <dgm:t>
        <a:bodyPr/>
        <a:lstStyle/>
        <a:p>
          <a:endParaRPr lang="en-US"/>
        </a:p>
      </dgm:t>
    </dgm:pt>
    <dgm:pt modelId="{06AF039D-1C46-46D5-9D0F-A5AB745925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Order details such as order id, order status, order purchased timestamp, etc.</a:t>
          </a:r>
        </a:p>
      </dgm:t>
    </dgm:pt>
    <dgm:pt modelId="{8E03AABB-0939-4CC4-9870-CC5A43F10AC9}" cxnId="{CBC3000A-9380-4186-9634-33CBACC46027}" type="parTrans">
      <dgm:prSet/>
      <dgm:spPr/>
      <dgm:t>
        <a:bodyPr/>
        <a:lstStyle/>
        <a:p>
          <a:endParaRPr lang="en-US"/>
        </a:p>
      </dgm:t>
    </dgm:pt>
    <dgm:pt modelId="{6124D23E-1844-4812-BD14-53C98DD6C556}" cxnId="{CBC3000A-9380-4186-9634-33CBACC46027}" type="sibTrans">
      <dgm:prSet/>
      <dgm:spPr/>
      <dgm:t>
        <a:bodyPr/>
        <a:lstStyle/>
        <a:p>
          <a:endParaRPr lang="en-US"/>
        </a:p>
      </dgm:t>
    </dgm:pt>
    <dgm:pt modelId="{15E6DB10-9A42-489C-B2C4-E9CAF65FE7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Order Items detail such as order item id, seller id, price, shipping charges, etc.</a:t>
          </a:r>
        </a:p>
      </dgm:t>
    </dgm:pt>
    <dgm:pt modelId="{3A4B9F38-336F-4579-8C24-FA2D6F8CBDCA}" cxnId="{B8857F38-7AE7-4578-A8E3-64F6E99618E3}" type="parTrans">
      <dgm:prSet/>
      <dgm:spPr/>
      <dgm:t>
        <a:bodyPr/>
        <a:lstStyle/>
        <a:p>
          <a:endParaRPr lang="en-US"/>
        </a:p>
      </dgm:t>
    </dgm:pt>
    <dgm:pt modelId="{BBC50072-BF2C-4016-8686-7D910817C769}" cxnId="{B8857F38-7AE7-4578-A8E3-64F6E99618E3}" type="sibTrans">
      <dgm:prSet/>
      <dgm:spPr/>
      <dgm:t>
        <a:bodyPr/>
        <a:lstStyle/>
        <a:p>
          <a:endParaRPr lang="en-US"/>
        </a:p>
      </dgm:t>
    </dgm:pt>
    <dgm:pt modelId="{BDD46F31-2591-4FB7-A3F0-6B4A8EBB96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Customer details such as customer is, customer city, customer state, etc.</a:t>
          </a:r>
        </a:p>
      </dgm:t>
    </dgm:pt>
    <dgm:pt modelId="{6BE0E16E-EB30-4AE7-A93B-11B044B567D5}" cxnId="{148E9D20-05E2-499F-AA8E-9596D342C4F9}" type="parTrans">
      <dgm:prSet/>
      <dgm:spPr/>
      <dgm:t>
        <a:bodyPr/>
        <a:lstStyle/>
        <a:p>
          <a:endParaRPr lang="en-US"/>
        </a:p>
      </dgm:t>
    </dgm:pt>
    <dgm:pt modelId="{B7E240E5-95A2-4495-8395-2575C1184D40}" cxnId="{148E9D20-05E2-499F-AA8E-9596D342C4F9}" type="sibTrans">
      <dgm:prSet/>
      <dgm:spPr/>
      <dgm:t>
        <a:bodyPr/>
        <a:lstStyle/>
        <a:p>
          <a:endParaRPr lang="en-US"/>
        </a:p>
      </dgm:t>
    </dgm:pt>
    <dgm:pt modelId="{84E1E3E8-3688-4F96-A136-9DA4DD23C7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Payment details such as payment type, payment value, etc.</a:t>
          </a:r>
        </a:p>
      </dgm:t>
    </dgm:pt>
    <dgm:pt modelId="{344B2A86-D3B1-415D-94F2-6D73C91DF4D9}" cxnId="{68889FE2-FA93-4131-8ED6-5752FDF8B581}" type="parTrans">
      <dgm:prSet/>
      <dgm:spPr/>
      <dgm:t>
        <a:bodyPr/>
        <a:lstStyle/>
        <a:p>
          <a:endParaRPr lang="en-US"/>
        </a:p>
      </dgm:t>
    </dgm:pt>
    <dgm:pt modelId="{B522F28C-BCD2-4947-A224-E3B3722CE473}" cxnId="{68889FE2-FA93-4131-8ED6-5752FDF8B581}" type="sibTrans">
      <dgm:prSet/>
      <dgm:spPr/>
      <dgm:t>
        <a:bodyPr/>
        <a:lstStyle/>
        <a:p>
          <a:endParaRPr lang="en-US"/>
        </a:p>
      </dgm:t>
    </dgm:pt>
    <dgm:pt modelId="{B34447EE-7C10-4EC8-8AC7-8C34ABC993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Product details such as product id, product category name, product dimensions, etc.</a:t>
          </a:r>
        </a:p>
      </dgm:t>
    </dgm:pt>
    <dgm:pt modelId="{15B1F4C5-3C2E-4999-84E0-2653E7AB9895}" cxnId="{4384F093-81AB-42A3-A780-8FF631E80482}" type="parTrans">
      <dgm:prSet/>
      <dgm:spPr/>
      <dgm:t>
        <a:bodyPr/>
        <a:lstStyle/>
        <a:p>
          <a:endParaRPr lang="en-US"/>
        </a:p>
      </dgm:t>
    </dgm:pt>
    <dgm:pt modelId="{B9FC10CF-7B62-4FAA-94A8-CB4F14DD03F8}" cxnId="{4384F093-81AB-42A3-A780-8FF631E80482}" type="sibTrans">
      <dgm:prSet/>
      <dgm:spPr/>
      <dgm:t>
        <a:bodyPr/>
        <a:lstStyle/>
        <a:p>
          <a:endParaRPr lang="en-US"/>
        </a:p>
      </dgm:t>
    </dgm:pt>
    <dgm:pt modelId="{AF40EC29-C301-4A8D-8DCE-E877038A64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following data sources were used:</a:t>
          </a:r>
        </a:p>
      </dgm:t>
    </dgm:pt>
    <dgm:pt modelId="{2CD835A5-C37C-48A2-B741-743E4A403756}" cxnId="{2EA4D290-BDA9-4336-B150-7527C2813B68}" type="parTrans">
      <dgm:prSet/>
      <dgm:spPr/>
      <dgm:t>
        <a:bodyPr/>
        <a:lstStyle/>
        <a:p>
          <a:endParaRPr lang="en-US"/>
        </a:p>
      </dgm:t>
    </dgm:pt>
    <dgm:pt modelId="{B979DFEB-8B98-471C-A0D9-6535EC534DAE}" cxnId="{2EA4D290-BDA9-4336-B150-7527C2813B68}" type="sibTrans">
      <dgm:prSet/>
      <dgm:spPr/>
      <dgm:t>
        <a:bodyPr/>
        <a:lstStyle/>
        <a:p>
          <a:endParaRPr lang="en-US"/>
        </a:p>
      </dgm:t>
    </dgm:pt>
    <dgm:pt modelId="{92EE9693-91EC-4F8C-BEFF-545F499506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OList</a:t>
          </a:r>
          <a:r>
            <a:rPr lang="en-US" dirty="0"/>
            <a:t> retail dataset containing order-related information.</a:t>
          </a:r>
        </a:p>
      </dgm:t>
    </dgm:pt>
    <dgm:pt modelId="{C88323A0-6748-4FE5-99DE-E19C89781B62}" cxnId="{90E87569-00CF-4DC6-AC15-21224E4D6552}" type="parTrans">
      <dgm:prSet/>
      <dgm:spPr/>
      <dgm:t>
        <a:bodyPr/>
        <a:lstStyle/>
        <a:p>
          <a:endParaRPr lang="en-US"/>
        </a:p>
      </dgm:t>
    </dgm:pt>
    <dgm:pt modelId="{B52E99BB-5742-4507-81E0-CBB9164DBCAB}" cxnId="{90E87569-00CF-4DC6-AC15-21224E4D6552}" type="sibTrans">
      <dgm:prSet/>
      <dgm:spPr/>
      <dgm:t>
        <a:bodyPr/>
        <a:lstStyle/>
        <a:p>
          <a:endParaRPr lang="en-US"/>
        </a:p>
      </dgm:t>
    </dgm:pt>
    <dgm:pt modelId="{806FE8BC-69E9-4F5F-B331-4BCD3CE599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consisted for the year 2016 to 2018.</a:t>
          </a:r>
        </a:p>
      </dgm:t>
    </dgm:pt>
    <dgm:pt modelId="{023D360F-A19E-47F1-ABEE-01695B856ECE}" cxnId="{5E310D3B-8FDB-417C-A55E-55B061B032D5}" type="parTrans">
      <dgm:prSet/>
      <dgm:spPr/>
      <dgm:t>
        <a:bodyPr/>
        <a:lstStyle/>
        <a:p>
          <a:endParaRPr lang="en-US"/>
        </a:p>
      </dgm:t>
    </dgm:pt>
    <dgm:pt modelId="{7A2BDA94-0F0C-40F6-872A-02E83F3748E8}" cxnId="{5E310D3B-8FDB-417C-A55E-55B061B032D5}" type="sibTrans">
      <dgm:prSet/>
      <dgm:spPr/>
      <dgm:t>
        <a:bodyPr/>
        <a:lstStyle/>
        <a:p>
          <a:endParaRPr lang="en-US"/>
        </a:p>
      </dgm:t>
    </dgm:pt>
    <dgm:pt modelId="{F8D25209-9590-4125-9437-5F57C877564F}" type="pres">
      <dgm:prSet presAssocID="{DFEB7292-C6B2-4FC8-9F04-54671719A3C8}" presName="root" presStyleCnt="0">
        <dgm:presLayoutVars>
          <dgm:dir/>
          <dgm:resizeHandles val="exact"/>
        </dgm:presLayoutVars>
      </dgm:prSet>
      <dgm:spPr/>
    </dgm:pt>
    <dgm:pt modelId="{43EA45F8-705B-42D0-8E06-EF5AE83A3013}" type="pres">
      <dgm:prSet presAssocID="{113E0D32-35E4-46F7-BAE1-399C8C38612D}" presName="compNode" presStyleCnt="0"/>
      <dgm:spPr/>
    </dgm:pt>
    <dgm:pt modelId="{424A2E12-C0AB-4BEF-9BCD-869ED390FF5D}" type="pres">
      <dgm:prSet presAssocID="{113E0D32-35E4-46F7-BAE1-399C8C38612D}" presName="bgRect" presStyleLbl="bgShp" presStyleIdx="0" presStyleCnt="2" custScaleY="173644" custLinFactNeighborY="-2714"/>
      <dgm:spPr/>
    </dgm:pt>
    <dgm:pt modelId="{47D9B5A9-65C7-478D-8230-9DFC10029944}" type="pres">
      <dgm:prSet presAssocID="{113E0D32-35E4-46F7-BAE1-399C8C3861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F05E710C-D706-47E1-852C-AC3CEB0733BC}" type="pres">
      <dgm:prSet presAssocID="{113E0D32-35E4-46F7-BAE1-399C8C38612D}" presName="spaceRect" presStyleCnt="0"/>
      <dgm:spPr/>
    </dgm:pt>
    <dgm:pt modelId="{9D65C08A-D062-48CE-B154-A562331A2DB4}" type="pres">
      <dgm:prSet presAssocID="{113E0D32-35E4-46F7-BAE1-399C8C38612D}" presName="parTx" presStyleLbl="revTx" presStyleIdx="0" presStyleCnt="4" custScaleY="63866">
        <dgm:presLayoutVars>
          <dgm:chMax val="0"/>
          <dgm:chPref val="0"/>
        </dgm:presLayoutVars>
      </dgm:prSet>
      <dgm:spPr/>
    </dgm:pt>
    <dgm:pt modelId="{CD800458-56B2-49F0-86B1-82E2CAF43ACA}" type="pres">
      <dgm:prSet presAssocID="{113E0D32-35E4-46F7-BAE1-399C8C38612D}" presName="desTx" presStyleLbl="revTx" presStyleIdx="1" presStyleCnt="4">
        <dgm:presLayoutVars/>
      </dgm:prSet>
      <dgm:spPr/>
    </dgm:pt>
    <dgm:pt modelId="{25DF2BEE-2383-418D-9DF5-DB4913E2C231}" type="pres">
      <dgm:prSet presAssocID="{1E422606-14EF-48DF-85EA-D93876F9F520}" presName="sibTrans" presStyleCnt="0"/>
      <dgm:spPr/>
    </dgm:pt>
    <dgm:pt modelId="{9A26997E-4AC4-48CA-B55E-D7E9B0F4CB58}" type="pres">
      <dgm:prSet presAssocID="{AF40EC29-C301-4A8D-8DCE-E877038A64AC}" presName="compNode" presStyleCnt="0"/>
      <dgm:spPr/>
    </dgm:pt>
    <dgm:pt modelId="{E845B721-B030-43D2-9D86-B96A93FD2BB4}" type="pres">
      <dgm:prSet presAssocID="{AF40EC29-C301-4A8D-8DCE-E877038A64AC}" presName="bgRect" presStyleLbl="bgShp" presStyleIdx="1" presStyleCnt="2" custScaleY="163081"/>
      <dgm:spPr/>
    </dgm:pt>
    <dgm:pt modelId="{66730448-FB31-4C39-9F21-804861BDE01C}" type="pres">
      <dgm:prSet presAssocID="{AF40EC29-C301-4A8D-8DCE-E877038A64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10B043EB-88DD-467A-B573-EF405AFC1ECB}" type="pres">
      <dgm:prSet presAssocID="{AF40EC29-C301-4A8D-8DCE-E877038A64AC}" presName="spaceRect" presStyleCnt="0"/>
      <dgm:spPr/>
    </dgm:pt>
    <dgm:pt modelId="{6305030E-16C7-4AD0-AB5A-30AC9E3C9949}" type="pres">
      <dgm:prSet presAssocID="{AF40EC29-C301-4A8D-8DCE-E877038A64AC}" presName="parTx" presStyleLbl="revTx" presStyleIdx="2" presStyleCnt="4">
        <dgm:presLayoutVars>
          <dgm:chMax val="0"/>
          <dgm:chPref val="0"/>
        </dgm:presLayoutVars>
      </dgm:prSet>
      <dgm:spPr/>
    </dgm:pt>
    <dgm:pt modelId="{6FBDB3C8-E07D-4C12-B9B2-2E5E9CBB95A6}" type="pres">
      <dgm:prSet presAssocID="{AF40EC29-C301-4A8D-8DCE-E877038A64AC}" presName="desTx" presStyleLbl="revTx" presStyleIdx="3" presStyleCnt="4">
        <dgm:presLayoutVars/>
      </dgm:prSet>
      <dgm:spPr/>
    </dgm:pt>
  </dgm:ptLst>
  <dgm:cxnLst>
    <dgm:cxn modelId="{D3C4DB00-DE3C-4204-8DFB-6A690900C0FC}" type="presOf" srcId="{806FE8BC-69E9-4F5F-B331-4BCD3CE599BE}" destId="{6FBDB3C8-E07D-4C12-B9B2-2E5E9CBB95A6}" srcOrd="0" destOrd="1" presId="urn:microsoft.com/office/officeart/2018/2/layout/IconVerticalSolidList"/>
    <dgm:cxn modelId="{7F851208-33D5-4642-9FB3-6921221967FB}" type="presOf" srcId="{B34447EE-7C10-4EC8-8AC7-8C34ABC993B0}" destId="{CD800458-56B2-49F0-86B1-82E2CAF43ACA}" srcOrd="0" destOrd="4" presId="urn:microsoft.com/office/officeart/2018/2/layout/IconVerticalSolidList"/>
    <dgm:cxn modelId="{52674E08-B601-4A9B-82B3-7963B5246CF5}" type="presOf" srcId="{BDD46F31-2591-4FB7-A3F0-6B4A8EBB9677}" destId="{CD800458-56B2-49F0-86B1-82E2CAF43ACA}" srcOrd="0" destOrd="2" presId="urn:microsoft.com/office/officeart/2018/2/layout/IconVerticalSolidList"/>
    <dgm:cxn modelId="{CBC3000A-9380-4186-9634-33CBACC46027}" srcId="{113E0D32-35E4-46F7-BAE1-399C8C38612D}" destId="{06AF039D-1C46-46D5-9D0F-A5AB74592584}" srcOrd="0" destOrd="0" parTransId="{8E03AABB-0939-4CC4-9870-CC5A43F10AC9}" sibTransId="{6124D23E-1844-4812-BD14-53C98DD6C556}"/>
    <dgm:cxn modelId="{148E9D20-05E2-499F-AA8E-9596D342C4F9}" srcId="{113E0D32-35E4-46F7-BAE1-399C8C38612D}" destId="{BDD46F31-2591-4FB7-A3F0-6B4A8EBB9677}" srcOrd="2" destOrd="0" parTransId="{6BE0E16E-EB30-4AE7-A93B-11B044B567D5}" sibTransId="{B7E240E5-95A2-4495-8395-2575C1184D40}"/>
    <dgm:cxn modelId="{B8857F38-7AE7-4578-A8E3-64F6E99618E3}" srcId="{113E0D32-35E4-46F7-BAE1-399C8C38612D}" destId="{15E6DB10-9A42-489C-B2C4-E9CAF65FE72F}" srcOrd="1" destOrd="0" parTransId="{3A4B9F38-336F-4579-8C24-FA2D6F8CBDCA}" sibTransId="{BBC50072-BF2C-4016-8686-7D910817C769}"/>
    <dgm:cxn modelId="{5E310D3B-8FDB-417C-A55E-55B061B032D5}" srcId="{AF40EC29-C301-4A8D-8DCE-E877038A64AC}" destId="{806FE8BC-69E9-4F5F-B331-4BCD3CE599BE}" srcOrd="1" destOrd="0" parTransId="{023D360F-A19E-47F1-ABEE-01695B856ECE}" sibTransId="{7A2BDA94-0F0C-40F6-872A-02E83F3748E8}"/>
    <dgm:cxn modelId="{26149B3E-C2A8-4D28-8A37-1468731B3CB1}" type="presOf" srcId="{113E0D32-35E4-46F7-BAE1-399C8C38612D}" destId="{9D65C08A-D062-48CE-B154-A562331A2DB4}" srcOrd="0" destOrd="0" presId="urn:microsoft.com/office/officeart/2018/2/layout/IconVerticalSolidList"/>
    <dgm:cxn modelId="{90E87569-00CF-4DC6-AC15-21224E4D6552}" srcId="{AF40EC29-C301-4A8D-8DCE-E877038A64AC}" destId="{92EE9693-91EC-4F8C-BEFF-545F499506E4}" srcOrd="0" destOrd="0" parTransId="{C88323A0-6748-4FE5-99DE-E19C89781B62}" sibTransId="{B52E99BB-5742-4507-81E0-CBB9164DBCAB}"/>
    <dgm:cxn modelId="{E5B4B472-849B-4321-A041-5D0EF4DCB295}" type="presOf" srcId="{84E1E3E8-3688-4F96-A136-9DA4DD23C75B}" destId="{CD800458-56B2-49F0-86B1-82E2CAF43ACA}" srcOrd="0" destOrd="3" presId="urn:microsoft.com/office/officeart/2018/2/layout/IconVerticalSolidList"/>
    <dgm:cxn modelId="{2C06D78D-DBD8-4625-9364-5C4C88F8CC46}" type="presOf" srcId="{92EE9693-91EC-4F8C-BEFF-545F499506E4}" destId="{6FBDB3C8-E07D-4C12-B9B2-2E5E9CBB95A6}" srcOrd="0" destOrd="0" presId="urn:microsoft.com/office/officeart/2018/2/layout/IconVerticalSolidList"/>
    <dgm:cxn modelId="{A405FB8E-080E-4086-AA77-74381FAC0A18}" type="presOf" srcId="{AF40EC29-C301-4A8D-8DCE-E877038A64AC}" destId="{6305030E-16C7-4AD0-AB5A-30AC9E3C9949}" srcOrd="0" destOrd="0" presId="urn:microsoft.com/office/officeart/2018/2/layout/IconVerticalSolidList"/>
    <dgm:cxn modelId="{2EA4D290-BDA9-4336-B150-7527C2813B68}" srcId="{DFEB7292-C6B2-4FC8-9F04-54671719A3C8}" destId="{AF40EC29-C301-4A8D-8DCE-E877038A64AC}" srcOrd="1" destOrd="0" parTransId="{2CD835A5-C37C-48A2-B741-743E4A403756}" sibTransId="{B979DFEB-8B98-471C-A0D9-6535EC534DAE}"/>
    <dgm:cxn modelId="{4384F093-81AB-42A3-A780-8FF631E80482}" srcId="{113E0D32-35E4-46F7-BAE1-399C8C38612D}" destId="{B34447EE-7C10-4EC8-8AC7-8C34ABC993B0}" srcOrd="4" destOrd="0" parTransId="{15B1F4C5-3C2E-4999-84E0-2653E7AB9895}" sibTransId="{B9FC10CF-7B62-4FAA-94A8-CB4F14DD03F8}"/>
    <dgm:cxn modelId="{7CC456A2-380F-4C77-970B-C0CF4E6E36F7}" srcId="{DFEB7292-C6B2-4FC8-9F04-54671719A3C8}" destId="{113E0D32-35E4-46F7-BAE1-399C8C38612D}" srcOrd="0" destOrd="0" parTransId="{83ED63EB-0713-45FE-9286-E5A97380EEE7}" sibTransId="{1E422606-14EF-48DF-85EA-D93876F9F520}"/>
    <dgm:cxn modelId="{74C911CE-46C0-4F38-9D58-C9E8F3B5D801}" type="presOf" srcId="{DFEB7292-C6B2-4FC8-9F04-54671719A3C8}" destId="{F8D25209-9590-4125-9437-5F57C877564F}" srcOrd="0" destOrd="0" presId="urn:microsoft.com/office/officeart/2018/2/layout/IconVerticalSolidList"/>
    <dgm:cxn modelId="{84B8D1D1-AF93-429A-9332-DCC2EE10B755}" type="presOf" srcId="{06AF039D-1C46-46D5-9D0F-A5AB74592584}" destId="{CD800458-56B2-49F0-86B1-82E2CAF43ACA}" srcOrd="0" destOrd="0" presId="urn:microsoft.com/office/officeart/2018/2/layout/IconVerticalSolidList"/>
    <dgm:cxn modelId="{68889FE2-FA93-4131-8ED6-5752FDF8B581}" srcId="{113E0D32-35E4-46F7-BAE1-399C8C38612D}" destId="{84E1E3E8-3688-4F96-A136-9DA4DD23C75B}" srcOrd="3" destOrd="0" parTransId="{344B2A86-D3B1-415D-94F2-6D73C91DF4D9}" sibTransId="{B522F28C-BCD2-4947-A224-E3B3722CE473}"/>
    <dgm:cxn modelId="{DF1FF6F5-D8A4-4EEC-875D-B275A0050783}" type="presOf" srcId="{15E6DB10-9A42-489C-B2C4-E9CAF65FE72F}" destId="{CD800458-56B2-49F0-86B1-82E2CAF43ACA}" srcOrd="0" destOrd="1" presId="urn:microsoft.com/office/officeart/2018/2/layout/IconVerticalSolidList"/>
    <dgm:cxn modelId="{2501923F-6333-4E0B-A808-9318889DFAD8}" type="presParOf" srcId="{F8D25209-9590-4125-9437-5F57C877564F}" destId="{43EA45F8-705B-42D0-8E06-EF5AE83A3013}" srcOrd="0" destOrd="0" presId="urn:microsoft.com/office/officeart/2018/2/layout/IconVerticalSolidList"/>
    <dgm:cxn modelId="{7B480638-F357-473C-B914-FD6A49273167}" type="presParOf" srcId="{43EA45F8-705B-42D0-8E06-EF5AE83A3013}" destId="{424A2E12-C0AB-4BEF-9BCD-869ED390FF5D}" srcOrd="0" destOrd="0" presId="urn:microsoft.com/office/officeart/2018/2/layout/IconVerticalSolidList"/>
    <dgm:cxn modelId="{EFB1DC74-EC4A-4CDF-9620-951F7DD1466E}" type="presParOf" srcId="{43EA45F8-705B-42D0-8E06-EF5AE83A3013}" destId="{47D9B5A9-65C7-478D-8230-9DFC10029944}" srcOrd="1" destOrd="0" presId="urn:microsoft.com/office/officeart/2018/2/layout/IconVerticalSolidList"/>
    <dgm:cxn modelId="{8B74BDE5-0CEB-4682-BA69-CC6033954C7A}" type="presParOf" srcId="{43EA45F8-705B-42D0-8E06-EF5AE83A3013}" destId="{F05E710C-D706-47E1-852C-AC3CEB0733BC}" srcOrd="2" destOrd="0" presId="urn:microsoft.com/office/officeart/2018/2/layout/IconVerticalSolidList"/>
    <dgm:cxn modelId="{E8BBF97E-CF40-4308-A643-3051F02ABF84}" type="presParOf" srcId="{43EA45F8-705B-42D0-8E06-EF5AE83A3013}" destId="{9D65C08A-D062-48CE-B154-A562331A2DB4}" srcOrd="3" destOrd="0" presId="urn:microsoft.com/office/officeart/2018/2/layout/IconVerticalSolidList"/>
    <dgm:cxn modelId="{7C4A1358-B8EF-4570-9642-542029491365}" type="presParOf" srcId="{43EA45F8-705B-42D0-8E06-EF5AE83A3013}" destId="{CD800458-56B2-49F0-86B1-82E2CAF43ACA}" srcOrd="4" destOrd="0" presId="urn:microsoft.com/office/officeart/2018/2/layout/IconVerticalSolidList"/>
    <dgm:cxn modelId="{6DE86371-8C0B-4007-A395-70B2EED14255}" type="presParOf" srcId="{F8D25209-9590-4125-9437-5F57C877564F}" destId="{25DF2BEE-2383-418D-9DF5-DB4913E2C231}" srcOrd="1" destOrd="0" presId="urn:microsoft.com/office/officeart/2018/2/layout/IconVerticalSolidList"/>
    <dgm:cxn modelId="{A9B23EE6-BAFF-46C1-A221-680B6E03CF7E}" type="presParOf" srcId="{F8D25209-9590-4125-9437-5F57C877564F}" destId="{9A26997E-4AC4-48CA-B55E-D7E9B0F4CB58}" srcOrd="2" destOrd="0" presId="urn:microsoft.com/office/officeart/2018/2/layout/IconVerticalSolidList"/>
    <dgm:cxn modelId="{8AAECD70-974A-48C9-B845-EDA798D3DC80}" type="presParOf" srcId="{9A26997E-4AC4-48CA-B55E-D7E9B0F4CB58}" destId="{E845B721-B030-43D2-9D86-B96A93FD2BB4}" srcOrd="0" destOrd="0" presId="urn:microsoft.com/office/officeart/2018/2/layout/IconVerticalSolidList"/>
    <dgm:cxn modelId="{7251B62B-FDC2-4F5D-9327-E31878B4AC38}" type="presParOf" srcId="{9A26997E-4AC4-48CA-B55E-D7E9B0F4CB58}" destId="{66730448-FB31-4C39-9F21-804861BDE01C}" srcOrd="1" destOrd="0" presId="urn:microsoft.com/office/officeart/2018/2/layout/IconVerticalSolidList"/>
    <dgm:cxn modelId="{213B3A20-C1EE-4FBA-B2D0-7B7F33989CE0}" type="presParOf" srcId="{9A26997E-4AC4-48CA-B55E-D7E9B0F4CB58}" destId="{10B043EB-88DD-467A-B573-EF405AFC1ECB}" srcOrd="2" destOrd="0" presId="urn:microsoft.com/office/officeart/2018/2/layout/IconVerticalSolidList"/>
    <dgm:cxn modelId="{CD1D7A15-F2BF-4896-ACC3-94548DA4BF27}" type="presParOf" srcId="{9A26997E-4AC4-48CA-B55E-D7E9B0F4CB58}" destId="{6305030E-16C7-4AD0-AB5A-30AC9E3C9949}" srcOrd="3" destOrd="0" presId="urn:microsoft.com/office/officeart/2018/2/layout/IconVerticalSolidList"/>
    <dgm:cxn modelId="{027D8B8F-E874-4554-96BB-0014B79663AB}" type="presParOf" srcId="{9A26997E-4AC4-48CA-B55E-D7E9B0F4CB58}" destId="{6FBDB3C8-E07D-4C12-B9B2-2E5E9CBB95A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54EE85-D06A-406A-9977-11CBCF22C9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F6366-964C-4E6F-A96E-C9B216D9AF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the cases having order status as ‘delivered’ are considered.</a:t>
          </a:r>
        </a:p>
      </dgm:t>
    </dgm:pt>
    <dgm:pt modelId="{0E0642D5-FEF7-4D38-BEDF-B17794D06534}" cxnId="{742F0B06-C353-4419-A5E5-4501D8D89CC5}" type="parTrans">
      <dgm:prSet/>
      <dgm:spPr/>
      <dgm:t>
        <a:bodyPr/>
        <a:lstStyle/>
        <a:p>
          <a:endParaRPr lang="en-US"/>
        </a:p>
      </dgm:t>
    </dgm:pt>
    <dgm:pt modelId="{A0183F1C-3F5F-4424-94DF-A9FCB6EF8A96}" cxnId="{742F0B06-C353-4419-A5E5-4501D8D89CC5}" type="sibTrans">
      <dgm:prSet/>
      <dgm:spPr/>
      <dgm:t>
        <a:bodyPr/>
        <a:lstStyle/>
        <a:p>
          <a:endParaRPr lang="en-US"/>
        </a:p>
      </dgm:t>
    </dgm:pt>
    <dgm:pt modelId="{D9D75094-C5A1-4CF2-B1B3-B8A85B7042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assumed that the data provided was achieving the desired revenue.</a:t>
          </a:r>
        </a:p>
      </dgm:t>
    </dgm:pt>
    <dgm:pt modelId="{3795E81F-4532-4EF9-B619-C590564609B8}" cxnId="{42FD8ABE-61D1-4B43-9E58-27AFA7439B2C}" type="parTrans">
      <dgm:prSet/>
      <dgm:spPr/>
      <dgm:t>
        <a:bodyPr/>
        <a:lstStyle/>
        <a:p>
          <a:endParaRPr lang="en-US"/>
        </a:p>
      </dgm:t>
    </dgm:pt>
    <dgm:pt modelId="{C94C886C-F52F-4C79-8404-7509630A0A6A}" cxnId="{42FD8ABE-61D1-4B43-9E58-27AFA7439B2C}" type="sibTrans">
      <dgm:prSet/>
      <dgm:spPr/>
      <dgm:t>
        <a:bodyPr/>
        <a:lstStyle/>
        <a:p>
          <a:endParaRPr lang="en-US"/>
        </a:p>
      </dgm:t>
    </dgm:pt>
    <dgm:pt modelId="{4D115141-4E5E-4FE1-B7A8-13A58EA13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assumed that the company does not want to expand to new warehouses.</a:t>
          </a:r>
        </a:p>
      </dgm:t>
    </dgm:pt>
    <dgm:pt modelId="{E8ACACD7-F509-41C4-A993-9DF755762342}" cxnId="{6D7C765B-D2AA-47E0-AFD9-97446828A202}" type="parTrans">
      <dgm:prSet/>
      <dgm:spPr/>
      <dgm:t>
        <a:bodyPr/>
        <a:lstStyle/>
        <a:p>
          <a:endParaRPr lang="en-US"/>
        </a:p>
      </dgm:t>
    </dgm:pt>
    <dgm:pt modelId="{11D73AE9-58D0-4FAD-A7F5-E0CB38300E48}" cxnId="{6D7C765B-D2AA-47E0-AFD9-97446828A202}" type="sibTrans">
      <dgm:prSet/>
      <dgm:spPr/>
      <dgm:t>
        <a:bodyPr/>
        <a:lstStyle/>
        <a:p>
          <a:endParaRPr lang="en-US"/>
        </a:p>
      </dgm:t>
    </dgm:pt>
    <dgm:pt modelId="{5CC02785-F288-4DA9-8B9C-6B77AF4D64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company’s strategies are decided considering there is constant growth in sales.</a:t>
          </a:r>
        </a:p>
      </dgm:t>
    </dgm:pt>
    <dgm:pt modelId="{D9B9350F-1783-4B75-83B3-D1BB9366C5F5}" cxnId="{F6CBBB02-44FE-4684-A308-2F85DE8F0192}" type="parTrans">
      <dgm:prSet/>
      <dgm:spPr/>
      <dgm:t>
        <a:bodyPr/>
        <a:lstStyle/>
        <a:p>
          <a:endParaRPr lang="en-US"/>
        </a:p>
      </dgm:t>
    </dgm:pt>
    <dgm:pt modelId="{8CFE851C-9DD1-4161-B82F-CE37F2AA7E28}" cxnId="{F6CBBB02-44FE-4684-A308-2F85DE8F0192}" type="sibTrans">
      <dgm:prSet/>
      <dgm:spPr/>
      <dgm:t>
        <a:bodyPr/>
        <a:lstStyle/>
        <a:p>
          <a:endParaRPr lang="en-US"/>
        </a:p>
      </dgm:t>
    </dgm:pt>
    <dgm:pt modelId="{6DBC7656-C581-4033-9787-7E750D3A3D9F}" type="pres">
      <dgm:prSet presAssocID="{4554EE85-D06A-406A-9977-11CBCF22C920}" presName="root" presStyleCnt="0">
        <dgm:presLayoutVars>
          <dgm:dir/>
          <dgm:resizeHandles val="exact"/>
        </dgm:presLayoutVars>
      </dgm:prSet>
      <dgm:spPr/>
    </dgm:pt>
    <dgm:pt modelId="{4C10E87C-B821-4B3A-89C3-696AF9F75400}" type="pres">
      <dgm:prSet presAssocID="{2A9F6366-964C-4E6F-A96E-C9B216D9AF8E}" presName="compNode" presStyleCnt="0"/>
      <dgm:spPr/>
    </dgm:pt>
    <dgm:pt modelId="{90F5F7E8-7441-4222-8DE5-E7A98C5DADF1}" type="pres">
      <dgm:prSet presAssocID="{2A9F6366-964C-4E6F-A96E-C9B216D9AF8E}" presName="bgRect" presStyleLbl="bgShp" presStyleIdx="0" presStyleCnt="4"/>
      <dgm:spPr/>
    </dgm:pt>
    <dgm:pt modelId="{DE2B8DF7-240A-44EB-9187-E2E1A7A785CF}" type="pres">
      <dgm:prSet presAssocID="{2A9F6366-964C-4E6F-A96E-C9B216D9AF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450EF918-05D6-4738-B038-81701E600C3B}" type="pres">
      <dgm:prSet presAssocID="{2A9F6366-964C-4E6F-A96E-C9B216D9AF8E}" presName="spaceRect" presStyleCnt="0"/>
      <dgm:spPr/>
    </dgm:pt>
    <dgm:pt modelId="{58743B8B-14CE-4969-A86C-8970414F307E}" type="pres">
      <dgm:prSet presAssocID="{2A9F6366-964C-4E6F-A96E-C9B216D9AF8E}" presName="parTx" presStyleLbl="revTx" presStyleIdx="0" presStyleCnt="4">
        <dgm:presLayoutVars>
          <dgm:chMax val="0"/>
          <dgm:chPref val="0"/>
        </dgm:presLayoutVars>
      </dgm:prSet>
      <dgm:spPr/>
    </dgm:pt>
    <dgm:pt modelId="{F46D671A-557E-413C-95E7-E1CEA287D924}" type="pres">
      <dgm:prSet presAssocID="{A0183F1C-3F5F-4424-94DF-A9FCB6EF8A96}" presName="sibTrans" presStyleCnt="0"/>
      <dgm:spPr/>
    </dgm:pt>
    <dgm:pt modelId="{6EA03F22-5FA5-403D-A730-EB00A4D669F3}" type="pres">
      <dgm:prSet presAssocID="{D9D75094-C5A1-4CF2-B1B3-B8A85B70422E}" presName="compNode" presStyleCnt="0"/>
      <dgm:spPr/>
    </dgm:pt>
    <dgm:pt modelId="{1D120E6B-9A25-42BD-ADBF-2A60B8CF101E}" type="pres">
      <dgm:prSet presAssocID="{D9D75094-C5A1-4CF2-B1B3-B8A85B70422E}" presName="bgRect" presStyleLbl="bgShp" presStyleIdx="1" presStyleCnt="4"/>
      <dgm:spPr/>
    </dgm:pt>
    <dgm:pt modelId="{2304848A-B4F3-421C-AA07-718F139162C7}" type="pres">
      <dgm:prSet presAssocID="{D9D75094-C5A1-4CF2-B1B3-B8A85B7042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8D395E8F-1E1C-4C68-AD01-450B6B45EF0D}" type="pres">
      <dgm:prSet presAssocID="{D9D75094-C5A1-4CF2-B1B3-B8A85B70422E}" presName="spaceRect" presStyleCnt="0"/>
      <dgm:spPr/>
    </dgm:pt>
    <dgm:pt modelId="{83614F7B-DDD1-4D18-99B6-C68738E92FDA}" type="pres">
      <dgm:prSet presAssocID="{D9D75094-C5A1-4CF2-B1B3-B8A85B70422E}" presName="parTx" presStyleLbl="revTx" presStyleIdx="1" presStyleCnt="4">
        <dgm:presLayoutVars>
          <dgm:chMax val="0"/>
          <dgm:chPref val="0"/>
        </dgm:presLayoutVars>
      </dgm:prSet>
      <dgm:spPr/>
    </dgm:pt>
    <dgm:pt modelId="{75CF9843-8274-4E7C-B077-156F626485C8}" type="pres">
      <dgm:prSet presAssocID="{C94C886C-F52F-4C79-8404-7509630A0A6A}" presName="sibTrans" presStyleCnt="0"/>
      <dgm:spPr/>
    </dgm:pt>
    <dgm:pt modelId="{D9A17DC4-9859-40D1-A2F4-ACB367B693C0}" type="pres">
      <dgm:prSet presAssocID="{4D115141-4E5E-4FE1-B7A8-13A58EA13A3E}" presName="compNode" presStyleCnt="0"/>
      <dgm:spPr/>
    </dgm:pt>
    <dgm:pt modelId="{2C41294A-6483-43FE-9ED9-CC627476E8A9}" type="pres">
      <dgm:prSet presAssocID="{4D115141-4E5E-4FE1-B7A8-13A58EA13A3E}" presName="bgRect" presStyleLbl="bgShp" presStyleIdx="2" presStyleCnt="4"/>
      <dgm:spPr/>
    </dgm:pt>
    <dgm:pt modelId="{7A38F3DE-042C-4963-9B8E-FF80BA4F29A9}" type="pres">
      <dgm:prSet presAssocID="{4D115141-4E5E-4FE1-B7A8-13A58EA13A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9FE9F720-ABD1-42DD-88E4-2F4AC65B9A4D}" type="pres">
      <dgm:prSet presAssocID="{4D115141-4E5E-4FE1-B7A8-13A58EA13A3E}" presName="spaceRect" presStyleCnt="0"/>
      <dgm:spPr/>
    </dgm:pt>
    <dgm:pt modelId="{2440DD7E-06E4-4851-A990-7E8C1620F5BB}" type="pres">
      <dgm:prSet presAssocID="{4D115141-4E5E-4FE1-B7A8-13A58EA13A3E}" presName="parTx" presStyleLbl="revTx" presStyleIdx="2" presStyleCnt="4">
        <dgm:presLayoutVars>
          <dgm:chMax val="0"/>
          <dgm:chPref val="0"/>
        </dgm:presLayoutVars>
      </dgm:prSet>
      <dgm:spPr/>
    </dgm:pt>
    <dgm:pt modelId="{6F87ED30-5F81-4792-A3E1-DBF8DE1D71A7}" type="pres">
      <dgm:prSet presAssocID="{11D73AE9-58D0-4FAD-A7F5-E0CB38300E48}" presName="sibTrans" presStyleCnt="0"/>
      <dgm:spPr/>
    </dgm:pt>
    <dgm:pt modelId="{D021CF93-0F0E-461D-AE60-2D062A420A2C}" type="pres">
      <dgm:prSet presAssocID="{5CC02785-F288-4DA9-8B9C-6B77AF4D644D}" presName="compNode" presStyleCnt="0"/>
      <dgm:spPr/>
    </dgm:pt>
    <dgm:pt modelId="{B01628D1-DA26-4768-A591-45300990E864}" type="pres">
      <dgm:prSet presAssocID="{5CC02785-F288-4DA9-8B9C-6B77AF4D644D}" presName="bgRect" presStyleLbl="bgShp" presStyleIdx="3" presStyleCnt="4"/>
      <dgm:spPr/>
    </dgm:pt>
    <dgm:pt modelId="{4DB5AF06-87D8-402A-BE6E-6FC40AF3F59E}" type="pres">
      <dgm:prSet presAssocID="{5CC02785-F288-4DA9-8B9C-6B77AF4D64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1069B1A1-E48A-44D6-BC79-15622C317EFC}" type="pres">
      <dgm:prSet presAssocID="{5CC02785-F288-4DA9-8B9C-6B77AF4D644D}" presName="spaceRect" presStyleCnt="0"/>
      <dgm:spPr/>
    </dgm:pt>
    <dgm:pt modelId="{485FFF85-2634-451E-8B1F-C0E814773D78}" type="pres">
      <dgm:prSet presAssocID="{5CC02785-F288-4DA9-8B9C-6B77AF4D64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6CBBB02-44FE-4684-A308-2F85DE8F0192}" srcId="{4554EE85-D06A-406A-9977-11CBCF22C920}" destId="{5CC02785-F288-4DA9-8B9C-6B77AF4D644D}" srcOrd="3" destOrd="0" parTransId="{D9B9350F-1783-4B75-83B3-D1BB9366C5F5}" sibTransId="{8CFE851C-9DD1-4161-B82F-CE37F2AA7E28}"/>
    <dgm:cxn modelId="{742F0B06-C353-4419-A5E5-4501D8D89CC5}" srcId="{4554EE85-D06A-406A-9977-11CBCF22C920}" destId="{2A9F6366-964C-4E6F-A96E-C9B216D9AF8E}" srcOrd="0" destOrd="0" parTransId="{0E0642D5-FEF7-4D38-BEDF-B17794D06534}" sibTransId="{A0183F1C-3F5F-4424-94DF-A9FCB6EF8A96}"/>
    <dgm:cxn modelId="{39CA8609-8CAC-466E-BABC-9D122ADB7BEE}" type="presOf" srcId="{2A9F6366-964C-4E6F-A96E-C9B216D9AF8E}" destId="{58743B8B-14CE-4969-A86C-8970414F307E}" srcOrd="0" destOrd="0" presId="urn:microsoft.com/office/officeart/2018/2/layout/IconVerticalSolidList"/>
    <dgm:cxn modelId="{F1FEC71F-FB78-4A0A-8087-3FEA926EC314}" type="presOf" srcId="{5CC02785-F288-4DA9-8B9C-6B77AF4D644D}" destId="{485FFF85-2634-451E-8B1F-C0E814773D78}" srcOrd="0" destOrd="0" presId="urn:microsoft.com/office/officeart/2018/2/layout/IconVerticalSolidList"/>
    <dgm:cxn modelId="{1D096F3E-D126-4BBC-A4DE-4008F36AF8A1}" type="presOf" srcId="{4554EE85-D06A-406A-9977-11CBCF22C920}" destId="{6DBC7656-C581-4033-9787-7E750D3A3D9F}" srcOrd="0" destOrd="0" presId="urn:microsoft.com/office/officeart/2018/2/layout/IconVerticalSolidList"/>
    <dgm:cxn modelId="{6D7C765B-D2AA-47E0-AFD9-97446828A202}" srcId="{4554EE85-D06A-406A-9977-11CBCF22C920}" destId="{4D115141-4E5E-4FE1-B7A8-13A58EA13A3E}" srcOrd="2" destOrd="0" parTransId="{E8ACACD7-F509-41C4-A993-9DF755762342}" sibTransId="{11D73AE9-58D0-4FAD-A7F5-E0CB38300E48}"/>
    <dgm:cxn modelId="{4EEB0BB3-ADF0-401E-A8D9-E679AD9B04E0}" type="presOf" srcId="{D9D75094-C5A1-4CF2-B1B3-B8A85B70422E}" destId="{83614F7B-DDD1-4D18-99B6-C68738E92FDA}" srcOrd="0" destOrd="0" presId="urn:microsoft.com/office/officeart/2018/2/layout/IconVerticalSolidList"/>
    <dgm:cxn modelId="{42FD8ABE-61D1-4B43-9E58-27AFA7439B2C}" srcId="{4554EE85-D06A-406A-9977-11CBCF22C920}" destId="{D9D75094-C5A1-4CF2-B1B3-B8A85B70422E}" srcOrd="1" destOrd="0" parTransId="{3795E81F-4532-4EF9-B619-C590564609B8}" sibTransId="{C94C886C-F52F-4C79-8404-7509630A0A6A}"/>
    <dgm:cxn modelId="{164FADF3-92DF-4900-8BCC-BDA3CD5C91B1}" type="presOf" srcId="{4D115141-4E5E-4FE1-B7A8-13A58EA13A3E}" destId="{2440DD7E-06E4-4851-A990-7E8C1620F5BB}" srcOrd="0" destOrd="0" presId="urn:microsoft.com/office/officeart/2018/2/layout/IconVerticalSolidList"/>
    <dgm:cxn modelId="{C4B8B87B-2A0E-48C1-8589-E142CF382976}" type="presParOf" srcId="{6DBC7656-C581-4033-9787-7E750D3A3D9F}" destId="{4C10E87C-B821-4B3A-89C3-696AF9F75400}" srcOrd="0" destOrd="0" presId="urn:microsoft.com/office/officeart/2018/2/layout/IconVerticalSolidList"/>
    <dgm:cxn modelId="{A6B04FC4-005B-4619-AE12-4D130E826C4F}" type="presParOf" srcId="{4C10E87C-B821-4B3A-89C3-696AF9F75400}" destId="{90F5F7E8-7441-4222-8DE5-E7A98C5DADF1}" srcOrd="0" destOrd="0" presId="urn:microsoft.com/office/officeart/2018/2/layout/IconVerticalSolidList"/>
    <dgm:cxn modelId="{D246C216-4F82-44F5-94A9-E9E515EB8F99}" type="presParOf" srcId="{4C10E87C-B821-4B3A-89C3-696AF9F75400}" destId="{DE2B8DF7-240A-44EB-9187-E2E1A7A785CF}" srcOrd="1" destOrd="0" presId="urn:microsoft.com/office/officeart/2018/2/layout/IconVerticalSolidList"/>
    <dgm:cxn modelId="{6AE2BA5A-C4A9-4DB9-8677-A850E57CD128}" type="presParOf" srcId="{4C10E87C-B821-4B3A-89C3-696AF9F75400}" destId="{450EF918-05D6-4738-B038-81701E600C3B}" srcOrd="2" destOrd="0" presId="urn:microsoft.com/office/officeart/2018/2/layout/IconVerticalSolidList"/>
    <dgm:cxn modelId="{56C813A6-B50B-4F62-90E6-83D09FA4BF12}" type="presParOf" srcId="{4C10E87C-B821-4B3A-89C3-696AF9F75400}" destId="{58743B8B-14CE-4969-A86C-8970414F307E}" srcOrd="3" destOrd="0" presId="urn:microsoft.com/office/officeart/2018/2/layout/IconVerticalSolidList"/>
    <dgm:cxn modelId="{CBB09A87-DC17-4DB8-8014-A5A7AF3494BC}" type="presParOf" srcId="{6DBC7656-C581-4033-9787-7E750D3A3D9F}" destId="{F46D671A-557E-413C-95E7-E1CEA287D924}" srcOrd="1" destOrd="0" presId="urn:microsoft.com/office/officeart/2018/2/layout/IconVerticalSolidList"/>
    <dgm:cxn modelId="{4A50E71F-3F05-4F8B-AD0B-9D943D330D24}" type="presParOf" srcId="{6DBC7656-C581-4033-9787-7E750D3A3D9F}" destId="{6EA03F22-5FA5-403D-A730-EB00A4D669F3}" srcOrd="2" destOrd="0" presId="urn:microsoft.com/office/officeart/2018/2/layout/IconVerticalSolidList"/>
    <dgm:cxn modelId="{9CA6D992-B781-4AC3-9BC5-985EE85F9B71}" type="presParOf" srcId="{6EA03F22-5FA5-403D-A730-EB00A4D669F3}" destId="{1D120E6B-9A25-42BD-ADBF-2A60B8CF101E}" srcOrd="0" destOrd="0" presId="urn:microsoft.com/office/officeart/2018/2/layout/IconVerticalSolidList"/>
    <dgm:cxn modelId="{DE8339A9-16C1-48DF-9B21-4BD05B566FBA}" type="presParOf" srcId="{6EA03F22-5FA5-403D-A730-EB00A4D669F3}" destId="{2304848A-B4F3-421C-AA07-718F139162C7}" srcOrd="1" destOrd="0" presId="urn:microsoft.com/office/officeart/2018/2/layout/IconVerticalSolidList"/>
    <dgm:cxn modelId="{95FF30BE-12D2-4F91-B9F1-0F41D9AB9A21}" type="presParOf" srcId="{6EA03F22-5FA5-403D-A730-EB00A4D669F3}" destId="{8D395E8F-1E1C-4C68-AD01-450B6B45EF0D}" srcOrd="2" destOrd="0" presId="urn:microsoft.com/office/officeart/2018/2/layout/IconVerticalSolidList"/>
    <dgm:cxn modelId="{0A8BFD5A-7CB9-492E-BEE2-7CE5B149765E}" type="presParOf" srcId="{6EA03F22-5FA5-403D-A730-EB00A4D669F3}" destId="{83614F7B-DDD1-4D18-99B6-C68738E92FDA}" srcOrd="3" destOrd="0" presId="urn:microsoft.com/office/officeart/2018/2/layout/IconVerticalSolidList"/>
    <dgm:cxn modelId="{7DA9D0D9-4E9A-48BD-8BA1-2D7A94D63440}" type="presParOf" srcId="{6DBC7656-C581-4033-9787-7E750D3A3D9F}" destId="{75CF9843-8274-4E7C-B077-156F626485C8}" srcOrd="3" destOrd="0" presId="urn:microsoft.com/office/officeart/2018/2/layout/IconVerticalSolidList"/>
    <dgm:cxn modelId="{D0454F42-9C8C-496E-9F7D-F24B1322FC9F}" type="presParOf" srcId="{6DBC7656-C581-4033-9787-7E750D3A3D9F}" destId="{D9A17DC4-9859-40D1-A2F4-ACB367B693C0}" srcOrd="4" destOrd="0" presId="urn:microsoft.com/office/officeart/2018/2/layout/IconVerticalSolidList"/>
    <dgm:cxn modelId="{5725683F-8089-446D-87A6-54403358B7C6}" type="presParOf" srcId="{D9A17DC4-9859-40D1-A2F4-ACB367B693C0}" destId="{2C41294A-6483-43FE-9ED9-CC627476E8A9}" srcOrd="0" destOrd="0" presId="urn:microsoft.com/office/officeart/2018/2/layout/IconVerticalSolidList"/>
    <dgm:cxn modelId="{6C60ABD5-F87F-4BF6-BF21-294CA0672076}" type="presParOf" srcId="{D9A17DC4-9859-40D1-A2F4-ACB367B693C0}" destId="{7A38F3DE-042C-4963-9B8E-FF80BA4F29A9}" srcOrd="1" destOrd="0" presId="urn:microsoft.com/office/officeart/2018/2/layout/IconVerticalSolidList"/>
    <dgm:cxn modelId="{7E252897-BF27-48B7-A9B1-D24D6C18EC4B}" type="presParOf" srcId="{D9A17DC4-9859-40D1-A2F4-ACB367B693C0}" destId="{9FE9F720-ABD1-42DD-88E4-2F4AC65B9A4D}" srcOrd="2" destOrd="0" presId="urn:microsoft.com/office/officeart/2018/2/layout/IconVerticalSolidList"/>
    <dgm:cxn modelId="{5AFB8477-18A6-4D37-82BF-AB3474C59CA6}" type="presParOf" srcId="{D9A17DC4-9859-40D1-A2F4-ACB367B693C0}" destId="{2440DD7E-06E4-4851-A990-7E8C1620F5BB}" srcOrd="3" destOrd="0" presId="urn:microsoft.com/office/officeart/2018/2/layout/IconVerticalSolidList"/>
    <dgm:cxn modelId="{75599672-A162-4904-B849-A080902062D8}" type="presParOf" srcId="{6DBC7656-C581-4033-9787-7E750D3A3D9F}" destId="{6F87ED30-5F81-4792-A3E1-DBF8DE1D71A7}" srcOrd="5" destOrd="0" presId="urn:microsoft.com/office/officeart/2018/2/layout/IconVerticalSolidList"/>
    <dgm:cxn modelId="{35755978-4927-4351-8D35-36ADA3B9A610}" type="presParOf" srcId="{6DBC7656-C581-4033-9787-7E750D3A3D9F}" destId="{D021CF93-0F0E-461D-AE60-2D062A420A2C}" srcOrd="6" destOrd="0" presId="urn:microsoft.com/office/officeart/2018/2/layout/IconVerticalSolidList"/>
    <dgm:cxn modelId="{C1224558-FF1B-41C2-999B-92A53BA9E19C}" type="presParOf" srcId="{D021CF93-0F0E-461D-AE60-2D062A420A2C}" destId="{B01628D1-DA26-4768-A591-45300990E864}" srcOrd="0" destOrd="0" presId="urn:microsoft.com/office/officeart/2018/2/layout/IconVerticalSolidList"/>
    <dgm:cxn modelId="{B90DCB23-AA1D-4872-8D76-950540FD35CB}" type="presParOf" srcId="{D021CF93-0F0E-461D-AE60-2D062A420A2C}" destId="{4DB5AF06-87D8-402A-BE6E-6FC40AF3F59E}" srcOrd="1" destOrd="0" presId="urn:microsoft.com/office/officeart/2018/2/layout/IconVerticalSolidList"/>
    <dgm:cxn modelId="{2C5AA674-AA69-43F4-9755-543EBCAAEC90}" type="presParOf" srcId="{D021CF93-0F0E-461D-AE60-2D062A420A2C}" destId="{1069B1A1-E48A-44D6-BC79-15622C317EFC}" srcOrd="2" destOrd="0" presId="urn:microsoft.com/office/officeart/2018/2/layout/IconVerticalSolidList"/>
    <dgm:cxn modelId="{A032B89D-CF69-4EE3-AC77-5822F9CD6BA3}" type="presParOf" srcId="{D021CF93-0F0E-461D-AE60-2D062A420A2C}" destId="{485FFF85-2634-451E-8B1F-C0E814773D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410738" cy="6107256"/>
        <a:chOff x="0" y="0"/>
        <a:chExt cx="6410738" cy="6107256"/>
      </a:xfrm>
    </dsp:grpSpPr>
    <dsp:sp modelId="{37ECF8EC-4998-4EBF-A039-D6D6F04DA857}">
      <dsp:nvSpPr>
        <dsp:cNvPr id="15" name="Freeform 14"/>
        <dsp:cNvSpPr/>
      </dsp:nvSpPr>
      <dsp:spPr bwMode="white">
        <a:xfrm>
          <a:off x="2993679" y="3963895"/>
          <a:ext cx="423380" cy="910267"/>
        </a:xfrm>
        <a:custGeom>
          <a:avLst/>
          <a:gdLst/>
          <a:ahLst/>
          <a:cxnLst/>
          <a:pathLst>
            <a:path w="667" h="1433">
              <a:moveTo>
                <a:pt x="0" y="1433"/>
              </a:moveTo>
              <a:lnTo>
                <a:pt x="458" y="1433"/>
              </a:lnTo>
              <a:lnTo>
                <a:pt x="458" y="0"/>
              </a:lnTo>
              <a:lnTo>
                <a:pt x="667" y="0"/>
              </a:lnTo>
            </a:path>
          </a:pathLst>
        </a:custGeom>
      </dsp:spPr>
      <dsp:style>
        <a:lnRef idx="1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2993679" y="3963895"/>
        <a:ext cx="423380" cy="910267"/>
      </dsp:txXfrm>
    </dsp:sp>
    <dsp:sp modelId="{A67BFE83-DECE-457F-B687-81788A0376C8}">
      <dsp:nvSpPr>
        <dsp:cNvPr id="18" name="Freeform 17"/>
        <dsp:cNvSpPr/>
      </dsp:nvSpPr>
      <dsp:spPr bwMode="white">
        <a:xfrm>
          <a:off x="2993679" y="4874162"/>
          <a:ext cx="423380" cy="0"/>
        </a:xfrm>
        <a:custGeom>
          <a:avLst/>
          <a:gdLst/>
          <a:ahLst/>
          <a:cxnLst/>
          <a:pathLst>
            <a:path w="667">
              <a:moveTo>
                <a:pt x="0" y="0"/>
              </a:moveTo>
              <a:lnTo>
                <a:pt x="667" y="0"/>
              </a:lnTo>
            </a:path>
          </a:pathLst>
        </a:custGeom>
      </dsp:spPr>
      <dsp:style>
        <a:lnRef idx="1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2993679" y="4874162"/>
        <a:ext cx="423380" cy="0"/>
      </dsp:txXfrm>
    </dsp:sp>
    <dsp:sp modelId="{FDC2BC8C-55B5-4D1F-943A-19BC571418B4}">
      <dsp:nvSpPr>
        <dsp:cNvPr id="21" name="Freeform 20"/>
        <dsp:cNvSpPr/>
      </dsp:nvSpPr>
      <dsp:spPr bwMode="white">
        <a:xfrm>
          <a:off x="2993679" y="4874162"/>
          <a:ext cx="423380" cy="910267"/>
        </a:xfrm>
        <a:custGeom>
          <a:avLst/>
          <a:gdLst/>
          <a:ahLst/>
          <a:cxnLst/>
          <a:pathLst>
            <a:path w="667" h="1433">
              <a:moveTo>
                <a:pt x="0" y="0"/>
              </a:moveTo>
              <a:lnTo>
                <a:pt x="458" y="0"/>
              </a:lnTo>
              <a:lnTo>
                <a:pt x="458" y="1433"/>
              </a:lnTo>
              <a:lnTo>
                <a:pt x="667" y="1433"/>
              </a:lnTo>
            </a:path>
          </a:pathLst>
        </a:custGeom>
      </dsp:spPr>
      <dsp:style>
        <a:lnRef idx="1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2993679" y="4874162"/>
        <a:ext cx="423380" cy="910267"/>
      </dsp:txXfrm>
    </dsp:sp>
    <dsp:sp modelId="{ED90DB83-00B1-46B1-AE9A-92C0D2489DFB}">
      <dsp:nvSpPr>
        <dsp:cNvPr id="3" name="Rectangles 2"/>
        <dsp:cNvSpPr/>
      </dsp:nvSpPr>
      <dsp:spPr bwMode="white">
        <a:xfrm>
          <a:off x="876779" y="0"/>
          <a:ext cx="211690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Objectives</a:t>
          </a:r>
        </a:p>
      </dsp:txBody>
      <dsp:txXfrm>
        <a:off x="876779" y="0"/>
        <a:ext cx="2116900" cy="645654"/>
      </dsp:txXfrm>
    </dsp:sp>
    <dsp:sp modelId="{93A167F9-CFF8-459D-963B-7D0038BE2C2F}">
      <dsp:nvSpPr>
        <dsp:cNvPr id="5" name="Rectangles 4"/>
        <dsp:cNvSpPr/>
      </dsp:nvSpPr>
      <dsp:spPr bwMode="white">
        <a:xfrm>
          <a:off x="876779" y="910267"/>
          <a:ext cx="211690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Background</a:t>
          </a:r>
        </a:p>
      </dsp:txBody>
      <dsp:txXfrm>
        <a:off x="876779" y="910267"/>
        <a:ext cx="2116900" cy="645654"/>
      </dsp:txXfrm>
    </dsp:sp>
    <dsp:sp modelId="{4B8E1F36-89F7-4556-8216-02118E4835FA}">
      <dsp:nvSpPr>
        <dsp:cNvPr id="7" name="Rectangles 6"/>
        <dsp:cNvSpPr/>
      </dsp:nvSpPr>
      <dsp:spPr bwMode="white">
        <a:xfrm>
          <a:off x="876779" y="1820534"/>
          <a:ext cx="211690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Visualizations </a:t>
          </a:r>
        </a:p>
      </dsp:txBody>
      <dsp:txXfrm>
        <a:off x="876779" y="1820534"/>
        <a:ext cx="2116900" cy="645654"/>
      </dsp:txXfrm>
    </dsp:sp>
    <dsp:sp modelId="{27CE9D00-EE57-403D-A8C2-CA5EB10B558D}">
      <dsp:nvSpPr>
        <dsp:cNvPr id="9" name="Rectangles 8"/>
        <dsp:cNvSpPr/>
      </dsp:nvSpPr>
      <dsp:spPr bwMode="white">
        <a:xfrm>
          <a:off x="876779" y="2730801"/>
          <a:ext cx="211690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Insights</a:t>
          </a:r>
        </a:p>
      </dsp:txBody>
      <dsp:txXfrm>
        <a:off x="876779" y="2730801"/>
        <a:ext cx="2116900" cy="645654"/>
      </dsp:txXfrm>
    </dsp:sp>
    <dsp:sp modelId="{0DD57524-0C22-4244-93F4-1074D02868C4}">
      <dsp:nvSpPr>
        <dsp:cNvPr id="11" name="Rectangles 10"/>
        <dsp:cNvSpPr/>
      </dsp:nvSpPr>
      <dsp:spPr bwMode="white">
        <a:xfrm>
          <a:off x="876779" y="3641068"/>
          <a:ext cx="211690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Recommendations</a:t>
          </a:r>
        </a:p>
      </dsp:txBody>
      <dsp:txXfrm>
        <a:off x="876779" y="3641068"/>
        <a:ext cx="2116900" cy="645654"/>
      </dsp:txXfrm>
    </dsp:sp>
    <dsp:sp modelId="{5DA1D307-C33E-4A37-8F29-0ED561FD5359}">
      <dsp:nvSpPr>
        <dsp:cNvPr id="13" name="Rectangles 12"/>
        <dsp:cNvSpPr/>
      </dsp:nvSpPr>
      <dsp:spPr bwMode="white">
        <a:xfrm>
          <a:off x="876779" y="4551335"/>
          <a:ext cx="211690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Appendix – </a:t>
          </a:r>
        </a:p>
      </dsp:txBody>
      <dsp:txXfrm>
        <a:off x="876779" y="4551335"/>
        <a:ext cx="2116900" cy="645654"/>
      </dsp:txXfrm>
    </dsp:sp>
    <dsp:sp modelId="{4DEB671A-9670-45EB-9E01-43B360C010E3}">
      <dsp:nvSpPr>
        <dsp:cNvPr id="16" name="Rectangles 15"/>
        <dsp:cNvSpPr/>
      </dsp:nvSpPr>
      <dsp:spPr bwMode="white">
        <a:xfrm>
          <a:off x="3417059" y="3641068"/>
          <a:ext cx="211690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Sources</a:t>
          </a:r>
        </a:p>
      </dsp:txBody>
      <dsp:txXfrm>
        <a:off x="3417059" y="3641068"/>
        <a:ext cx="2116900" cy="645654"/>
      </dsp:txXfrm>
    </dsp:sp>
    <dsp:sp modelId="{385FE4C6-74AC-4234-B92F-AE3745383B71}">
      <dsp:nvSpPr>
        <dsp:cNvPr id="19" name="Rectangles 18"/>
        <dsp:cNvSpPr/>
      </dsp:nvSpPr>
      <dsp:spPr bwMode="white">
        <a:xfrm>
          <a:off x="3417059" y="4551335"/>
          <a:ext cx="211690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Methodology</a:t>
          </a:r>
        </a:p>
      </dsp:txBody>
      <dsp:txXfrm>
        <a:off x="3417059" y="4551335"/>
        <a:ext cx="2116900" cy="645654"/>
      </dsp:txXfrm>
    </dsp:sp>
    <dsp:sp modelId="{542FAD2A-CFC2-45BB-9999-2E2DC91D7404}">
      <dsp:nvSpPr>
        <dsp:cNvPr id="22" name="Rectangles 21"/>
        <dsp:cNvSpPr/>
      </dsp:nvSpPr>
      <dsp:spPr bwMode="white">
        <a:xfrm>
          <a:off x="3417059" y="5461602"/>
          <a:ext cx="211690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Assumptions</a:t>
          </a:r>
        </a:p>
      </dsp:txBody>
      <dsp:txXfrm>
        <a:off x="3417059" y="5461602"/>
        <a:ext cx="2116900" cy="645654"/>
      </dsp:txXfrm>
    </dsp:sp>
    <dsp:sp modelId="{2334030B-91E9-408C-B802-113DC916D043}">
      <dsp:nvSpPr>
        <dsp:cNvPr id="4" name="Rectangles 3" hidden="1"/>
        <dsp:cNvSpPr/>
      </dsp:nvSpPr>
      <dsp:spPr bwMode="white">
        <a:xfrm>
          <a:off x="876779" y="0"/>
          <a:ext cx="42338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876779" y="0"/>
        <a:ext cx="423380" cy="645654"/>
      </dsp:txXfrm>
    </dsp:sp>
    <dsp:sp modelId="{C8EDD3C9-49CA-4067-A09F-61A782153AB9}">
      <dsp:nvSpPr>
        <dsp:cNvPr id="6" name="Rectangles 5" hidden="1"/>
        <dsp:cNvSpPr/>
      </dsp:nvSpPr>
      <dsp:spPr bwMode="white">
        <a:xfrm>
          <a:off x="876779" y="910267"/>
          <a:ext cx="42338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876779" y="910267"/>
        <a:ext cx="423380" cy="645654"/>
      </dsp:txXfrm>
    </dsp:sp>
    <dsp:sp modelId="{7F2AEFFC-E1C0-4368-A8E9-2DA2E7A1939B}">
      <dsp:nvSpPr>
        <dsp:cNvPr id="8" name="Rectangles 7" hidden="1"/>
        <dsp:cNvSpPr/>
      </dsp:nvSpPr>
      <dsp:spPr bwMode="white">
        <a:xfrm>
          <a:off x="876779" y="1820534"/>
          <a:ext cx="42338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876779" y="1820534"/>
        <a:ext cx="423380" cy="645654"/>
      </dsp:txXfrm>
    </dsp:sp>
    <dsp:sp modelId="{6CDCCA3D-A60C-4DCB-A911-BA125F351FA1}">
      <dsp:nvSpPr>
        <dsp:cNvPr id="10" name="Rectangles 9" hidden="1"/>
        <dsp:cNvSpPr/>
      </dsp:nvSpPr>
      <dsp:spPr bwMode="white">
        <a:xfrm>
          <a:off x="876779" y="2730801"/>
          <a:ext cx="42338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876779" y="2730801"/>
        <a:ext cx="423380" cy="645654"/>
      </dsp:txXfrm>
    </dsp:sp>
    <dsp:sp modelId="{82694DBC-8536-4A76-9664-5BAF65E2BD8B}">
      <dsp:nvSpPr>
        <dsp:cNvPr id="12" name="Rectangles 11" hidden="1"/>
        <dsp:cNvSpPr/>
      </dsp:nvSpPr>
      <dsp:spPr bwMode="white">
        <a:xfrm>
          <a:off x="876779" y="3641068"/>
          <a:ext cx="42338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876779" y="3641068"/>
        <a:ext cx="423380" cy="645654"/>
      </dsp:txXfrm>
    </dsp:sp>
    <dsp:sp modelId="{4384404A-160B-436E-AE3E-D5B67C6F727D}">
      <dsp:nvSpPr>
        <dsp:cNvPr id="14" name="Rectangles 13" hidden="1"/>
        <dsp:cNvSpPr/>
      </dsp:nvSpPr>
      <dsp:spPr bwMode="white">
        <a:xfrm>
          <a:off x="876779" y="4551335"/>
          <a:ext cx="42338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876779" y="4551335"/>
        <a:ext cx="423380" cy="645654"/>
      </dsp:txXfrm>
    </dsp:sp>
    <dsp:sp modelId="{1926377A-94DB-4C39-942E-8DE40914BE6C}">
      <dsp:nvSpPr>
        <dsp:cNvPr id="17" name="Rectangles 16" hidden="1"/>
        <dsp:cNvSpPr/>
      </dsp:nvSpPr>
      <dsp:spPr bwMode="white">
        <a:xfrm>
          <a:off x="3417059" y="3641068"/>
          <a:ext cx="42338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3417059" y="3641068"/>
        <a:ext cx="423380" cy="645654"/>
      </dsp:txXfrm>
    </dsp:sp>
    <dsp:sp modelId="{0F72A4D4-F1DA-4FDB-979C-096AE72B161E}">
      <dsp:nvSpPr>
        <dsp:cNvPr id="20" name="Rectangles 19" hidden="1"/>
        <dsp:cNvSpPr/>
      </dsp:nvSpPr>
      <dsp:spPr bwMode="white">
        <a:xfrm>
          <a:off x="3417059" y="4551335"/>
          <a:ext cx="42338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3417059" y="4551335"/>
        <a:ext cx="423380" cy="645654"/>
      </dsp:txXfrm>
    </dsp:sp>
    <dsp:sp modelId="{DCC17229-70AC-4BBE-83D9-16433F0231D8}">
      <dsp:nvSpPr>
        <dsp:cNvPr id="23" name="Rectangles 22" hidden="1"/>
        <dsp:cNvSpPr/>
      </dsp:nvSpPr>
      <dsp:spPr bwMode="white">
        <a:xfrm>
          <a:off x="3417059" y="5461602"/>
          <a:ext cx="423380" cy="645654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3417059" y="5461602"/>
        <a:ext cx="423380" cy="64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7524"/>
        <a:chOff x="0" y="0"/>
        <a:chExt cx="10515600" cy="4357524"/>
      </a:xfrm>
    </dsp:grpSpPr>
    <dsp:sp modelId="{FBE49174-6F47-4FB3-9223-3EB959B5583B}">
      <dsp:nvSpPr>
        <dsp:cNvPr id="3" name="Rounded Rectangle 2"/>
        <dsp:cNvSpPr/>
      </dsp:nvSpPr>
      <dsp:spPr bwMode="white">
        <a:xfrm>
          <a:off x="0" y="-152514"/>
          <a:ext cx="10515600" cy="1245007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-152514"/>
        <a:ext cx="10515600" cy="1245007"/>
      </dsp:txXfrm>
    </dsp:sp>
    <dsp:sp modelId="{978843F9-C910-4AF5-B8FC-1FABBECEDFDC}">
      <dsp:nvSpPr>
        <dsp:cNvPr id="4" name="Rectangles 3"/>
        <dsp:cNvSpPr/>
      </dsp:nvSpPr>
      <dsp:spPr bwMode="white">
        <a:xfrm>
          <a:off x="376615" y="127612"/>
          <a:ext cx="684754" cy="68475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76615" y="127612"/>
        <a:ext cx="684754" cy="684754"/>
      </dsp:txXfrm>
    </dsp:sp>
    <dsp:sp modelId="{DBA7F90D-5849-4EBF-AF52-3F5BE0948E47}">
      <dsp:nvSpPr>
        <dsp:cNvPr id="5" name="Rectangles 4"/>
        <dsp:cNvSpPr/>
      </dsp:nvSpPr>
      <dsp:spPr bwMode="white">
        <a:xfrm>
          <a:off x="1437983" y="-152514"/>
          <a:ext cx="9077617" cy="15500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64045" tIns="164045" rIns="164045" bIns="164045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 err="1">
              <a:solidFill>
                <a:schemeClr val="bg1"/>
              </a:solidFill>
            </a:rPr>
            <a:t>OList</a:t>
          </a:r>
          <a:r>
            <a:rPr lang="en-US" sz="2000" b="0" i="0" dirty="0">
              <a:solidFill>
                <a:schemeClr val="bg1"/>
              </a:solidFill>
            </a:rPr>
            <a:t> is an e-commerce company that has faced some losses recently and they want to manage their inventory very well so as to reduce any unnecessary costs that they might be bearing. </a:t>
          </a:r>
          <a:endParaRPr lang="en-US" sz="2000" dirty="0">
            <a:solidFill>
              <a:schemeClr val="bg1"/>
            </a:solidFill>
          </a:endParaRPr>
        </a:p>
      </dsp:txBody>
      <dsp:txXfrm>
        <a:off x="1437983" y="-152514"/>
        <a:ext cx="9077617" cy="1550035"/>
      </dsp:txXfrm>
    </dsp:sp>
    <dsp:sp modelId="{2B3FB9B8-08BE-4CC8-AA94-A6DEAF180486}">
      <dsp:nvSpPr>
        <dsp:cNvPr id="6" name="Rounded Rectangle 5"/>
        <dsp:cNvSpPr/>
      </dsp:nvSpPr>
      <dsp:spPr bwMode="white">
        <a:xfrm>
          <a:off x="0" y="1403745"/>
          <a:ext cx="10515600" cy="1245007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0" y="1403745"/>
        <a:ext cx="10515600" cy="1245007"/>
      </dsp:txXfrm>
    </dsp:sp>
    <dsp:sp modelId="{68C5930A-F77B-441B-BFCC-FCE29FC1A0A4}">
      <dsp:nvSpPr>
        <dsp:cNvPr id="7" name="Rectangles 6"/>
        <dsp:cNvSpPr/>
      </dsp:nvSpPr>
      <dsp:spPr bwMode="white">
        <a:xfrm>
          <a:off x="376615" y="1683871"/>
          <a:ext cx="684754" cy="68475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76615" y="1683871"/>
        <a:ext cx="684754" cy="684754"/>
      </dsp:txXfrm>
    </dsp:sp>
    <dsp:sp modelId="{9BB15577-24F4-4A6D-8556-A90BEF3115F7}">
      <dsp:nvSpPr>
        <dsp:cNvPr id="8" name="Rectangles 7"/>
        <dsp:cNvSpPr/>
      </dsp:nvSpPr>
      <dsp:spPr bwMode="white">
        <a:xfrm>
          <a:off x="1437983" y="1403745"/>
          <a:ext cx="9077617" cy="15500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64045" tIns="164045" rIns="164045" bIns="164045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>
              <a:solidFill>
                <a:schemeClr val="bg1"/>
              </a:solidFill>
            </a:rPr>
            <a:t>In this project, we will be managing the inventory cost of this e-commerce company </a:t>
          </a:r>
          <a:r>
            <a:rPr lang="en-US" sz="2000" b="0" i="0" dirty="0" err="1">
              <a:solidFill>
                <a:schemeClr val="bg1"/>
              </a:solidFill>
            </a:rPr>
            <a:t>OList</a:t>
          </a:r>
          <a:r>
            <a:rPr lang="en-US" sz="2000" b="0" i="0" dirty="0">
              <a:solidFill>
                <a:schemeClr val="bg1"/>
              </a:solidFill>
            </a:rPr>
            <a:t>. </a:t>
          </a:r>
          <a:endParaRPr lang="en-US" sz="2000" dirty="0">
            <a:solidFill>
              <a:schemeClr val="bg1"/>
            </a:solidFill>
          </a:endParaRPr>
        </a:p>
      </dsp:txBody>
      <dsp:txXfrm>
        <a:off x="1437983" y="1403745"/>
        <a:ext cx="9077617" cy="1550035"/>
      </dsp:txXfrm>
    </dsp:sp>
    <dsp:sp modelId="{5B2D2F2A-5E06-446F-BBB2-899D631362C8}">
      <dsp:nvSpPr>
        <dsp:cNvPr id="9" name="Rounded Rectangle 8"/>
        <dsp:cNvSpPr/>
      </dsp:nvSpPr>
      <dsp:spPr bwMode="white">
        <a:xfrm>
          <a:off x="0" y="2960003"/>
          <a:ext cx="10515600" cy="1245007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  <dsp:txXfrm>
        <a:off x="0" y="2960003"/>
        <a:ext cx="10515600" cy="1245007"/>
      </dsp:txXfrm>
    </dsp:sp>
    <dsp:sp modelId="{35897E90-4D2B-4284-970C-F52A27A9A2DA}">
      <dsp:nvSpPr>
        <dsp:cNvPr id="10" name="Rectangles 9"/>
        <dsp:cNvSpPr/>
      </dsp:nvSpPr>
      <dsp:spPr bwMode="white">
        <a:xfrm>
          <a:off x="376615" y="3240130"/>
          <a:ext cx="684754" cy="68475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76615" y="3240130"/>
        <a:ext cx="684754" cy="684754"/>
      </dsp:txXfrm>
    </dsp:sp>
    <dsp:sp modelId="{C1982944-7625-4D87-9C6C-84B657DBEA42}">
      <dsp:nvSpPr>
        <dsp:cNvPr id="11" name="Rectangles 10"/>
        <dsp:cNvSpPr/>
      </dsp:nvSpPr>
      <dsp:spPr bwMode="white">
        <a:xfrm>
          <a:off x="1437983" y="2960003"/>
          <a:ext cx="9077617" cy="15500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64045" tIns="164045" rIns="164045" bIns="164045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>
              <a:solidFill>
                <a:schemeClr val="bg1"/>
              </a:solidFill>
            </a:rPr>
            <a:t>We will be identifying </a:t>
          </a:r>
          <a:r>
            <a:rPr lang="en-US" sz="2000" b="0" i="0" dirty="0">
              <a:solidFill>
                <a:schemeClr val="bg1"/>
              </a:solidFill>
            </a:rPr>
            <a:t>top products that contribute to the revenue and also use market basket analysis to analyze the purchase </a:t>
          </a:r>
          <a:r>
            <a:rPr lang="en-US" sz="2000" b="0" i="0" dirty="0" err="1">
              <a:solidFill>
                <a:schemeClr val="bg1"/>
              </a:solidFill>
            </a:rPr>
            <a:t>behaviour</a:t>
          </a:r>
          <a:r>
            <a:rPr lang="en-US" sz="2000" b="0" i="0" dirty="0">
              <a:solidFill>
                <a:schemeClr val="bg1"/>
              </a:solidFill>
            </a:rPr>
            <a:t> of individual customers to estimate with relative certainty, what items are more likely to be purchased individually or in combination with some other products.</a:t>
          </a:r>
          <a:endParaRPr lang="en-US" sz="2000" dirty="0">
            <a:solidFill>
              <a:schemeClr val="bg1"/>
            </a:solidFill>
          </a:endParaRPr>
        </a:p>
      </dsp:txBody>
      <dsp:txXfrm>
        <a:off x="1437983" y="2960003"/>
        <a:ext cx="9077617" cy="1550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1338"/>
        <a:chOff x="0" y="0"/>
        <a:chExt cx="10515600" cy="4351338"/>
      </a:xfrm>
    </dsp:grpSpPr>
    <dsp:sp modelId="{E2623342-2CE2-49D9-BB3B-16CB40FDAC16}">
      <dsp:nvSpPr>
        <dsp:cNvPr id="3" name="Rounded Rectangle 2"/>
        <dsp:cNvSpPr/>
      </dsp:nvSpPr>
      <dsp:spPr bwMode="white">
        <a:xfrm>
          <a:off x="0" y="0"/>
          <a:ext cx="10515600" cy="1243239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0"/>
        <a:ext cx="10515600" cy="1243239"/>
      </dsp:txXfrm>
    </dsp:sp>
    <dsp:sp modelId="{4DE181B2-10FB-4E67-AFAB-F947E9671885}">
      <dsp:nvSpPr>
        <dsp:cNvPr id="4" name="Rectangles 3"/>
        <dsp:cNvSpPr/>
      </dsp:nvSpPr>
      <dsp:spPr bwMode="white">
        <a:xfrm>
          <a:off x="376080" y="279729"/>
          <a:ext cx="683782" cy="683782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76080" y="279729"/>
        <a:ext cx="683782" cy="683782"/>
      </dsp:txXfrm>
    </dsp:sp>
    <dsp:sp modelId="{32E81491-6B4E-4083-9353-4BE572D6E588}">
      <dsp:nvSpPr>
        <dsp:cNvPr id="5" name="Rectangles 4"/>
        <dsp:cNvSpPr/>
      </dsp:nvSpPr>
      <dsp:spPr bwMode="white">
        <a:xfrm>
          <a:off x="1435942" y="0"/>
          <a:ext cx="9079658" cy="124323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1576" tIns="131576" rIns="131576" bIns="131576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solidFill>
                <a:schemeClr val="bg1"/>
              </a:solidFill>
            </a:rPr>
            <a:t>Manage the inventory cost of e-commerce company </a:t>
          </a:r>
          <a:r>
            <a:rPr lang="en-US" b="0" i="0" dirty="0" err="1">
              <a:solidFill>
                <a:schemeClr val="bg1"/>
              </a:solidFill>
            </a:rPr>
            <a:t>Olist</a:t>
          </a:r>
          <a:r>
            <a:rPr lang="en-US" b="0" i="0" dirty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sp:txBody>
      <dsp:txXfrm>
        <a:off x="1435942" y="0"/>
        <a:ext cx="9079658" cy="1243239"/>
      </dsp:txXfrm>
    </dsp:sp>
    <dsp:sp modelId="{86D22BAA-2E52-40E9-A5CC-048690DE085B}">
      <dsp:nvSpPr>
        <dsp:cNvPr id="6" name="Rounded Rectangle 5"/>
        <dsp:cNvSpPr/>
      </dsp:nvSpPr>
      <dsp:spPr bwMode="white">
        <a:xfrm>
          <a:off x="0" y="1554049"/>
          <a:ext cx="10515600" cy="1243239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0" y="1554049"/>
        <a:ext cx="10515600" cy="1243239"/>
      </dsp:txXfrm>
    </dsp:sp>
    <dsp:sp modelId="{9019DCBB-BBF3-4932-BC57-C791FAFB6AFA}">
      <dsp:nvSpPr>
        <dsp:cNvPr id="7" name="Rectangles 6"/>
        <dsp:cNvSpPr/>
      </dsp:nvSpPr>
      <dsp:spPr bwMode="white">
        <a:xfrm>
          <a:off x="376080" y="1833778"/>
          <a:ext cx="683782" cy="683782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76080" y="1833778"/>
        <a:ext cx="683782" cy="683782"/>
      </dsp:txXfrm>
    </dsp:sp>
    <dsp:sp modelId="{2A2A65E5-FD7A-41F1-800F-C5C5F0D03B41}">
      <dsp:nvSpPr>
        <dsp:cNvPr id="8" name="Rectangles 7"/>
        <dsp:cNvSpPr/>
      </dsp:nvSpPr>
      <dsp:spPr bwMode="white">
        <a:xfrm>
          <a:off x="1435942" y="1554049"/>
          <a:ext cx="9079658" cy="124323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1576" tIns="131576" rIns="131576" bIns="131576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bg1"/>
              </a:solidFill>
            </a:rPr>
            <a:t>I</a:t>
          </a:r>
          <a:r>
            <a:rPr lang="en-US" b="0" i="0" dirty="0">
              <a:solidFill>
                <a:schemeClr val="bg1"/>
              </a:solidFill>
            </a:rPr>
            <a:t>dentify the most ordered products by quantity and revenue.</a:t>
          </a:r>
          <a:endParaRPr lang="en-US" dirty="0">
            <a:solidFill>
              <a:schemeClr val="bg1"/>
            </a:solidFill>
          </a:endParaRPr>
        </a:p>
      </dsp:txBody>
      <dsp:txXfrm>
        <a:off x="1435942" y="1554049"/>
        <a:ext cx="9079658" cy="1243239"/>
      </dsp:txXfrm>
    </dsp:sp>
    <dsp:sp modelId="{1C93401D-D086-465C-B9F5-2E610016E1AF}">
      <dsp:nvSpPr>
        <dsp:cNvPr id="9" name="Rounded Rectangle 8"/>
        <dsp:cNvSpPr/>
      </dsp:nvSpPr>
      <dsp:spPr bwMode="white">
        <a:xfrm>
          <a:off x="0" y="3108099"/>
          <a:ext cx="10515600" cy="1243239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  <dsp:txXfrm>
        <a:off x="0" y="3108099"/>
        <a:ext cx="10515600" cy="1243239"/>
      </dsp:txXfrm>
    </dsp:sp>
    <dsp:sp modelId="{B98EBAF4-602B-4C55-AC74-1F642A02CD1E}">
      <dsp:nvSpPr>
        <dsp:cNvPr id="10" name="Rectangles 9"/>
        <dsp:cNvSpPr/>
      </dsp:nvSpPr>
      <dsp:spPr bwMode="white">
        <a:xfrm>
          <a:off x="376080" y="3387827"/>
          <a:ext cx="683782" cy="683782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76080" y="3387827"/>
        <a:ext cx="683782" cy="683782"/>
      </dsp:txXfrm>
    </dsp:sp>
    <dsp:sp modelId="{ED667333-B3B1-489B-B8E0-FF75E2E7638C}">
      <dsp:nvSpPr>
        <dsp:cNvPr id="11" name="Rectangles 10"/>
        <dsp:cNvSpPr/>
      </dsp:nvSpPr>
      <dsp:spPr bwMode="white">
        <a:xfrm>
          <a:off x="1435942" y="3108099"/>
          <a:ext cx="9079658" cy="124323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1576" tIns="131576" rIns="131576" bIns="131576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bg1"/>
              </a:solidFill>
            </a:rPr>
            <a:t>Identify combinations of product categories that are ordered frequently and visualize them as required with the help of market basket analysis.</a:t>
          </a:r>
          <a:endParaRPr lang="en-US">
            <a:solidFill>
              <a:schemeClr val="bg1"/>
            </a:solidFill>
          </a:endParaRPr>
        </a:p>
      </dsp:txBody>
      <dsp:txXfrm>
        <a:off x="1435942" y="3108099"/>
        <a:ext cx="9079658" cy="12432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1338"/>
        <a:chOff x="0" y="0"/>
        <a:chExt cx="10515600" cy="4351338"/>
      </a:xfrm>
    </dsp:grpSpPr>
    <dsp:sp modelId="{3D929D0A-7585-4455-BA19-2D4E70889CD1}">
      <dsp:nvSpPr>
        <dsp:cNvPr id="4" name="Freeform 3"/>
        <dsp:cNvSpPr/>
      </dsp:nvSpPr>
      <dsp:spPr bwMode="white">
        <a:xfrm>
          <a:off x="3051475" y="917879"/>
          <a:ext cx="697942" cy="0"/>
        </a:xfrm>
        <a:custGeom>
          <a:avLst/>
          <a:gdLst/>
          <a:ahLst/>
          <a:cxnLst/>
          <a:pathLst>
            <a:path w="1099">
              <a:moveTo>
                <a:pt x="0" y="0"/>
              </a:moveTo>
              <a:lnTo>
                <a:pt x="109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3051475" y="917879"/>
        <a:ext cx="697942" cy="0"/>
      </dsp:txXfrm>
    </dsp:sp>
    <dsp:sp modelId="{1FC893F3-BBDB-440A-9601-CA129F182F6A}">
      <dsp:nvSpPr>
        <dsp:cNvPr id="3" name="Rectangles 2"/>
        <dsp:cNvSpPr/>
      </dsp:nvSpPr>
      <dsp:spPr bwMode="white">
        <a:xfrm>
          <a:off x="16944" y="7520"/>
          <a:ext cx="3034531" cy="1820719"/>
        </a:xfrm>
        <a:prstGeom prst="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48694" tIns="156081" rIns="148694" bIns="156081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/>
            <a:t>Highest revenue generating product comes from the toys category.</a:t>
          </a:r>
        </a:p>
      </dsp:txBody>
      <dsp:txXfrm>
        <a:off x="16944" y="7520"/>
        <a:ext cx="3034531" cy="1820719"/>
      </dsp:txXfrm>
    </dsp:sp>
    <dsp:sp modelId="{C0C02E6D-387C-4459-B3E9-E81169C44147}">
      <dsp:nvSpPr>
        <dsp:cNvPr id="6" name="Freeform 5"/>
        <dsp:cNvSpPr/>
      </dsp:nvSpPr>
      <dsp:spPr bwMode="white">
        <a:xfrm>
          <a:off x="6783948" y="917879"/>
          <a:ext cx="697942" cy="0"/>
        </a:xfrm>
        <a:custGeom>
          <a:avLst/>
          <a:gdLst/>
          <a:ahLst/>
          <a:cxnLst/>
          <a:pathLst>
            <a:path w="1099">
              <a:moveTo>
                <a:pt x="0" y="0"/>
              </a:moveTo>
              <a:lnTo>
                <a:pt x="109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-375000"/>
            <a:satOff val="-20979"/>
            <a:lumOff val="2157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6783948" y="917879"/>
        <a:ext cx="697942" cy="0"/>
      </dsp:txXfrm>
    </dsp:sp>
    <dsp:sp modelId="{58F43C85-79BA-4A2B-A00D-20A8321AF23C}">
      <dsp:nvSpPr>
        <dsp:cNvPr id="5" name="Rectangles 4"/>
        <dsp:cNvSpPr/>
      </dsp:nvSpPr>
      <dsp:spPr bwMode="white">
        <a:xfrm>
          <a:off x="3749417" y="7520"/>
          <a:ext cx="3034531" cy="1820719"/>
        </a:xfrm>
        <a:prstGeom prst="rect">
          <a:avLst/>
        </a:prstGeom>
      </dsp:spPr>
      <dsp:style>
        <a:lnRef idx="2">
          <a:schemeClr val="lt1"/>
        </a:lnRef>
        <a:fillRef idx="1">
          <a:schemeClr val="accent2">
            <a:hueOff val="-300000"/>
            <a:satOff val="-16783"/>
            <a:lumOff val="172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48694" tIns="156081" rIns="148694" bIns="156081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Second highest revenue generating product comes from computer accessories category.</a:t>
          </a:r>
          <a:endParaRPr lang="en-US" sz="1400"/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dirty="0"/>
            <a:t>Toys are  the highest contributors to the revenue. The product with </a:t>
          </a:r>
          <a:endParaRPr lang="en-US" sz="1050" dirty="0"/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/>
            <a:t>Highest number of orders comes from toys category.</a:t>
          </a:r>
          <a:endParaRPr lang="en-US" sz="1050"/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dirty="0"/>
            <a:t>The second highest product in terms of number of orders comes from </a:t>
          </a:r>
          <a:r>
            <a:rPr lang="en-US" sz="1050" dirty="0" err="1"/>
            <a:t>health_beauty</a:t>
          </a:r>
          <a:r>
            <a:rPr lang="en-US" sz="1050" dirty="0"/>
            <a:t> category.</a:t>
          </a:r>
        </a:p>
      </dsp:txBody>
      <dsp:txXfrm>
        <a:off x="3749417" y="7520"/>
        <a:ext cx="3034531" cy="1820719"/>
      </dsp:txXfrm>
    </dsp:sp>
    <dsp:sp modelId="{F9E60520-932A-4B50-BA1B-84AA44733514}">
      <dsp:nvSpPr>
        <dsp:cNvPr id="8" name="Freeform 7"/>
        <dsp:cNvSpPr/>
      </dsp:nvSpPr>
      <dsp:spPr bwMode="white">
        <a:xfrm>
          <a:off x="1534210" y="1828238"/>
          <a:ext cx="7464946" cy="694861"/>
        </a:xfrm>
        <a:custGeom>
          <a:avLst/>
          <a:gdLst/>
          <a:ahLst/>
          <a:cxnLst/>
          <a:pathLst>
            <a:path w="11756" h="1094">
              <a:moveTo>
                <a:pt x="11756" y="0"/>
              </a:moveTo>
              <a:lnTo>
                <a:pt x="11756" y="547"/>
              </a:lnTo>
              <a:lnTo>
                <a:pt x="0" y="547"/>
              </a:lnTo>
              <a:lnTo>
                <a:pt x="0" y="1094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-750000"/>
            <a:satOff val="-41960"/>
            <a:lumOff val="4314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34210" y="1828238"/>
        <a:ext cx="7464946" cy="694861"/>
      </dsp:txXfrm>
    </dsp:sp>
    <dsp:sp modelId="{730A5C75-5FBF-4AC2-B83E-93D9AF9AF6FC}">
      <dsp:nvSpPr>
        <dsp:cNvPr id="7" name="Rectangles 6"/>
        <dsp:cNvSpPr/>
      </dsp:nvSpPr>
      <dsp:spPr bwMode="white">
        <a:xfrm>
          <a:off x="7481890" y="7520"/>
          <a:ext cx="3034531" cy="1820719"/>
        </a:xfrm>
        <a:prstGeom prst="rect">
          <a:avLst/>
        </a:prstGeom>
      </dsp:spPr>
      <dsp:style>
        <a:lnRef idx="2">
          <a:schemeClr val="lt1"/>
        </a:lnRef>
        <a:fillRef idx="1">
          <a:schemeClr val="accent2">
            <a:hueOff val="-600000"/>
            <a:satOff val="-33568"/>
            <a:lumOff val="345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48694" tIns="156081" rIns="148694" bIns="156081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/>
            <a:t>Toys, </a:t>
          </a:r>
          <a:r>
            <a:rPr lang="en-US" sz="2000" dirty="0" err="1"/>
            <a:t>health_beauty</a:t>
          </a:r>
          <a:r>
            <a:rPr lang="en-US" sz="2000" dirty="0"/>
            <a:t> and </a:t>
          </a:r>
          <a:r>
            <a:rPr lang="en-US" sz="2000" dirty="0" err="1"/>
            <a:t>watches_gift</a:t>
          </a:r>
          <a:r>
            <a:rPr lang="en-US" sz="2000" dirty="0"/>
            <a:t> combine generate     80.56% of the revenue.</a:t>
          </a:r>
        </a:p>
      </dsp:txBody>
      <dsp:txXfrm>
        <a:off x="7481890" y="7520"/>
        <a:ext cx="3034531" cy="1820719"/>
      </dsp:txXfrm>
    </dsp:sp>
    <dsp:sp modelId="{6C930633-7243-46D7-ADFC-D3B71D6C2D21}">
      <dsp:nvSpPr>
        <dsp:cNvPr id="10" name="Freeform 9"/>
        <dsp:cNvSpPr/>
      </dsp:nvSpPr>
      <dsp:spPr bwMode="white">
        <a:xfrm>
          <a:off x="3051475" y="3433459"/>
          <a:ext cx="697942" cy="0"/>
        </a:xfrm>
        <a:custGeom>
          <a:avLst/>
          <a:gdLst/>
          <a:ahLst/>
          <a:cxnLst/>
          <a:pathLst>
            <a:path w="1099">
              <a:moveTo>
                <a:pt x="0" y="0"/>
              </a:moveTo>
              <a:lnTo>
                <a:pt x="109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-1125000"/>
            <a:satOff val="-62940"/>
            <a:lumOff val="6471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3051475" y="3433459"/>
        <a:ext cx="697942" cy="0"/>
      </dsp:txXfrm>
    </dsp:sp>
    <dsp:sp modelId="{C1855111-D0E1-4D5B-851D-2481E38744BC}">
      <dsp:nvSpPr>
        <dsp:cNvPr id="9" name="Rectangles 8"/>
        <dsp:cNvSpPr/>
      </dsp:nvSpPr>
      <dsp:spPr bwMode="white">
        <a:xfrm>
          <a:off x="16944" y="2523100"/>
          <a:ext cx="3034531" cy="1820719"/>
        </a:xfrm>
        <a:prstGeom prst="rect">
          <a:avLst/>
        </a:prstGeom>
      </dsp:spPr>
      <dsp:style>
        <a:lnRef idx="2">
          <a:schemeClr val="lt1"/>
        </a:lnRef>
        <a:fillRef idx="1">
          <a:schemeClr val="accent2">
            <a:hueOff val="-900000"/>
            <a:satOff val="-50352"/>
            <a:lumOff val="51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48694" tIns="156081" rIns="148694" bIns="156081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/>
            <a:t>Toys alone generates 76.23% of the revenue.</a:t>
          </a:r>
        </a:p>
      </dsp:txBody>
      <dsp:txXfrm>
        <a:off x="16944" y="2523100"/>
        <a:ext cx="3034531" cy="1820719"/>
      </dsp:txXfrm>
    </dsp:sp>
    <dsp:sp modelId="{62C0FC5C-055D-481A-B7E8-13F9053F11A4}">
      <dsp:nvSpPr>
        <dsp:cNvPr id="12" name="Freeform 11"/>
        <dsp:cNvSpPr/>
      </dsp:nvSpPr>
      <dsp:spPr bwMode="white">
        <a:xfrm>
          <a:off x="6783948" y="3433459"/>
          <a:ext cx="697942" cy="0"/>
        </a:xfrm>
        <a:custGeom>
          <a:avLst/>
          <a:gdLst/>
          <a:ahLst/>
          <a:cxnLst/>
          <a:pathLst>
            <a:path w="1099">
              <a:moveTo>
                <a:pt x="0" y="0"/>
              </a:moveTo>
              <a:lnTo>
                <a:pt x="109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-1500000"/>
            <a:satOff val="-83921"/>
            <a:lumOff val="8627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6783948" y="3433459"/>
        <a:ext cx="697942" cy="0"/>
      </dsp:txXfrm>
    </dsp:sp>
    <dsp:sp modelId="{FD07864D-2385-41A0-B6A3-35839EFDCFF3}">
      <dsp:nvSpPr>
        <dsp:cNvPr id="11" name="Rectangles 10"/>
        <dsp:cNvSpPr/>
      </dsp:nvSpPr>
      <dsp:spPr bwMode="white">
        <a:xfrm>
          <a:off x="3749417" y="2523100"/>
          <a:ext cx="3034531" cy="1820719"/>
        </a:xfrm>
        <a:prstGeom prst="rect">
          <a:avLst/>
        </a:prstGeom>
      </dsp:spPr>
      <dsp:style>
        <a:lnRef idx="2">
          <a:schemeClr val="lt1"/>
        </a:lnRef>
        <a:fillRef idx="1">
          <a:schemeClr val="accent2">
            <a:hueOff val="-1200000"/>
            <a:satOff val="-67136"/>
            <a:lumOff val="690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48694" tIns="156081" rIns="148694" bIns="156081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/>
            <a:t>The rest of the 70+ product categories generates 19.44% of the revenue. </a:t>
          </a:r>
        </a:p>
      </dsp:txBody>
      <dsp:txXfrm>
        <a:off x="3749417" y="2523100"/>
        <a:ext cx="3034531" cy="1820719"/>
      </dsp:txXfrm>
    </dsp:sp>
    <dsp:sp modelId="{12829B8B-1A8C-4805-8392-C0BDF9353F65}">
      <dsp:nvSpPr>
        <dsp:cNvPr id="13" name="Rectangles 12"/>
        <dsp:cNvSpPr/>
      </dsp:nvSpPr>
      <dsp:spPr bwMode="white">
        <a:xfrm>
          <a:off x="7481890" y="2523100"/>
          <a:ext cx="3034531" cy="1820719"/>
        </a:xfrm>
        <a:prstGeom prst="rect">
          <a:avLst/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48694" tIns="156081" rIns="148694" bIns="156081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/>
            <a:t>Highest ordered product combinations are as follows:</a:t>
          </a:r>
          <a:endParaRPr lang="en-US" sz="1200" dirty="0"/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dirty="0"/>
            <a:t>Toys with </a:t>
          </a:r>
          <a:r>
            <a:rPr lang="en-US" sz="1400" dirty="0" err="1"/>
            <a:t>bed_bath_table</a:t>
          </a:r>
          <a:endParaRPr lang="en-US" sz="1400" dirty="0"/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dirty="0"/>
            <a:t>Toys with </a:t>
          </a:r>
          <a:r>
            <a:rPr lang="en-US" sz="1400" dirty="0" err="1"/>
            <a:t>furniture_decor</a:t>
          </a:r>
          <a:endParaRPr lang="en-US" sz="1400" dirty="0"/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dirty="0"/>
            <a:t>Toys with computer accessories</a:t>
          </a:r>
          <a:endParaRPr lang="en-US" sz="1400" dirty="0"/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/>
            <a:t>Toys with heath_beauty</a:t>
          </a:r>
          <a:endParaRPr lang="en-US" sz="1400"/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dirty="0"/>
            <a:t>Toys with </a:t>
          </a:r>
          <a:r>
            <a:rPr lang="en-US" sz="1400" dirty="0" err="1"/>
            <a:t>watches_gifts</a:t>
          </a:r>
          <a:endParaRPr lang="en-US" sz="1400" dirty="0"/>
        </a:p>
      </dsp:txBody>
      <dsp:txXfrm>
        <a:off x="7481890" y="2523100"/>
        <a:ext cx="3034531" cy="18207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1338"/>
        <a:chOff x="0" y="0"/>
        <a:chExt cx="10515600" cy="4351338"/>
      </a:xfrm>
    </dsp:grpSpPr>
    <dsp:sp modelId="{A4461BB5-FEEE-4933-8FDA-D6817884FF34}">
      <dsp:nvSpPr>
        <dsp:cNvPr id="3" name="Rounded Rectangle 2"/>
        <dsp:cNvSpPr/>
      </dsp:nvSpPr>
      <dsp:spPr bwMode="white">
        <a:xfrm>
          <a:off x="0" y="39989"/>
          <a:ext cx="10515600" cy="10160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The company should focus on the categories which generate more than 80% of the revenue </a:t>
          </a:r>
          <a:r>
            <a:rPr lang="en-US" dirty="0" err="1"/>
            <a:t>i.e</a:t>
          </a:r>
          <a:r>
            <a:rPr lang="en-US" dirty="0"/>
            <a:t> toys by always keeping them in stock.</a:t>
          </a:r>
        </a:p>
      </dsp:txBody>
      <dsp:txXfrm>
        <a:off x="0" y="39989"/>
        <a:ext cx="10515600" cy="1016000"/>
      </dsp:txXfrm>
    </dsp:sp>
    <dsp:sp modelId="{94C89299-1C44-4525-9F94-0D3C8DE6E703}">
      <dsp:nvSpPr>
        <dsp:cNvPr id="4" name="Rounded Rectangle 3"/>
        <dsp:cNvSpPr/>
      </dsp:nvSpPr>
      <dsp:spPr bwMode="white">
        <a:xfrm>
          <a:off x="0" y="1125109"/>
          <a:ext cx="10515600" cy="10160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The company should target customers who are more likely to buy toys to boost sales as the category toys is the most ordered category.</a:t>
          </a:r>
        </a:p>
      </dsp:txBody>
      <dsp:txXfrm>
        <a:off x="0" y="1125109"/>
        <a:ext cx="10515600" cy="1016000"/>
      </dsp:txXfrm>
    </dsp:sp>
    <dsp:sp modelId="{13BDD253-327B-4C73-B3A1-2570E2E3C9CB}">
      <dsp:nvSpPr>
        <dsp:cNvPr id="5" name="Rounded Rectangle 4"/>
        <dsp:cNvSpPr/>
      </dsp:nvSpPr>
      <dsp:spPr bwMode="white">
        <a:xfrm>
          <a:off x="0" y="2210229"/>
          <a:ext cx="10515600" cy="10160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Offer promo-codes or discounts on the frequently ordered category associations to encourage cross selling among the products.</a:t>
          </a:r>
        </a:p>
      </dsp:txBody>
      <dsp:txXfrm>
        <a:off x="0" y="2210229"/>
        <a:ext cx="10515600" cy="1016000"/>
      </dsp:txXfrm>
    </dsp:sp>
    <dsp:sp modelId="{EA0EE779-DE56-4D5F-95E9-38130B889F46}">
      <dsp:nvSpPr>
        <dsp:cNvPr id="6" name="Rounded Rectangle 5"/>
        <dsp:cNvSpPr/>
      </dsp:nvSpPr>
      <dsp:spPr bwMode="white">
        <a:xfrm>
          <a:off x="0" y="3295349"/>
          <a:ext cx="10515600" cy="10160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The company can reduce some of the sub categories which have very low sales.</a:t>
          </a:r>
        </a:p>
      </dsp:txBody>
      <dsp:txXfrm>
        <a:off x="0" y="3295349"/>
        <a:ext cx="10515600" cy="1016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5028163"/>
        <a:chOff x="0" y="0"/>
        <a:chExt cx="10515600" cy="5028163"/>
      </a:xfrm>
    </dsp:grpSpPr>
    <dsp:sp modelId="{424A2E12-C0AB-4BEF-9BCD-869ED390FF5D}">
      <dsp:nvSpPr>
        <dsp:cNvPr id="3" name="Rounded Rectangle 2"/>
        <dsp:cNvSpPr/>
      </dsp:nvSpPr>
      <dsp:spPr bwMode="white">
        <a:xfrm>
          <a:off x="0" y="793500"/>
          <a:ext cx="10515600" cy="1508449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793500"/>
        <a:ext cx="10515600" cy="1508449"/>
      </dsp:txXfrm>
    </dsp:sp>
    <dsp:sp modelId="{47D9B5A9-65C7-478D-8230-9DFC10029944}">
      <dsp:nvSpPr>
        <dsp:cNvPr id="4" name="Rectangles 3"/>
        <dsp:cNvSpPr/>
      </dsp:nvSpPr>
      <dsp:spPr bwMode="white">
        <a:xfrm>
          <a:off x="456306" y="1156477"/>
          <a:ext cx="829647" cy="829647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56306" y="1156477"/>
        <a:ext cx="829647" cy="829647"/>
      </dsp:txXfrm>
    </dsp:sp>
    <dsp:sp modelId="{9D65C08A-D062-48CE-B154-A562331A2DB4}">
      <dsp:nvSpPr>
        <dsp:cNvPr id="5" name="Rectangles 4"/>
        <dsp:cNvSpPr/>
      </dsp:nvSpPr>
      <dsp:spPr bwMode="white">
        <a:xfrm>
          <a:off x="1742258" y="817076"/>
          <a:ext cx="4732020" cy="15084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59644" tIns="159644" rIns="159644" bIns="159644" anchor="ctr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tx1"/>
              </a:solidFill>
            </a:rPr>
            <a:t>Here is a snapshot of our data dictionary:</a:t>
          </a:r>
          <a:endParaRPr>
            <a:solidFill>
              <a:schemeClr val="tx1"/>
            </a:solidFill>
          </a:endParaRPr>
        </a:p>
      </dsp:txBody>
      <dsp:txXfrm>
        <a:off x="1742258" y="817076"/>
        <a:ext cx="4732020" cy="1508449"/>
      </dsp:txXfrm>
    </dsp:sp>
    <dsp:sp modelId="{CD800458-56B2-49F0-86B1-82E2CAF43ACA}">
      <dsp:nvSpPr>
        <dsp:cNvPr id="6" name="Rectangles 5"/>
        <dsp:cNvSpPr/>
      </dsp:nvSpPr>
      <dsp:spPr bwMode="white">
        <a:xfrm>
          <a:off x="6474278" y="817076"/>
          <a:ext cx="4041322" cy="15084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59644" tIns="159644" rIns="159644" bIns="159644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1"/>
              </a:solidFill>
            </a:rPr>
            <a:t>Order details such as order id, order status, order purchased timestamp, etc.</a:t>
          </a:r>
          <a:endParaRPr lang="en-US" sz="140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>
              <a:solidFill>
                <a:schemeClr val="tx1"/>
              </a:solidFill>
            </a:rPr>
            <a:t>Order Items detail such as order item id, seller id, price, shipping charges, etc.</a:t>
          </a:r>
          <a:endParaRPr lang="en-US" sz="1400" dirty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1"/>
              </a:solidFill>
            </a:rPr>
            <a:t>Customer details such as customer is, customer city, customer state, etc.</a:t>
          </a:r>
          <a:endParaRPr lang="en-US" sz="140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1"/>
              </a:solidFill>
            </a:rPr>
            <a:t>Payment details such as payment type, payment value, etc.</a:t>
          </a:r>
          <a:endParaRPr lang="en-US" sz="140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>
              <a:solidFill>
                <a:schemeClr val="tx1"/>
              </a:solidFill>
            </a:rPr>
            <a:t>Product details such as product id, product category name, product dimensions, etc.</a:t>
          </a:r>
          <a:endParaRPr>
            <a:solidFill>
              <a:schemeClr val="tx1"/>
            </a:solidFill>
          </a:endParaRPr>
        </a:p>
      </dsp:txBody>
      <dsp:txXfrm>
        <a:off x="6474278" y="817076"/>
        <a:ext cx="4041322" cy="1508449"/>
      </dsp:txXfrm>
    </dsp:sp>
    <dsp:sp modelId="{E845B721-B030-43D2-9D86-B96A93FD2BB4}">
      <dsp:nvSpPr>
        <dsp:cNvPr id="7" name="Rounded Rectangle 6"/>
        <dsp:cNvSpPr/>
      </dsp:nvSpPr>
      <dsp:spPr bwMode="white">
        <a:xfrm>
          <a:off x="0" y="2702638"/>
          <a:ext cx="10515600" cy="1508449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702638"/>
        <a:ext cx="10515600" cy="1508449"/>
      </dsp:txXfrm>
    </dsp:sp>
    <dsp:sp modelId="{66730448-FB31-4C39-9F21-804861BDE01C}">
      <dsp:nvSpPr>
        <dsp:cNvPr id="8" name="Rectangles 7"/>
        <dsp:cNvSpPr/>
      </dsp:nvSpPr>
      <dsp:spPr bwMode="white">
        <a:xfrm>
          <a:off x="456306" y="3042039"/>
          <a:ext cx="829647" cy="829647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56306" y="3042039"/>
        <a:ext cx="829647" cy="829647"/>
      </dsp:txXfrm>
    </dsp:sp>
    <dsp:sp modelId="{6305030E-16C7-4AD0-AB5A-30AC9E3C9949}">
      <dsp:nvSpPr>
        <dsp:cNvPr id="9" name="Rectangles 8"/>
        <dsp:cNvSpPr/>
      </dsp:nvSpPr>
      <dsp:spPr bwMode="white">
        <a:xfrm>
          <a:off x="1742258" y="2702638"/>
          <a:ext cx="4732020" cy="15084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59644" tIns="159644" rIns="159644" bIns="159644" anchor="ctr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The following data sources were used:</a:t>
          </a:r>
          <a:endParaRPr>
            <a:solidFill>
              <a:schemeClr val="tx1"/>
            </a:solidFill>
          </a:endParaRPr>
        </a:p>
      </dsp:txBody>
      <dsp:txXfrm>
        <a:off x="1742258" y="2702638"/>
        <a:ext cx="4732020" cy="1508449"/>
      </dsp:txXfrm>
    </dsp:sp>
    <dsp:sp modelId="{6FBDB3C8-E07D-4C12-B9B2-2E5E9CBB95A6}">
      <dsp:nvSpPr>
        <dsp:cNvPr id="10" name="Rectangles 9"/>
        <dsp:cNvSpPr/>
      </dsp:nvSpPr>
      <dsp:spPr bwMode="white">
        <a:xfrm>
          <a:off x="6474278" y="2702638"/>
          <a:ext cx="4041322" cy="15084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59644" tIns="159644" rIns="159644" bIns="15964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solidFill>
                <a:schemeClr val="tx1"/>
              </a:solidFill>
            </a:rPr>
            <a:t>OList</a:t>
          </a:r>
          <a:r>
            <a:rPr lang="en-US" dirty="0">
              <a:solidFill>
                <a:schemeClr val="tx1"/>
              </a:solidFill>
            </a:rPr>
            <a:t> retail dataset containing order-related information.</a:t>
          </a:r>
          <a:endParaRPr lang="en-US" dirty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The data consisted for the year 2016 to 2018.</a:t>
          </a:r>
          <a:endParaRPr>
            <a:solidFill>
              <a:schemeClr val="tx1"/>
            </a:solidFill>
          </a:endParaRPr>
        </a:p>
      </dsp:txBody>
      <dsp:txXfrm>
        <a:off x="6474278" y="2702638"/>
        <a:ext cx="4041322" cy="15084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5F7E8-7441-4222-8DE5-E7A98C5DADF1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B8DF7-240A-44EB-9187-E2E1A7A785C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43B8B-14CE-4969-A86C-8970414F307E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Only the cases having order status as ‘delivered’ are considered.</a:t>
          </a:r>
        </a:p>
      </dsp:txBody>
      <dsp:txXfrm>
        <a:off x="1057183" y="1805"/>
        <a:ext cx="9458416" cy="915310"/>
      </dsp:txXfrm>
    </dsp:sp>
    <dsp:sp modelId="{1D120E6B-9A25-42BD-ADBF-2A60B8CF101E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4848A-B4F3-421C-AA07-718F139162C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14F7B-DDD1-4D18-99B6-C68738E92FDA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assumed that the data provided was achieving the desired revenue.</a:t>
          </a:r>
        </a:p>
      </dsp:txBody>
      <dsp:txXfrm>
        <a:off x="1057183" y="1145944"/>
        <a:ext cx="9458416" cy="915310"/>
      </dsp:txXfrm>
    </dsp:sp>
    <dsp:sp modelId="{2C41294A-6483-43FE-9ED9-CC627476E8A9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8F3DE-042C-4963-9B8E-FF80BA4F29A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0DD7E-06E4-4851-A990-7E8C1620F5B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assumed that the company does not want to expand to new warehouses.</a:t>
          </a:r>
        </a:p>
      </dsp:txBody>
      <dsp:txXfrm>
        <a:off x="1057183" y="2290082"/>
        <a:ext cx="9458416" cy="915310"/>
      </dsp:txXfrm>
    </dsp:sp>
    <dsp:sp modelId="{B01628D1-DA26-4768-A591-45300990E864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5AF06-87D8-402A-BE6E-6FC40AF3F59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FFF85-2634-451E-8B1F-C0E814773D7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company’s strategies are decided considering there is constant growth in sales.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09F9-C755-4FF0-B60F-A8A293E61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5070-E1DF-474B-B6E5-794BE5D677D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>
            <a:normAutofit/>
          </a:bodyPr>
          <a:lstStyle/>
          <a:p>
            <a:pPr algn="l"/>
            <a:r>
              <a:rPr lang="en-US" sz="5600" b="1" dirty="0">
                <a:solidFill>
                  <a:srgbClr val="FFFFFF"/>
                </a:solidFill>
              </a:rPr>
              <a:t>Marketing and Retail Analytics: Capstone Project</a:t>
            </a:r>
            <a:endParaRPr lang="en-IN" sz="56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076" y="4201921"/>
            <a:ext cx="5369371" cy="1393444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By :</a:t>
            </a:r>
            <a:endParaRPr lang="en-US" sz="1600" dirty="0">
              <a:solidFill>
                <a:srgbClr val="FFFFFF"/>
              </a:solidFill>
            </a:endParaRPr>
          </a:p>
          <a:p>
            <a:pPr algn="l"/>
            <a:r>
              <a:rPr lang="en-IN" sz="1600" dirty="0" err="1">
                <a:solidFill>
                  <a:srgbClr val="FFFFFF"/>
                </a:solidFill>
              </a:rPr>
              <a:t>Sharadhi</a:t>
            </a:r>
            <a:r>
              <a:rPr lang="en-IN" sz="1600" dirty="0">
                <a:solidFill>
                  <a:srgbClr val="FFFFFF"/>
                </a:solidFill>
              </a:rPr>
              <a:t> Kulkarni</a:t>
            </a:r>
            <a:endParaRPr lang="en-IN" sz="1600" dirty="0">
              <a:solidFill>
                <a:srgbClr val="FFFFFF"/>
              </a:solidFill>
            </a:endParaRPr>
          </a:p>
          <a:p>
            <a:pPr algn="l"/>
            <a:r>
              <a:rPr lang="fi-FI" sz="1600" dirty="0">
                <a:solidFill>
                  <a:srgbClr val="FFFFFF"/>
                </a:solidFill>
              </a:rPr>
              <a:t>Muddada Prasana Manikanta Sai Kiran</a:t>
            </a:r>
            <a:endParaRPr lang="fi-FI" sz="1600" dirty="0">
              <a:solidFill>
                <a:srgbClr val="FFFFFF"/>
              </a:solidFill>
            </a:endParaRPr>
          </a:p>
          <a:p>
            <a:pPr algn="l"/>
            <a:r>
              <a:rPr lang="en-IN" sz="1600" dirty="0">
                <a:solidFill>
                  <a:srgbClr val="FFFFFF"/>
                </a:solidFill>
              </a:rPr>
              <a:t>Sumit Bhatia</a:t>
            </a:r>
            <a:endParaRPr lang="en-IN" sz="1600" dirty="0">
              <a:solidFill>
                <a:srgbClr val="FFFFFF"/>
              </a:solidFill>
            </a:endParaRPr>
          </a:p>
        </p:txBody>
      </p:sp>
      <p:grpSp>
        <p:nvGrpSpPr>
          <p:cNvPr id="45" name="Group 44"/>
          <p:cNvGrpSpPr>
            <a:grpSpLocks noGrp="1" noRot="1" noChangeAspect="1" noMove="1" noResize="1" noUngrp="1"/>
          </p:cNvGrpSpPr>
          <p:nvPr/>
        </p:nvGrpSpPr>
        <p:grpSpPr>
          <a:xfrm>
            <a:off x="6741794" y="1931746"/>
            <a:ext cx="465456" cy="581432"/>
            <a:chOff x="6741794" y="1931746"/>
            <a:chExt cx="465456" cy="581432"/>
          </a:xfrm>
          <a:solidFill>
            <a:srgbClr val="FFFFFF"/>
          </a:solidFill>
        </p:grpSpPr>
        <p:sp>
          <p:nvSpPr>
            <p:cNvPr id="46" name="Graphic 13"/>
            <p:cNvSpPr/>
            <p:nvPr/>
          </p:nvSpPr>
          <p:spPr>
            <a:xfrm>
              <a:off x="6757334" y="19317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Graphic 12"/>
            <p:cNvSpPr/>
            <p:nvPr/>
          </p:nvSpPr>
          <p:spPr>
            <a:xfrm>
              <a:off x="7116112" y="214158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Graphic 15"/>
            <p:cNvSpPr/>
            <p:nvPr/>
          </p:nvSpPr>
          <p:spPr>
            <a:xfrm>
              <a:off x="6741794" y="23854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50" name="Straight Connector 4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75145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Interne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480300" y="2146315"/>
            <a:ext cx="4171686" cy="41716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metal structure&#10;&#10;Description automatically generated"/>
          <p:cNvPicPr>
            <a:picLocks noChangeAspect="1"/>
          </p:cNvPicPr>
          <p:nvPr/>
        </p:nvPicPr>
        <p:blipFill rotWithShape="1"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049" b="568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Combined Insights</a:t>
            </a:r>
            <a:endParaRPr lang="en-IN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  <a:latin typeface="+mn-lt"/>
              </a:rPr>
              <a:t>Recommendations</a:t>
            </a:r>
            <a:endParaRPr lang="en-IN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Data Sources</a:t>
            </a:r>
            <a:endParaRPr lang="en-IN" dirty="0"/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502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b="1">
                <a:latin typeface="+mn-lt"/>
              </a:rPr>
              <a:t>Data Methodology</a:t>
            </a:r>
            <a:endParaRPr lang="en-IN" sz="5600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776" y="2519318"/>
            <a:ext cx="6339146" cy="365447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A thorough analysis of the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OList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Retail Dataset was conducted. The process included: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The dataset was cleaned and transformed using the python libraries of Pandas and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Numpy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in the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Jupyter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Notebook.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The missing values for the various columns were replaced with the best values.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The redundant and duplicate records were discarded and only first occurrence is kept.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Exploratory data analysis was done using the python libraries of Matplotlib and Seaborn in the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Jupyter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Notebook.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Various visualizations and Market Basket Analysis was conducted in Tableau.</a:t>
            </a:r>
            <a:endParaRPr lang="en-IN" sz="18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IN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Research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  <a:latin typeface="+mn-lt"/>
              </a:rPr>
              <a:t>Data Assumptions</a:t>
            </a:r>
            <a:endParaRPr lang="en-IN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11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blue background with white dot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5189746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Agenda</a:t>
            </a:r>
            <a:endParaRPr lang="en-IN" sz="8000">
              <a:solidFill>
                <a:srgbClr val="FFFFFF"/>
              </a:solidFill>
            </a:endParaRPr>
          </a:p>
        </p:txBody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943063" y="373057"/>
          <a:ext cx="6410738" cy="610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Background</a:t>
            </a:r>
            <a:endParaRPr lang="en-IN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6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/>
              <a:t>Objective</a:t>
            </a:r>
            <a:endParaRPr lang="en-IN" sz="5600"/>
          </a:p>
        </p:txBody>
      </p:sp>
      <p:cxnSp>
        <p:nvCxnSpPr>
          <p:cNvPr id="26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7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>
            <a:grpSpLocks noGrp="1" noRot="1" noChangeAspect="1" noMove="1" noResize="1" noUngrp="1"/>
          </p:cNvGrpSpPr>
          <p:nvPr/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" name="Rectangle 19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51" y="221046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TOP 20 PRODUCTS ORDERED BY REVENUE</a:t>
            </a:r>
            <a:endParaRPr lang="en-US" sz="3700" dirty="0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12342" y="329109"/>
            <a:ext cx="5040286" cy="135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Insights 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Highest revenue generating product comes from the toys category.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Second highest revenue generating product comes from computer accessories category.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Toys are  the highest contributors to the revenue.</a:t>
            </a:r>
            <a:endParaRPr lang="en-US" sz="2000" dirty="0"/>
          </a:p>
        </p:txBody>
      </p:sp>
      <p:pic>
        <p:nvPicPr>
          <p:cNvPr id="9" name="Content Placeholder 8" descr="A graph of a product&#10;&#10;Description automatically generated with medium confidenc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4925" y="1687483"/>
            <a:ext cx="10597547" cy="4479300"/>
          </a:xfrm>
          <a:prstGeom prst="rect">
            <a:avLst/>
          </a:prstGeom>
        </p:spPr>
      </p:pic>
      <p:pic>
        <p:nvPicPr>
          <p:cNvPr id="11" name="Picture 10" descr="A screenshot of a product category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732" y="4150390"/>
            <a:ext cx="1579953" cy="1358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/>
          <p:cNvGrpSpPr>
            <a:grpSpLocks noGrp="1" noRot="1" noChangeAspect="1" noMove="1" noResize="1" noUngrp="1"/>
          </p:cNvGrpSpPr>
          <p:nvPr/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2" name="Rectangle 11"/>
            <p:cNvSpPr/>
            <p:nvPr/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2"/>
            <p:cNvSpPr/>
            <p:nvPr/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4"/>
            <p:cNvSpPr/>
            <p:nvPr/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484" y="2459116"/>
            <a:ext cx="3702579" cy="352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Insights :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product with highest number of orders comes from toys category.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second highest product in terms of number of orders comes from </a:t>
            </a:r>
            <a:r>
              <a:rPr lang="en-US" sz="2000" dirty="0" err="1">
                <a:solidFill>
                  <a:srgbClr val="FFFFFF"/>
                </a:solidFill>
              </a:rPr>
              <a:t>health_beauty</a:t>
            </a:r>
            <a:r>
              <a:rPr lang="en-US" sz="2000" dirty="0">
                <a:solidFill>
                  <a:srgbClr val="FFFFFF"/>
                </a:solidFill>
              </a:rPr>
              <a:t> category.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Screenshot 2023-09-17 19435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16955" y="500380"/>
            <a:ext cx="6075045" cy="5483860"/>
          </a:xfrm>
          <a:prstGeom prst="rect">
            <a:avLst/>
          </a:prstGeom>
        </p:spPr>
      </p:pic>
      <p:pic>
        <p:nvPicPr>
          <p:cNvPr id="4" name="Content Placeholder 3" descr="Screenshot 2023-09-17 19440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77425" y="4240530"/>
            <a:ext cx="1476375" cy="123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" y="365125"/>
            <a:ext cx="842391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Ordered Products by Quantity</a:t>
            </a:r>
            <a:endParaRPr lang="en-US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Percent Running Totals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Percentage of Total Running Revenue and Quantity Ordered has been broken down by Product Id.</a:t>
            </a: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contribution of each product towards the total revenue can be identified.</a:t>
            </a: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34043" y="422894"/>
            <a:ext cx="6332652" cy="6012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lor Cover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0" y="-518"/>
            <a:ext cx="12188952" cy="3490956"/>
            <a:chOff x="651279" y="598259"/>
            <a:chExt cx="10889442" cy="5680742"/>
          </a:xfrm>
        </p:grpSpPr>
        <p:sp>
          <p:nvSpPr>
            <p:cNvPr id="18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1106" r="4" b="18622"/>
          <a:stretch>
            <a:fillRect/>
          </a:stretch>
        </p:blipFill>
        <p:spPr>
          <a:xfrm>
            <a:off x="716743" y="2609311"/>
            <a:ext cx="10862480" cy="4069818"/>
          </a:xfrm>
          <a:prstGeom prst="rect">
            <a:avLst/>
          </a:prstGeom>
        </p:spPr>
      </p:pic>
      <p:grpSp>
        <p:nvGrpSpPr>
          <p:cNvPr id="21" name="Group 20"/>
          <p:cNvGrpSpPr>
            <a:grpSpLocks noGrp="1" noRot="1" noChangeAspect="1" noMove="1" noResize="1" noUngrp="1"/>
          </p:cNvGrpSpPr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2" name="Freeform: Shape 21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49" y="-70661"/>
            <a:ext cx="5692954" cy="11359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Revenue Pareto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6472" y="174498"/>
            <a:ext cx="5692953" cy="265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Insights :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Toys, </a:t>
            </a:r>
            <a:r>
              <a:rPr lang="en-US" dirty="0" err="1">
                <a:solidFill>
                  <a:schemeClr val="bg1"/>
                </a:solidFill>
              </a:rPr>
              <a:t>health_beauty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watches_gift</a:t>
            </a:r>
            <a:r>
              <a:rPr lang="en-US" dirty="0">
                <a:solidFill>
                  <a:schemeClr val="bg1"/>
                </a:solidFill>
              </a:rPr>
              <a:t> combine generate     80.56% of the revenue.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Toys alone generates 76.23% of the revenue.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The rest of the 70+ product categories generates 19.44% of the revenue. 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761" b="1"/>
          <a:stretch>
            <a:fillRect/>
          </a:stretch>
        </p:blipFill>
        <p:spPr>
          <a:xfrm>
            <a:off x="9041284" y="2601586"/>
            <a:ext cx="2504715" cy="633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2" name="Rectangle 11"/>
            <p:cNvSpPr/>
            <p:nvPr/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Basket Analysis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484" y="2459116"/>
            <a:ext cx="3702579" cy="352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Market Basket Analysis was performed to find the frequently ordered product combinations.</a:t>
            </a:r>
            <a:endParaRPr lang="en-US" sz="17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Highest ordered product combinations are as follows:</a:t>
            </a:r>
            <a:endParaRPr lang="en-US" sz="17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Toys with </a:t>
            </a:r>
            <a:r>
              <a:rPr lang="en-US" sz="1700" dirty="0" err="1">
                <a:solidFill>
                  <a:srgbClr val="FFFFFF"/>
                </a:solidFill>
              </a:rPr>
              <a:t>bed_bath_table</a:t>
            </a:r>
            <a:endParaRPr lang="en-US" sz="17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Toys with </a:t>
            </a:r>
            <a:r>
              <a:rPr lang="en-US" sz="1700" dirty="0" err="1">
                <a:solidFill>
                  <a:srgbClr val="FFFFFF"/>
                </a:solidFill>
              </a:rPr>
              <a:t>furniture_decor</a:t>
            </a:r>
            <a:endParaRPr lang="en-US" sz="17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Toys with computer accessories</a:t>
            </a:r>
            <a:endParaRPr lang="en-US" sz="17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Toys with </a:t>
            </a:r>
            <a:r>
              <a:rPr lang="en-US" sz="1700" dirty="0" err="1">
                <a:solidFill>
                  <a:srgbClr val="FFFFFF"/>
                </a:solidFill>
              </a:rPr>
              <a:t>heath_beauty</a:t>
            </a:r>
            <a:endParaRPr lang="en-US" sz="17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Toys with </a:t>
            </a:r>
            <a:r>
              <a:rPr lang="en-US" sz="1700" dirty="0" err="1">
                <a:solidFill>
                  <a:srgbClr val="FFFFFF"/>
                </a:solidFill>
              </a:rPr>
              <a:t>watches_gifts</a:t>
            </a: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4459" y="880512"/>
            <a:ext cx="6831938" cy="4842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1912</Words>
  <Application>WPS Presentation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Office Theme</vt:lpstr>
      <vt:lpstr>Marketing and Retail Analytics: Capstone Project</vt:lpstr>
      <vt:lpstr>Agenda</vt:lpstr>
      <vt:lpstr>Background</vt:lpstr>
      <vt:lpstr>Objective</vt:lpstr>
      <vt:lpstr>TOP 20 PRODUCTS ORDERED BY REVENUE</vt:lpstr>
      <vt:lpstr>Top Ordered Products by Quantity</vt:lpstr>
      <vt:lpstr>Percent Running Totals</vt:lpstr>
      <vt:lpstr>Revenue Pareto</vt:lpstr>
      <vt:lpstr>Market Basket Analysis</vt:lpstr>
      <vt:lpstr>Combined Insights</vt:lpstr>
      <vt:lpstr>Recommendations</vt:lpstr>
      <vt:lpstr>Data Sources</vt:lpstr>
      <vt:lpstr>Data Methodology</vt:lpstr>
      <vt:lpstr>Data Assumptions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and Retail Analytics: Capstone Project</dc:title>
  <dc:creator>Sumit Bhatia</dc:creator>
  <cp:lastModifiedBy>loose</cp:lastModifiedBy>
  <cp:revision>13</cp:revision>
  <dcterms:created xsi:type="dcterms:W3CDTF">2023-09-16T12:15:00Z</dcterms:created>
  <dcterms:modified xsi:type="dcterms:W3CDTF">2023-09-17T14:31:15Z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C5B599E7ECC84F069FD168805A23B638_13</vt:lpwstr>
  </property>
  <property fmtid="{D5CDD505-2E9C-101B-9397-08002B2CF9AE}" pid="3" name="KSOProductBuildVer">
    <vt:lpwstr>1033-12.2.0.13215</vt:lpwstr>
  </property>
</Properties>
</file>