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</p:sldMasterIdLst>
  <p:notesMasterIdLst>
    <p:notesMasterId r:id="rId7"/>
  </p:notesMasterIdLst>
  <p:sldIdLst>
    <p:sldId id="256" r:id="rId2"/>
    <p:sldId id="314" r:id="rId3"/>
    <p:sldId id="271" r:id="rId4"/>
    <p:sldId id="260" r:id="rId5"/>
    <p:sldId id="276" r:id="rId6"/>
  </p:sldIdLst>
  <p:sldSz cx="9144000" cy="5143500" type="screen16x9"/>
  <p:notesSz cx="6858000" cy="9144000"/>
  <p:embeddedFontLst>
    <p:embeddedFont>
      <p:font typeface="Darker Grotesque" panose="020B0604020202020204" charset="0"/>
      <p:regular r:id="rId8"/>
      <p:bold r:id="rId9"/>
    </p:embeddedFont>
    <p:embeddedFont>
      <p:font typeface="Orbitron" panose="020B0604020202020204" charset="0"/>
      <p:regular r:id="rId10"/>
      <p:bold r:id="rId11"/>
    </p:embeddedFont>
    <p:embeddedFont>
      <p:font typeface="Orbitron Black" panose="020B0604020202020204" charset="0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E9FF"/>
    <a:srgbClr val="F3C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7993CE-E832-4725-A775-D5B6DCE70C6E}">
  <a:tblStyle styleId="{807993CE-E832-4725-A775-D5B6DCE70C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F34CA36-35B1-499B-8642-9E2F4378284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-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d527f7846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d527f7846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gd55b463498_0_9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1" name="Google Shape;2391;gd55b463498_0_9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e337a1eed6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e337a1eed6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d55b46349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d55b463498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7a3de6cf2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7a3de6cf2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2250" y="1870875"/>
            <a:ext cx="5804400" cy="12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00" y="32380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 l="7340" r="4538" b="19768"/>
          <a:stretch/>
        </p:blipFill>
        <p:spPr>
          <a:xfrm rot="9134663">
            <a:off x="5216409" y="2807138"/>
            <a:ext cx="5981304" cy="41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8"/>
          <p:cNvPicPr preferRelativeResize="0"/>
          <p:nvPr/>
        </p:nvPicPr>
        <p:blipFill rotWithShape="1">
          <a:blip r:embed="rId2">
            <a:alphaModFix/>
          </a:blip>
          <a:srcRect l="7340" r="4538" b="19768"/>
          <a:stretch/>
        </p:blipFill>
        <p:spPr>
          <a:xfrm rot="9134665">
            <a:off x="640936" y="-587160"/>
            <a:ext cx="7862096" cy="5424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8"/>
          <p:cNvPicPr preferRelativeResize="0"/>
          <p:nvPr/>
        </p:nvPicPr>
        <p:blipFill rotWithShape="1">
          <a:blip r:embed="rId2">
            <a:alphaModFix/>
          </a:blip>
          <a:srcRect l="7340" r="4538" b="19768"/>
          <a:stretch/>
        </p:blipFill>
        <p:spPr>
          <a:xfrm rot="-2359540">
            <a:off x="-1115599" y="-633789"/>
            <a:ext cx="3498423" cy="2413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8"/>
          <p:cNvPicPr preferRelativeResize="0"/>
          <p:nvPr/>
        </p:nvPicPr>
        <p:blipFill rotWithShape="1">
          <a:blip r:embed="rId2">
            <a:alphaModFix/>
          </a:blip>
          <a:srcRect l="7340" r="4538" b="19768"/>
          <a:stretch/>
        </p:blipFill>
        <p:spPr>
          <a:xfrm rot="7857552">
            <a:off x="5346224" y="-2011764"/>
            <a:ext cx="3498427" cy="2413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8"/>
          <p:cNvPicPr preferRelativeResize="0"/>
          <p:nvPr/>
        </p:nvPicPr>
        <p:blipFill rotWithShape="1">
          <a:blip r:embed="rId2">
            <a:alphaModFix/>
          </a:blip>
          <a:srcRect l="7340" r="4538" b="19768"/>
          <a:stretch/>
        </p:blipFill>
        <p:spPr>
          <a:xfrm rot="8099952">
            <a:off x="400134" y="3004414"/>
            <a:ext cx="1541807" cy="10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 rotWithShape="1">
          <a:blip r:embed="rId2">
            <a:alphaModFix/>
          </a:blip>
          <a:srcRect l="7340" r="4538" b="19768"/>
          <a:stretch/>
        </p:blipFill>
        <p:spPr>
          <a:xfrm rot="-3600043">
            <a:off x="7336108" y="2039888"/>
            <a:ext cx="1541809" cy="10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337" y="-1269810"/>
            <a:ext cx="3185085" cy="241362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8107075" y="-377987"/>
            <a:ext cx="1902000" cy="1902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9525" dir="103200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p8"/>
          <p:cNvSpPr/>
          <p:nvPr/>
        </p:nvSpPr>
        <p:spPr>
          <a:xfrm>
            <a:off x="-284900" y="4457475"/>
            <a:ext cx="1250700" cy="12507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9525" dir="103200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3"/>
          <p:cNvGrpSpPr/>
          <p:nvPr/>
        </p:nvGrpSpPr>
        <p:grpSpPr>
          <a:xfrm>
            <a:off x="-2519465" y="-1064375"/>
            <a:ext cx="13382030" cy="8111790"/>
            <a:chOff x="-2519465" y="-1064375"/>
            <a:chExt cx="13382030" cy="8111790"/>
          </a:xfrm>
        </p:grpSpPr>
        <p:sp>
          <p:nvSpPr>
            <p:cNvPr id="84" name="Google Shape;84;p13"/>
            <p:cNvSpPr/>
            <p:nvPr/>
          </p:nvSpPr>
          <p:spPr>
            <a:xfrm>
              <a:off x="-2305525" y="1750825"/>
              <a:ext cx="2815200" cy="2815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4877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7362900" y="-1064375"/>
              <a:ext cx="2815200" cy="2815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4877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86" name="Google Shape;86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2051225">
              <a:off x="8058638" y="215269"/>
              <a:ext cx="1005627" cy="7620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3"/>
            <p:cNvPicPr preferRelativeResize="0"/>
            <p:nvPr/>
          </p:nvPicPr>
          <p:blipFill rotWithShape="1">
            <a:blip r:embed="rId3">
              <a:alphaModFix/>
            </a:blip>
            <a:srcRect l="7340" r="4538" b="19768"/>
            <a:stretch/>
          </p:blipFill>
          <p:spPr>
            <a:xfrm rot="10666232">
              <a:off x="-1063726" y="-337746"/>
              <a:ext cx="2544482" cy="17554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3"/>
            <p:cNvPicPr preferRelativeResize="0"/>
            <p:nvPr/>
          </p:nvPicPr>
          <p:blipFill rotWithShape="1">
            <a:blip r:embed="rId3">
              <a:alphaModFix/>
            </a:blip>
            <a:srcRect l="7340" r="4538" b="19768"/>
            <a:stretch/>
          </p:blipFill>
          <p:spPr>
            <a:xfrm rot="8474785">
              <a:off x="7529762" y="3538855"/>
              <a:ext cx="3013777" cy="20792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3"/>
            <p:cNvPicPr preferRelativeResize="0"/>
            <p:nvPr/>
          </p:nvPicPr>
          <p:blipFill rotWithShape="1">
            <a:blip r:embed="rId3">
              <a:alphaModFix/>
            </a:blip>
            <a:srcRect l="7340" r="4538" b="19768"/>
            <a:stretch/>
          </p:blipFill>
          <p:spPr>
            <a:xfrm rot="8474785">
              <a:off x="-2200438" y="4253780"/>
              <a:ext cx="3013777" cy="20792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720000" y="19459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052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720000" y="23801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3"/>
          </p:nvPr>
        </p:nvSpPr>
        <p:spPr>
          <a:xfrm>
            <a:off x="3403800" y="19459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5052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5"/>
          </p:nvPr>
        </p:nvSpPr>
        <p:spPr>
          <a:xfrm>
            <a:off x="3403800" y="23801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6"/>
          </p:nvPr>
        </p:nvSpPr>
        <p:spPr>
          <a:xfrm>
            <a:off x="6087600" y="19459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5052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8"/>
          </p:nvPr>
        </p:nvSpPr>
        <p:spPr>
          <a:xfrm>
            <a:off x="6087600" y="23801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9"/>
          </p:nvPr>
        </p:nvSpPr>
        <p:spPr>
          <a:xfrm>
            <a:off x="720000" y="36591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32184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4"/>
          </p:nvPr>
        </p:nvSpPr>
        <p:spPr>
          <a:xfrm>
            <a:off x="720000" y="4093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15"/>
          </p:nvPr>
        </p:nvSpPr>
        <p:spPr>
          <a:xfrm>
            <a:off x="3403800" y="36591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16" hasCustomPrompt="1"/>
          </p:nvPr>
        </p:nvSpPr>
        <p:spPr>
          <a:xfrm>
            <a:off x="3403800" y="32184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7"/>
          </p:nvPr>
        </p:nvSpPr>
        <p:spPr>
          <a:xfrm>
            <a:off x="3403800" y="4093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18"/>
          </p:nvPr>
        </p:nvSpPr>
        <p:spPr>
          <a:xfrm>
            <a:off x="6087600" y="36591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9" hasCustomPrompt="1"/>
          </p:nvPr>
        </p:nvSpPr>
        <p:spPr>
          <a:xfrm>
            <a:off x="6087600" y="32184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20"/>
          </p:nvPr>
        </p:nvSpPr>
        <p:spPr>
          <a:xfrm>
            <a:off x="6087600" y="4093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42"/>
          <p:cNvGrpSpPr/>
          <p:nvPr/>
        </p:nvGrpSpPr>
        <p:grpSpPr>
          <a:xfrm>
            <a:off x="-2189843" y="-2877590"/>
            <a:ext cx="12916773" cy="9519968"/>
            <a:chOff x="-2189843" y="-2877590"/>
            <a:chExt cx="12916773" cy="9519968"/>
          </a:xfrm>
        </p:grpSpPr>
        <p:pic>
          <p:nvPicPr>
            <p:cNvPr id="343" name="Google Shape;343;p42"/>
            <p:cNvPicPr preferRelativeResize="0"/>
            <p:nvPr/>
          </p:nvPicPr>
          <p:blipFill rotWithShape="1">
            <a:blip r:embed="rId2">
              <a:alphaModFix/>
            </a:blip>
            <a:srcRect l="7340" r="4538" b="19768"/>
            <a:stretch/>
          </p:blipFill>
          <p:spPr>
            <a:xfrm rot="-1799987" flipH="1">
              <a:off x="-1661597" y="-1857170"/>
              <a:ext cx="5007392" cy="34546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" name="Google Shape;344;p42"/>
            <p:cNvPicPr preferRelativeResize="0"/>
            <p:nvPr/>
          </p:nvPicPr>
          <p:blipFill rotWithShape="1">
            <a:blip r:embed="rId2">
              <a:alphaModFix/>
            </a:blip>
            <a:srcRect l="7340" r="4538" b="19768"/>
            <a:stretch/>
          </p:blipFill>
          <p:spPr>
            <a:xfrm rot="-10799984" flipH="1">
              <a:off x="-420974" y="4379682"/>
              <a:ext cx="3279626" cy="22626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5" name="Google Shape;345;p42"/>
            <p:cNvPicPr preferRelativeResize="0"/>
            <p:nvPr/>
          </p:nvPicPr>
          <p:blipFill rotWithShape="1">
            <a:blip r:embed="rId2">
              <a:alphaModFix/>
            </a:blip>
            <a:srcRect l="7340" r="4538" b="19768"/>
            <a:stretch/>
          </p:blipFill>
          <p:spPr>
            <a:xfrm rot="1510776" flipH="1">
              <a:off x="7227583" y="-558145"/>
              <a:ext cx="3183386" cy="21962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" name="Google Shape;346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051224">
              <a:off x="8069493" y="1023379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7" name="Google Shape;347;p42"/>
          <p:cNvSpPr txBox="1">
            <a:spLocks noGrp="1"/>
          </p:cNvSpPr>
          <p:nvPr>
            <p:ph type="title"/>
          </p:nvPr>
        </p:nvSpPr>
        <p:spPr>
          <a:xfrm>
            <a:off x="780300" y="3151325"/>
            <a:ext cx="2215800" cy="4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8" name="Google Shape;348;p42"/>
          <p:cNvSpPr txBox="1">
            <a:spLocks noGrp="1"/>
          </p:cNvSpPr>
          <p:nvPr>
            <p:ph type="subTitle" idx="1"/>
          </p:nvPr>
        </p:nvSpPr>
        <p:spPr>
          <a:xfrm>
            <a:off x="985200" y="3594696"/>
            <a:ext cx="1806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42"/>
          <p:cNvSpPr txBox="1">
            <a:spLocks noGrp="1"/>
          </p:cNvSpPr>
          <p:nvPr>
            <p:ph type="title" idx="2"/>
          </p:nvPr>
        </p:nvSpPr>
        <p:spPr>
          <a:xfrm>
            <a:off x="3464100" y="3151325"/>
            <a:ext cx="2215800" cy="4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0" name="Google Shape;350;p42"/>
          <p:cNvSpPr txBox="1">
            <a:spLocks noGrp="1"/>
          </p:cNvSpPr>
          <p:nvPr>
            <p:ph type="subTitle" idx="3"/>
          </p:nvPr>
        </p:nvSpPr>
        <p:spPr>
          <a:xfrm>
            <a:off x="3669000" y="3594696"/>
            <a:ext cx="1806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42"/>
          <p:cNvSpPr txBox="1">
            <a:spLocks noGrp="1"/>
          </p:cNvSpPr>
          <p:nvPr>
            <p:ph type="title" idx="4"/>
          </p:nvPr>
        </p:nvSpPr>
        <p:spPr>
          <a:xfrm>
            <a:off x="6178050" y="3151325"/>
            <a:ext cx="2215800" cy="4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2" name="Google Shape;352;p42"/>
          <p:cNvSpPr txBox="1">
            <a:spLocks noGrp="1"/>
          </p:cNvSpPr>
          <p:nvPr>
            <p:ph type="subTitle" idx="5"/>
          </p:nvPr>
        </p:nvSpPr>
        <p:spPr>
          <a:xfrm>
            <a:off x="6382950" y="3594696"/>
            <a:ext cx="1806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42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4" name="Google Shape;354;p42"/>
          <p:cNvSpPr/>
          <p:nvPr/>
        </p:nvSpPr>
        <p:spPr>
          <a:xfrm>
            <a:off x="7349325" y="4362725"/>
            <a:ext cx="3043800" cy="30441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BLANK_1_1_1_2_1_1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3"/>
          <p:cNvSpPr txBox="1">
            <a:spLocks noGrp="1"/>
          </p:cNvSpPr>
          <p:nvPr>
            <p:ph type="title"/>
          </p:nvPr>
        </p:nvSpPr>
        <p:spPr>
          <a:xfrm>
            <a:off x="780300" y="1920041"/>
            <a:ext cx="2215800" cy="4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7" name="Google Shape;357;p43"/>
          <p:cNvSpPr txBox="1">
            <a:spLocks noGrp="1"/>
          </p:cNvSpPr>
          <p:nvPr>
            <p:ph type="subTitle" idx="1"/>
          </p:nvPr>
        </p:nvSpPr>
        <p:spPr>
          <a:xfrm>
            <a:off x="780300" y="2420170"/>
            <a:ext cx="221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43"/>
          <p:cNvSpPr txBox="1">
            <a:spLocks noGrp="1"/>
          </p:cNvSpPr>
          <p:nvPr>
            <p:ph type="title" idx="2"/>
          </p:nvPr>
        </p:nvSpPr>
        <p:spPr>
          <a:xfrm>
            <a:off x="3464100" y="3151325"/>
            <a:ext cx="2215800" cy="4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9" name="Google Shape;359;p43"/>
          <p:cNvSpPr txBox="1">
            <a:spLocks noGrp="1"/>
          </p:cNvSpPr>
          <p:nvPr>
            <p:ph type="subTitle" idx="3"/>
          </p:nvPr>
        </p:nvSpPr>
        <p:spPr>
          <a:xfrm>
            <a:off x="3464100" y="3651454"/>
            <a:ext cx="221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43"/>
          <p:cNvSpPr txBox="1">
            <a:spLocks noGrp="1"/>
          </p:cNvSpPr>
          <p:nvPr>
            <p:ph type="title" idx="4"/>
          </p:nvPr>
        </p:nvSpPr>
        <p:spPr>
          <a:xfrm>
            <a:off x="6147900" y="1920041"/>
            <a:ext cx="2215800" cy="4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1" name="Google Shape;361;p43"/>
          <p:cNvSpPr txBox="1">
            <a:spLocks noGrp="1"/>
          </p:cNvSpPr>
          <p:nvPr>
            <p:ph type="subTitle" idx="5"/>
          </p:nvPr>
        </p:nvSpPr>
        <p:spPr>
          <a:xfrm>
            <a:off x="6147900" y="2420170"/>
            <a:ext cx="221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43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5"/>
          <p:cNvSpPr/>
          <p:nvPr/>
        </p:nvSpPr>
        <p:spPr>
          <a:xfrm>
            <a:off x="1181400" y="4001050"/>
            <a:ext cx="3029400" cy="30294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dist="19050" dir="5400000" algn="bl" rotWithShape="0">
              <a:schemeClr val="accent1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17" name="Google Shape;517;p55"/>
          <p:cNvPicPr preferRelativeResize="0"/>
          <p:nvPr/>
        </p:nvPicPr>
        <p:blipFill rotWithShape="1">
          <a:blip r:embed="rId2">
            <a:alphaModFix/>
          </a:blip>
          <a:srcRect l="7340" r="4538" b="19768"/>
          <a:stretch/>
        </p:blipFill>
        <p:spPr>
          <a:xfrm rot="9000006">
            <a:off x="6631531" y="3074710"/>
            <a:ext cx="4407288" cy="3040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55"/>
          <p:cNvPicPr preferRelativeResize="0"/>
          <p:nvPr/>
        </p:nvPicPr>
        <p:blipFill rotWithShape="1">
          <a:blip r:embed="rId2">
            <a:alphaModFix/>
          </a:blip>
          <a:srcRect l="7340" r="4538" b="19768"/>
          <a:stretch/>
        </p:blipFill>
        <p:spPr>
          <a:xfrm rot="10078522">
            <a:off x="2368356" y="-2528990"/>
            <a:ext cx="4407288" cy="3040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55"/>
          <p:cNvPicPr preferRelativeResize="0"/>
          <p:nvPr/>
        </p:nvPicPr>
        <p:blipFill rotWithShape="1">
          <a:blip r:embed="rId2">
            <a:alphaModFix/>
          </a:blip>
          <a:srcRect l="7340" r="4538" b="19768"/>
          <a:stretch/>
        </p:blipFill>
        <p:spPr>
          <a:xfrm rot="-8099992">
            <a:off x="-1888368" y="3524285"/>
            <a:ext cx="4407289" cy="304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6"/>
          <p:cNvSpPr/>
          <p:nvPr/>
        </p:nvSpPr>
        <p:spPr>
          <a:xfrm>
            <a:off x="6982463" y="3599050"/>
            <a:ext cx="3058800" cy="30588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9525" dir="103200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22" name="Google Shape;522;p56"/>
          <p:cNvPicPr preferRelativeResize="0"/>
          <p:nvPr/>
        </p:nvPicPr>
        <p:blipFill rotWithShape="1">
          <a:blip r:embed="rId2">
            <a:alphaModFix/>
          </a:blip>
          <a:srcRect l="7340" r="4538" b="19768"/>
          <a:stretch/>
        </p:blipFill>
        <p:spPr>
          <a:xfrm rot="9134656">
            <a:off x="6293780" y="3644943"/>
            <a:ext cx="4436165" cy="3060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56"/>
          <p:cNvPicPr preferRelativeResize="0"/>
          <p:nvPr/>
        </p:nvPicPr>
        <p:blipFill rotWithShape="1">
          <a:blip r:embed="rId2">
            <a:alphaModFix/>
          </a:blip>
          <a:srcRect l="7340" r="4538" b="19768"/>
          <a:stretch/>
        </p:blipFill>
        <p:spPr>
          <a:xfrm rot="-2359540">
            <a:off x="-1115599" y="-633789"/>
            <a:ext cx="3498423" cy="2413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56"/>
          <p:cNvPicPr preferRelativeResize="0"/>
          <p:nvPr/>
        </p:nvPicPr>
        <p:blipFill rotWithShape="1">
          <a:blip r:embed="rId2">
            <a:alphaModFix/>
          </a:blip>
          <a:srcRect l="7340" r="4538" b="19768"/>
          <a:stretch/>
        </p:blipFill>
        <p:spPr>
          <a:xfrm rot="8382963">
            <a:off x="7473048" y="-1903224"/>
            <a:ext cx="3498429" cy="2413614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56"/>
          <p:cNvSpPr/>
          <p:nvPr/>
        </p:nvSpPr>
        <p:spPr>
          <a:xfrm>
            <a:off x="-1677013" y="3486525"/>
            <a:ext cx="3352800" cy="33528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9525" dir="103200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rbitron Black"/>
              <a:buNone/>
              <a:defRPr sz="23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●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○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■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●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○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■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●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○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arker Grotesque"/>
              <a:buChar char="■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59" r:id="rId4"/>
    <p:sldLayoutId id="2147483688" r:id="rId5"/>
    <p:sldLayoutId id="2147483689" r:id="rId6"/>
    <p:sldLayoutId id="2147483701" r:id="rId7"/>
    <p:sldLayoutId id="214748370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4.xm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microsoft.com/office/2007/relationships/hdphoto" Target="../media/hdphoto3.wdp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9"/>
          <p:cNvSpPr/>
          <p:nvPr/>
        </p:nvSpPr>
        <p:spPr>
          <a:xfrm>
            <a:off x="2031735" y="1880804"/>
            <a:ext cx="4719765" cy="45472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>
                  <a:noFill/>
                </a:ln>
                <a:gradFill>
                  <a:gsLst>
                    <a:gs pos="0">
                      <a:srgbClr val="8DF1FF"/>
                    </a:gs>
                    <a:gs pos="30000">
                      <a:srgbClr val="F2CEFF"/>
                    </a:gs>
                    <a:gs pos="100000">
                      <a:srgbClr val="0445FF"/>
                    </a:gs>
                  </a:gsLst>
                  <a:lin ang="8099331" scaled="0"/>
                </a:gradFill>
                <a:latin typeface="Orbitron;900"/>
              </a:rPr>
              <a:t>The Future </a:t>
            </a:r>
            <a:endParaRPr b="0" i="0" dirty="0">
              <a:ln>
                <a:noFill/>
              </a:ln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099331" scaled="0"/>
              </a:gradFill>
              <a:latin typeface="Orbitron;900"/>
            </a:endParaRPr>
          </a:p>
        </p:txBody>
      </p:sp>
      <p:sp>
        <p:nvSpPr>
          <p:cNvPr id="535" name="Google Shape;535;p59"/>
          <p:cNvSpPr/>
          <p:nvPr/>
        </p:nvSpPr>
        <p:spPr>
          <a:xfrm>
            <a:off x="2632587" y="2566925"/>
            <a:ext cx="4095216" cy="4502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>
                  <a:noFill/>
                </a:ln>
                <a:gradFill>
                  <a:gsLst>
                    <a:gs pos="0">
                      <a:srgbClr val="8DF1FF"/>
                    </a:gs>
                    <a:gs pos="30000">
                      <a:srgbClr val="F2CEFF"/>
                    </a:gs>
                    <a:gs pos="100000">
                      <a:srgbClr val="0445FF"/>
                    </a:gs>
                  </a:gsLst>
                  <a:lin ang="8099331" scaled="0"/>
                </a:gradFill>
                <a:latin typeface="Orbitron;900"/>
              </a:rPr>
              <a:t>Of Robots </a:t>
            </a:r>
            <a:endParaRPr b="0" i="0" dirty="0">
              <a:ln>
                <a:noFill/>
              </a:ln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099331" scaled="0"/>
              </a:gradFill>
              <a:latin typeface="Orbitron;900"/>
            </a:endParaRPr>
          </a:p>
        </p:txBody>
      </p:sp>
      <p:sp>
        <p:nvSpPr>
          <p:cNvPr id="537" name="Google Shape;537;p59"/>
          <p:cNvSpPr txBox="1">
            <a:spLocks noGrp="1"/>
          </p:cNvSpPr>
          <p:nvPr>
            <p:ph type="subTitle" idx="1"/>
          </p:nvPr>
        </p:nvSpPr>
        <p:spPr>
          <a:xfrm>
            <a:off x="2392500" y="32380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rbitron" panose="020B0604020202020204" charset="0"/>
              </a:rPr>
              <a:t>Will The Robots Change The Future For The Best?</a:t>
            </a:r>
            <a:endParaRPr dirty="0">
              <a:latin typeface="Orbitron" panose="020B0604020202020204" charset="0"/>
            </a:endParaRPr>
          </a:p>
        </p:txBody>
      </p:sp>
      <p:grpSp>
        <p:nvGrpSpPr>
          <p:cNvPr id="538" name="Google Shape;538;p59"/>
          <p:cNvGrpSpPr/>
          <p:nvPr/>
        </p:nvGrpSpPr>
        <p:grpSpPr>
          <a:xfrm>
            <a:off x="1213874" y="751483"/>
            <a:ext cx="43276" cy="411646"/>
            <a:chOff x="1256711" y="1178908"/>
            <a:chExt cx="43276" cy="411646"/>
          </a:xfrm>
        </p:grpSpPr>
        <p:grpSp>
          <p:nvGrpSpPr>
            <p:cNvPr id="539" name="Google Shape;539;p59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540" name="Google Shape;540;p59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1" name="Google Shape;541;p59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2" name="Google Shape;542;p59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43" name="Google Shape;543;p59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544" name="Google Shape;544;p59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5" name="Google Shape;545;p59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6" name="Google Shape;546;p59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547" name="Google Shape;547;p59"/>
          <p:cNvGrpSpPr/>
          <p:nvPr/>
        </p:nvGrpSpPr>
        <p:grpSpPr>
          <a:xfrm>
            <a:off x="6947274" y="3898783"/>
            <a:ext cx="43276" cy="411646"/>
            <a:chOff x="1256711" y="1178908"/>
            <a:chExt cx="43276" cy="411646"/>
          </a:xfrm>
        </p:grpSpPr>
        <p:grpSp>
          <p:nvGrpSpPr>
            <p:cNvPr id="548" name="Google Shape;548;p59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549" name="Google Shape;549;p59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0" name="Google Shape;550;p59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1" name="Google Shape;551;p59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52" name="Google Shape;552;p59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553" name="Google Shape;553;p59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4" name="Google Shape;554;p59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5" name="Google Shape;555;p59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556" name="Google Shape;556;p59"/>
          <p:cNvSpPr/>
          <p:nvPr/>
        </p:nvSpPr>
        <p:spPr>
          <a:xfrm>
            <a:off x="2534442" y="-3699637"/>
            <a:ext cx="4830000" cy="48303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4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7" name="Google Shape;557;p59"/>
          <p:cNvSpPr/>
          <p:nvPr/>
        </p:nvSpPr>
        <p:spPr>
          <a:xfrm>
            <a:off x="7446650" y="3964738"/>
            <a:ext cx="1260600" cy="12606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dist="19050" dir="5400000" algn="bl" rotWithShape="0">
              <a:srgbClr val="4877FF">
                <a:alpha val="7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8" name="Google Shape;558;p59"/>
          <p:cNvSpPr/>
          <p:nvPr/>
        </p:nvSpPr>
        <p:spPr>
          <a:xfrm>
            <a:off x="-1777700" y="1816800"/>
            <a:ext cx="3524100" cy="35241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dist="19050" dir="5400000" algn="bl" rotWithShape="0">
              <a:schemeClr val="accent1">
                <a:alpha val="4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9" name="Google Shape;559;p59"/>
          <p:cNvSpPr/>
          <p:nvPr/>
        </p:nvSpPr>
        <p:spPr>
          <a:xfrm>
            <a:off x="7111775" y="-1569850"/>
            <a:ext cx="3524100" cy="35241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dist="19050" dir="5400000" algn="bl" rotWithShape="0">
              <a:schemeClr val="accent1">
                <a:alpha val="4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60" name="Google Shape;560;p59"/>
          <p:cNvPicPr preferRelativeResize="0"/>
          <p:nvPr/>
        </p:nvPicPr>
        <p:blipFill rotWithShape="1">
          <a:blip r:embed="rId3">
            <a:alphaModFix/>
          </a:blip>
          <a:srcRect l="7340" r="4538" b="19768"/>
          <a:stretch/>
        </p:blipFill>
        <p:spPr>
          <a:xfrm rot="-9134663" flipH="1">
            <a:off x="-1733502" y="2915076"/>
            <a:ext cx="5981304" cy="41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59"/>
          <p:cNvPicPr preferRelativeResize="0"/>
          <p:nvPr/>
        </p:nvPicPr>
        <p:blipFill rotWithShape="1">
          <a:blip r:embed="rId3">
            <a:alphaModFix/>
          </a:blip>
          <a:srcRect l="7340" r="4538" b="19768"/>
          <a:stretch/>
        </p:blipFill>
        <p:spPr>
          <a:xfrm rot="2359540" flipH="1">
            <a:off x="6573591" y="-1878314"/>
            <a:ext cx="3498423" cy="2413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59"/>
          <p:cNvPicPr preferRelativeResize="0"/>
          <p:nvPr/>
        </p:nvPicPr>
        <p:blipFill rotWithShape="1">
          <a:blip r:embed="rId3">
            <a:alphaModFix/>
          </a:blip>
          <a:srcRect l="7340" r="4538" b="19768"/>
          <a:stretch/>
        </p:blipFill>
        <p:spPr>
          <a:xfrm rot="8099997" flipH="1">
            <a:off x="597528" y="-2058019"/>
            <a:ext cx="4111489" cy="2836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59"/>
          <p:cNvPicPr preferRelativeResize="0"/>
          <p:nvPr/>
        </p:nvPicPr>
        <p:blipFill rotWithShape="1">
          <a:blip r:embed="rId3">
            <a:alphaModFix/>
          </a:blip>
          <a:srcRect l="7340" r="4538" b="19768"/>
          <a:stretch/>
        </p:blipFill>
        <p:spPr>
          <a:xfrm rot="7200074" flipH="1">
            <a:off x="6919530" y="2876281"/>
            <a:ext cx="4276576" cy="2950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051224">
            <a:off x="7536343" y="152779"/>
            <a:ext cx="709013" cy="537293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59"/>
          <p:cNvSpPr/>
          <p:nvPr/>
        </p:nvSpPr>
        <p:spPr>
          <a:xfrm>
            <a:off x="-680625" y="-262950"/>
            <a:ext cx="1633500" cy="16335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4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EE3A93-9D24-613A-8396-7A68F5168E0B}"/>
              </a:ext>
            </a:extLst>
          </p:cNvPr>
          <p:cNvSpPr txBox="1"/>
          <p:nvPr/>
        </p:nvSpPr>
        <p:spPr>
          <a:xfrm>
            <a:off x="2043210" y="1677023"/>
            <a:ext cx="67879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800" spc="600" dirty="0">
                <a:latin typeface="Orbitron Black" panose="020B0604020202020204" charset="0"/>
              </a:rPr>
              <a:t>The Future</a:t>
            </a:r>
            <a:endParaRPr lang="en-US" sz="4800" spc="600" dirty="0">
              <a:latin typeface="Orbitron Black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91C534-BF6A-7599-8DA5-D889430DBA6F}"/>
              </a:ext>
            </a:extLst>
          </p:cNvPr>
          <p:cNvSpPr txBox="1"/>
          <p:nvPr/>
        </p:nvSpPr>
        <p:spPr>
          <a:xfrm>
            <a:off x="2598117" y="2392472"/>
            <a:ext cx="67879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800" spc="600" dirty="0">
                <a:latin typeface="Orbitron Black" panose="020B0604020202020204" charset="0"/>
              </a:rPr>
              <a:t>Of Robots</a:t>
            </a:r>
            <a:endParaRPr lang="en-US" sz="4800" spc="600" dirty="0">
              <a:latin typeface="Orbitron Black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" grpId="0"/>
      <p:bldP spid="535" grpId="0"/>
      <p:bldP spid="537" grpId="0" build="p"/>
      <p:bldP spid="556" grpId="0" animBg="1"/>
      <p:bldP spid="557" grpId="0" animBg="1"/>
      <p:bldP spid="558" grpId="0" animBg="1"/>
      <p:bldP spid="559" grpId="0" animBg="1"/>
      <p:bldP spid="565" grpId="0" animBg="1"/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p117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2394" name="Google Shape;2394;p117"/>
          <p:cNvSpPr txBox="1">
            <a:spLocks noGrp="1"/>
          </p:cNvSpPr>
          <p:nvPr>
            <p:ph type="title"/>
          </p:nvPr>
        </p:nvSpPr>
        <p:spPr>
          <a:xfrm>
            <a:off x="2111394" y="3001627"/>
            <a:ext cx="2215800" cy="4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STILIQN DIMITROV</a:t>
            </a:r>
            <a:endParaRPr dirty="0"/>
          </a:p>
        </p:txBody>
      </p:sp>
      <p:sp>
        <p:nvSpPr>
          <p:cNvPr id="2395" name="Google Shape;2395;p117"/>
          <p:cNvSpPr txBox="1">
            <a:spLocks noGrp="1"/>
          </p:cNvSpPr>
          <p:nvPr>
            <p:ph type="subTitle" idx="1"/>
          </p:nvPr>
        </p:nvSpPr>
        <p:spPr>
          <a:xfrm>
            <a:off x="106571" y="3401483"/>
            <a:ext cx="1806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Scrum Trainer</a:t>
            </a:r>
            <a:endParaRPr dirty="0"/>
          </a:p>
        </p:txBody>
      </p:sp>
      <p:sp>
        <p:nvSpPr>
          <p:cNvPr id="2396" name="Google Shape;2396;p117"/>
          <p:cNvSpPr txBox="1">
            <a:spLocks noGrp="1"/>
          </p:cNvSpPr>
          <p:nvPr>
            <p:ph type="title" idx="2"/>
          </p:nvPr>
        </p:nvSpPr>
        <p:spPr>
          <a:xfrm>
            <a:off x="84714" y="3025427"/>
            <a:ext cx="2215800" cy="4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MILAN NEDELCHEV</a:t>
            </a:r>
            <a:endParaRPr sz="1800" dirty="0"/>
          </a:p>
        </p:txBody>
      </p:sp>
      <p:sp>
        <p:nvSpPr>
          <p:cNvPr id="2397" name="Google Shape;2397;p117"/>
          <p:cNvSpPr txBox="1">
            <a:spLocks noGrp="1"/>
          </p:cNvSpPr>
          <p:nvPr>
            <p:ph type="subTitle" idx="3"/>
          </p:nvPr>
        </p:nvSpPr>
        <p:spPr>
          <a:xfrm>
            <a:off x="4423185" y="3371538"/>
            <a:ext cx="1806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Front-End Developer</a:t>
            </a:r>
            <a:endParaRPr dirty="0"/>
          </a:p>
        </p:txBody>
      </p:sp>
      <p:sp>
        <p:nvSpPr>
          <p:cNvPr id="2398" name="Google Shape;2398;p117"/>
          <p:cNvSpPr txBox="1">
            <a:spLocks noGrp="1"/>
          </p:cNvSpPr>
          <p:nvPr>
            <p:ph type="title" idx="4"/>
          </p:nvPr>
        </p:nvSpPr>
        <p:spPr>
          <a:xfrm>
            <a:off x="4194615" y="3000330"/>
            <a:ext cx="2215800" cy="4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DIMITUR KOSTADINOV </a:t>
            </a:r>
            <a:endParaRPr sz="1800" dirty="0"/>
          </a:p>
        </p:txBody>
      </p:sp>
      <p:sp>
        <p:nvSpPr>
          <p:cNvPr id="2399" name="Google Shape;2399;p117"/>
          <p:cNvSpPr txBox="1">
            <a:spLocks noGrp="1"/>
          </p:cNvSpPr>
          <p:nvPr>
            <p:ph type="subTitle" idx="5"/>
          </p:nvPr>
        </p:nvSpPr>
        <p:spPr>
          <a:xfrm>
            <a:off x="6506406" y="3366348"/>
            <a:ext cx="1806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Designer</a:t>
            </a:r>
            <a:endParaRPr dirty="0"/>
          </a:p>
        </p:txBody>
      </p:sp>
      <p:pic>
        <p:nvPicPr>
          <p:cNvPr id="2403" name="Google Shape;2403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799935">
            <a:off x="948678" y="4596376"/>
            <a:ext cx="540319" cy="409449"/>
          </a:xfrm>
          <a:prstGeom prst="rect">
            <a:avLst/>
          </a:prstGeom>
          <a:noFill/>
          <a:ln>
            <a:noFill/>
          </a:ln>
        </p:spPr>
      </p:pic>
      <p:sp>
        <p:nvSpPr>
          <p:cNvPr id="2407" name="Google Shape;2407;p117">
            <a:hlinkClick r:id="rId4" action="ppaction://hlinksldjump"/>
          </p:cNvPr>
          <p:cNvSpPr/>
          <p:nvPr/>
        </p:nvSpPr>
        <p:spPr>
          <a:xfrm>
            <a:off x="312597" y="2386311"/>
            <a:ext cx="111412" cy="111267"/>
          </a:xfrm>
          <a:custGeom>
            <a:avLst/>
            <a:gdLst/>
            <a:ahLst/>
            <a:cxnLst/>
            <a:rect l="l" t="t" r="r" b="b"/>
            <a:pathLst>
              <a:path w="13840" h="13822" extrusionOk="0">
                <a:moveTo>
                  <a:pt x="6911" y="881"/>
                </a:moveTo>
                <a:lnTo>
                  <a:pt x="13030" y="3671"/>
                </a:lnTo>
                <a:lnTo>
                  <a:pt x="13030" y="4571"/>
                </a:lnTo>
                <a:lnTo>
                  <a:pt x="6911" y="1781"/>
                </a:lnTo>
                <a:lnTo>
                  <a:pt x="810" y="4571"/>
                </a:lnTo>
                <a:lnTo>
                  <a:pt x="810" y="3671"/>
                </a:lnTo>
                <a:lnTo>
                  <a:pt x="6911" y="881"/>
                </a:lnTo>
                <a:close/>
                <a:moveTo>
                  <a:pt x="6911" y="2664"/>
                </a:moveTo>
                <a:lnTo>
                  <a:pt x="13030" y="5452"/>
                </a:lnTo>
                <a:lnTo>
                  <a:pt x="13030" y="13011"/>
                </a:lnTo>
                <a:lnTo>
                  <a:pt x="810" y="13011"/>
                </a:lnTo>
                <a:lnTo>
                  <a:pt x="810" y="5452"/>
                </a:lnTo>
                <a:lnTo>
                  <a:pt x="6911" y="2664"/>
                </a:lnTo>
                <a:close/>
                <a:moveTo>
                  <a:pt x="6911" y="0"/>
                </a:moveTo>
                <a:lnTo>
                  <a:pt x="1" y="3149"/>
                </a:lnTo>
                <a:lnTo>
                  <a:pt x="1" y="13821"/>
                </a:lnTo>
                <a:lnTo>
                  <a:pt x="13839" y="13821"/>
                </a:lnTo>
                <a:lnTo>
                  <a:pt x="13839" y="3149"/>
                </a:lnTo>
                <a:lnTo>
                  <a:pt x="69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8" name="Google Shape;2408;p117">
            <a:hlinkClick r:id="rId4" action="ppaction://hlinksldjump"/>
          </p:cNvPr>
          <p:cNvSpPr/>
          <p:nvPr/>
        </p:nvSpPr>
        <p:spPr>
          <a:xfrm>
            <a:off x="337227" y="2427297"/>
            <a:ext cx="62146" cy="54917"/>
          </a:xfrm>
          <a:custGeom>
            <a:avLst/>
            <a:gdLst/>
            <a:ahLst/>
            <a:cxnLst/>
            <a:rect l="l" t="t" r="r" b="b"/>
            <a:pathLst>
              <a:path w="7720" h="6822" extrusionOk="0">
                <a:moveTo>
                  <a:pt x="5255" y="811"/>
                </a:moveTo>
                <a:cubicBezTo>
                  <a:pt x="5651" y="811"/>
                  <a:pt x="6011" y="955"/>
                  <a:pt x="6280" y="1224"/>
                </a:cubicBezTo>
                <a:cubicBezTo>
                  <a:pt x="6839" y="1783"/>
                  <a:pt x="6839" y="2700"/>
                  <a:pt x="6280" y="3258"/>
                </a:cubicBezTo>
                <a:lnTo>
                  <a:pt x="3851" y="5670"/>
                </a:lnTo>
                <a:lnTo>
                  <a:pt x="1440" y="3258"/>
                </a:lnTo>
                <a:cubicBezTo>
                  <a:pt x="881" y="2700"/>
                  <a:pt x="881" y="1783"/>
                  <a:pt x="1440" y="1224"/>
                </a:cubicBezTo>
                <a:cubicBezTo>
                  <a:pt x="1709" y="955"/>
                  <a:pt x="2069" y="811"/>
                  <a:pt x="2465" y="811"/>
                </a:cubicBezTo>
                <a:cubicBezTo>
                  <a:pt x="2844" y="811"/>
                  <a:pt x="3204" y="955"/>
                  <a:pt x="3473" y="1224"/>
                </a:cubicBezTo>
                <a:lnTo>
                  <a:pt x="3851" y="1620"/>
                </a:lnTo>
                <a:lnTo>
                  <a:pt x="4247" y="1224"/>
                </a:lnTo>
                <a:cubicBezTo>
                  <a:pt x="4517" y="955"/>
                  <a:pt x="4876" y="811"/>
                  <a:pt x="5255" y="811"/>
                </a:cubicBezTo>
                <a:close/>
                <a:moveTo>
                  <a:pt x="2465" y="0"/>
                </a:moveTo>
                <a:cubicBezTo>
                  <a:pt x="1853" y="0"/>
                  <a:pt x="1296" y="235"/>
                  <a:pt x="864" y="667"/>
                </a:cubicBezTo>
                <a:cubicBezTo>
                  <a:pt x="0" y="1531"/>
                  <a:pt x="0" y="2952"/>
                  <a:pt x="864" y="3834"/>
                </a:cubicBezTo>
                <a:lnTo>
                  <a:pt x="3851" y="6822"/>
                </a:lnTo>
                <a:lnTo>
                  <a:pt x="6856" y="3834"/>
                </a:lnTo>
                <a:cubicBezTo>
                  <a:pt x="7720" y="2952"/>
                  <a:pt x="7720" y="1531"/>
                  <a:pt x="6856" y="667"/>
                </a:cubicBezTo>
                <a:cubicBezTo>
                  <a:pt x="6424" y="235"/>
                  <a:pt x="5867" y="0"/>
                  <a:pt x="5255" y="0"/>
                </a:cubicBezTo>
                <a:cubicBezTo>
                  <a:pt x="4751" y="0"/>
                  <a:pt x="4265" y="180"/>
                  <a:pt x="3851" y="487"/>
                </a:cubicBezTo>
                <a:cubicBezTo>
                  <a:pt x="3456" y="180"/>
                  <a:pt x="2969" y="0"/>
                  <a:pt x="24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409" name="Google Shape;2409;p117">
            <a:hlinkClick r:id="" action="ppaction://hlinkshowjump?jump=nextslide"/>
          </p:cNvPr>
          <p:cNvCxnSpPr/>
          <p:nvPr/>
        </p:nvCxnSpPr>
        <p:spPr>
          <a:xfrm>
            <a:off x="317292" y="2196900"/>
            <a:ext cx="1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411" name="Google Shape;2411;p117">
            <a:hlinkClick r:id="" action="ppaction://hlinkshowjump?jump=previousslide"/>
          </p:cNvPr>
          <p:cNvCxnSpPr/>
          <p:nvPr/>
        </p:nvCxnSpPr>
        <p:spPr>
          <a:xfrm>
            <a:off x="317292" y="2946613"/>
            <a:ext cx="1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CC3FC15-7EED-9715-D003-D5B62A17C5A5}"/>
              </a:ext>
            </a:extLst>
          </p:cNvPr>
          <p:cNvSpPr/>
          <p:nvPr/>
        </p:nvSpPr>
        <p:spPr>
          <a:xfrm>
            <a:off x="494664" y="1558149"/>
            <a:ext cx="1395900" cy="1322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E0A80C2-9C79-C678-65F1-E54A5031806C}"/>
              </a:ext>
            </a:extLst>
          </p:cNvPr>
          <p:cNvSpPr/>
          <p:nvPr/>
        </p:nvSpPr>
        <p:spPr>
          <a:xfrm>
            <a:off x="2534000" y="1535517"/>
            <a:ext cx="1395900" cy="1322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FE5F3FD-CB05-284F-AB2E-F568C02DF04A}"/>
              </a:ext>
            </a:extLst>
          </p:cNvPr>
          <p:cNvSpPr/>
          <p:nvPr/>
        </p:nvSpPr>
        <p:spPr>
          <a:xfrm>
            <a:off x="4678150" y="1535517"/>
            <a:ext cx="1395900" cy="1322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26D830-D896-236D-4576-0DECE10BC214}"/>
              </a:ext>
            </a:extLst>
          </p:cNvPr>
          <p:cNvSpPr/>
          <p:nvPr/>
        </p:nvSpPr>
        <p:spPr>
          <a:xfrm>
            <a:off x="6721360" y="1535517"/>
            <a:ext cx="1395900" cy="1322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F42D4-D20E-C927-322B-B02430B562B5}"/>
              </a:ext>
            </a:extLst>
          </p:cNvPr>
          <p:cNvSpPr txBox="1"/>
          <p:nvPr/>
        </p:nvSpPr>
        <p:spPr>
          <a:xfrm>
            <a:off x="6397536" y="2880885"/>
            <a:ext cx="2096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Orbitron Black" panose="020B0604020202020204" charset="0"/>
              </a:rPr>
              <a:t>KALINA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Orbitron Black" panose="020B0604020202020204" charset="0"/>
              </a:rPr>
              <a:t>ATANASOVA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68047-44BC-7B0F-478E-16507FD128C7}"/>
              </a:ext>
            </a:extLst>
          </p:cNvPr>
          <p:cNvSpPr txBox="1"/>
          <p:nvPr/>
        </p:nvSpPr>
        <p:spPr>
          <a:xfrm>
            <a:off x="2111394" y="3533945"/>
            <a:ext cx="2215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Darker Grotesque" panose="020B0604020202020204" charset="0"/>
              </a:rPr>
              <a:t>Front-End Developer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4" grpId="0"/>
      <p:bldP spid="2395" grpId="0" build="p"/>
      <p:bldP spid="2396" grpId="0"/>
      <p:bldP spid="2397" grpId="0" build="p"/>
      <p:bldP spid="2398" grpId="0"/>
      <p:bldP spid="2399" grpId="0" build="p"/>
      <p:bldP spid="2" grpId="0" animBg="1"/>
      <p:bldP spid="3" grpId="0" animBg="1"/>
      <p:bldP spid="4" grpId="0" animBg="1"/>
      <p:bldP spid="5" grpId="0" animBg="1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" name="Google Shape;922;p74"/>
          <p:cNvPicPr preferRelativeResize="0"/>
          <p:nvPr/>
        </p:nvPicPr>
        <p:blipFill rotWithShape="1">
          <a:blip r:embed="rId3">
            <a:alphaModFix/>
          </a:blip>
          <a:srcRect l="7340" r="4538" b="19768"/>
          <a:stretch/>
        </p:blipFill>
        <p:spPr>
          <a:xfrm rot="-4473003">
            <a:off x="-1643613" y="-26730"/>
            <a:ext cx="3431406" cy="2367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" name="Google Shape;923;p74"/>
          <p:cNvPicPr preferRelativeResize="0"/>
          <p:nvPr/>
        </p:nvPicPr>
        <p:blipFill rotWithShape="1">
          <a:blip r:embed="rId3">
            <a:alphaModFix/>
          </a:blip>
          <a:srcRect l="7340" r="4538" b="19768"/>
          <a:stretch/>
        </p:blipFill>
        <p:spPr>
          <a:xfrm rot="8099935">
            <a:off x="6999120" y="3643905"/>
            <a:ext cx="3431410" cy="2367397"/>
          </a:xfrm>
          <a:prstGeom prst="rect">
            <a:avLst/>
          </a:prstGeom>
          <a:noFill/>
          <a:ln>
            <a:noFill/>
          </a:ln>
        </p:spPr>
      </p:pic>
      <p:sp>
        <p:nvSpPr>
          <p:cNvPr id="924" name="Google Shape;924;p74"/>
          <p:cNvSpPr/>
          <p:nvPr/>
        </p:nvSpPr>
        <p:spPr>
          <a:xfrm rot="10800000">
            <a:off x="7513188" y="-3212207"/>
            <a:ext cx="4510200" cy="45102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dist="19050" dir="5400000" algn="bl" rotWithShape="0">
              <a:srgbClr val="4877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1" name="Google Shape;931;p74"/>
          <p:cNvSpPr txBox="1">
            <a:spLocks noGrp="1"/>
          </p:cNvSpPr>
          <p:nvPr>
            <p:ph type="title" idx="6"/>
          </p:nvPr>
        </p:nvSpPr>
        <p:spPr>
          <a:xfrm>
            <a:off x="403598" y="9674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PLAN</a:t>
            </a:r>
            <a:endParaRPr dirty="0"/>
          </a:p>
        </p:txBody>
      </p:sp>
      <p:pic>
        <p:nvPicPr>
          <p:cNvPr id="932" name="Google Shape;932;p74"/>
          <p:cNvPicPr preferRelativeResize="0"/>
          <p:nvPr/>
        </p:nvPicPr>
        <p:blipFill rotWithShape="1">
          <a:blip r:embed="rId3">
            <a:alphaModFix/>
          </a:blip>
          <a:srcRect l="7340" r="4538" b="19768"/>
          <a:stretch/>
        </p:blipFill>
        <p:spPr>
          <a:xfrm rot="10421793">
            <a:off x="6429753" y="3293833"/>
            <a:ext cx="1302265" cy="898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3" name="Google Shape;933;p74"/>
          <p:cNvPicPr preferRelativeResize="0"/>
          <p:nvPr/>
        </p:nvPicPr>
        <p:blipFill rotWithShape="1">
          <a:blip r:embed="rId3">
            <a:alphaModFix/>
          </a:blip>
          <a:srcRect l="7340" r="4538" b="19768"/>
          <a:stretch/>
        </p:blipFill>
        <p:spPr>
          <a:xfrm rot="7441999">
            <a:off x="1486179" y="3370039"/>
            <a:ext cx="1302260" cy="898452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74"/>
          <p:cNvSpPr/>
          <p:nvPr/>
        </p:nvSpPr>
        <p:spPr>
          <a:xfrm>
            <a:off x="1297050" y="3279413"/>
            <a:ext cx="1182300" cy="11823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4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6" name="Google Shape;936;p74"/>
          <p:cNvSpPr/>
          <p:nvPr/>
        </p:nvSpPr>
        <p:spPr>
          <a:xfrm>
            <a:off x="6664650" y="3279413"/>
            <a:ext cx="1182300" cy="11823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4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45" name="Google Shape;945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845445">
            <a:off x="147321" y="962760"/>
            <a:ext cx="512555" cy="388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cartoon of a robot&#10;&#10;Description automatically generated with low confidence">
            <a:extLst>
              <a:ext uri="{FF2B5EF4-FFF2-40B4-BE49-F238E27FC236}">
                <a16:creationId xmlns:a16="http://schemas.microsoft.com/office/drawing/2014/main" id="{6551FEDA-D37D-2274-388B-D62184CFA5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12907" y="1346654"/>
            <a:ext cx="1405347" cy="137911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grpSp>
        <p:nvGrpSpPr>
          <p:cNvPr id="5" name="Google Shape;2971;p122">
            <a:extLst>
              <a:ext uri="{FF2B5EF4-FFF2-40B4-BE49-F238E27FC236}">
                <a16:creationId xmlns:a16="http://schemas.microsoft.com/office/drawing/2014/main" id="{B8710EE7-3F5D-CE9C-00A5-F33DEE3F94EF}"/>
              </a:ext>
            </a:extLst>
          </p:cNvPr>
          <p:cNvGrpSpPr/>
          <p:nvPr/>
        </p:nvGrpSpPr>
        <p:grpSpPr>
          <a:xfrm>
            <a:off x="1566301" y="3548229"/>
            <a:ext cx="643798" cy="643843"/>
            <a:chOff x="6401492" y="4074675"/>
            <a:chExt cx="529178" cy="529171"/>
          </a:xfrm>
        </p:grpSpPr>
        <p:grpSp>
          <p:nvGrpSpPr>
            <p:cNvPr id="6" name="Google Shape;2972;p122">
              <a:extLst>
                <a:ext uri="{FF2B5EF4-FFF2-40B4-BE49-F238E27FC236}">
                  <a16:creationId xmlns:a16="http://schemas.microsoft.com/office/drawing/2014/main" id="{E6DCA404-19E5-13E4-3BDE-C87A477D45F0}"/>
                </a:ext>
              </a:extLst>
            </p:cNvPr>
            <p:cNvGrpSpPr/>
            <p:nvPr/>
          </p:nvGrpSpPr>
          <p:grpSpPr>
            <a:xfrm>
              <a:off x="6401492" y="4074675"/>
              <a:ext cx="529178" cy="529171"/>
              <a:chOff x="4951918" y="3589792"/>
              <a:chExt cx="840365" cy="840354"/>
            </a:xfrm>
          </p:grpSpPr>
          <p:sp>
            <p:nvSpPr>
              <p:cNvPr id="8" name="Google Shape;2973;p122">
                <a:extLst>
                  <a:ext uri="{FF2B5EF4-FFF2-40B4-BE49-F238E27FC236}">
                    <a16:creationId xmlns:a16="http://schemas.microsoft.com/office/drawing/2014/main" id="{E905653D-DB57-344B-15B4-DCB8FC9F4C77}"/>
                  </a:ext>
                </a:extLst>
              </p:cNvPr>
              <p:cNvSpPr/>
              <p:nvPr/>
            </p:nvSpPr>
            <p:spPr>
              <a:xfrm>
                <a:off x="4951918" y="3734877"/>
                <a:ext cx="753221" cy="695270"/>
              </a:xfrm>
              <a:custGeom>
                <a:avLst/>
                <a:gdLst/>
                <a:ahLst/>
                <a:cxnLst/>
                <a:rect l="l" t="t" r="r" b="b"/>
                <a:pathLst>
                  <a:path w="67327" h="62147" extrusionOk="0">
                    <a:moveTo>
                      <a:pt x="9323" y="0"/>
                    </a:moveTo>
                    <a:lnTo>
                      <a:pt x="9323" y="0"/>
                    </a:lnTo>
                    <a:cubicBezTo>
                      <a:pt x="9039" y="285"/>
                      <a:pt x="8740" y="583"/>
                      <a:pt x="8538" y="879"/>
                    </a:cubicBezTo>
                    <a:lnTo>
                      <a:pt x="8538" y="879"/>
                    </a:lnTo>
                    <a:cubicBezTo>
                      <a:pt x="8794" y="582"/>
                      <a:pt x="9055" y="289"/>
                      <a:pt x="9323" y="0"/>
                    </a:cubicBezTo>
                    <a:close/>
                    <a:moveTo>
                      <a:pt x="8538" y="879"/>
                    </a:moveTo>
                    <a:cubicBezTo>
                      <a:pt x="2846" y="7473"/>
                      <a:pt x="1" y="15938"/>
                      <a:pt x="1" y="24859"/>
                    </a:cubicBezTo>
                    <a:cubicBezTo>
                      <a:pt x="1" y="45036"/>
                      <a:pt x="16573" y="62147"/>
                      <a:pt x="37289" y="62147"/>
                    </a:cubicBezTo>
                    <a:cubicBezTo>
                      <a:pt x="49221" y="62147"/>
                      <a:pt x="60076" y="56968"/>
                      <a:pt x="67326" y="47646"/>
                    </a:cubicBezTo>
                    <a:lnTo>
                      <a:pt x="67326" y="47646"/>
                    </a:lnTo>
                    <a:cubicBezTo>
                      <a:pt x="66829" y="48143"/>
                      <a:pt x="65794" y="48682"/>
                      <a:pt x="65255" y="48682"/>
                    </a:cubicBezTo>
                    <a:cubicBezTo>
                      <a:pt x="64758" y="48682"/>
                      <a:pt x="64219" y="48143"/>
                      <a:pt x="63722" y="47646"/>
                    </a:cubicBezTo>
                    <a:cubicBezTo>
                      <a:pt x="62148" y="47107"/>
                      <a:pt x="62148" y="45574"/>
                      <a:pt x="63183" y="44000"/>
                    </a:cubicBezTo>
                    <a:lnTo>
                      <a:pt x="63183" y="44000"/>
                    </a:lnTo>
                    <a:cubicBezTo>
                      <a:pt x="56969" y="52286"/>
                      <a:pt x="47647" y="56968"/>
                      <a:pt x="37289" y="56968"/>
                    </a:cubicBezTo>
                    <a:cubicBezTo>
                      <a:pt x="19681" y="56968"/>
                      <a:pt x="5180" y="42467"/>
                      <a:pt x="5180" y="24859"/>
                    </a:cubicBezTo>
                    <a:cubicBezTo>
                      <a:pt x="5180" y="16573"/>
                      <a:pt x="7790" y="9322"/>
                      <a:pt x="12969" y="3605"/>
                    </a:cubicBezTo>
                    <a:lnTo>
                      <a:pt x="12969" y="3605"/>
                    </a:lnTo>
                    <a:cubicBezTo>
                      <a:pt x="12430" y="4144"/>
                      <a:pt x="11933" y="4144"/>
                      <a:pt x="11395" y="4144"/>
                    </a:cubicBezTo>
                    <a:cubicBezTo>
                      <a:pt x="10359" y="4144"/>
                      <a:pt x="9862" y="4144"/>
                      <a:pt x="9323" y="3605"/>
                    </a:cubicBezTo>
                    <a:cubicBezTo>
                      <a:pt x="8826" y="3108"/>
                      <a:pt x="8287" y="2569"/>
                      <a:pt x="8287" y="1533"/>
                    </a:cubicBezTo>
                    <a:cubicBezTo>
                      <a:pt x="8287" y="1321"/>
                      <a:pt x="8386" y="1100"/>
                      <a:pt x="8538" y="879"/>
                    </a:cubicBezTo>
                    <a:close/>
                  </a:path>
                </a:pathLst>
              </a:cu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16198662" scaled="0"/>
              </a:gradFill>
              <a:ln>
                <a:noFill/>
              </a:ln>
              <a:effectLst>
                <a:outerShdw blurRad="57150" dist="19050" dir="5400000" algn="bl" rotWithShape="0">
                  <a:schemeClr val="accent1">
                    <a:alpha val="3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" name="Google Shape;2974;p122">
                <a:extLst>
                  <a:ext uri="{FF2B5EF4-FFF2-40B4-BE49-F238E27FC236}">
                    <a16:creationId xmlns:a16="http://schemas.microsoft.com/office/drawing/2014/main" id="{058634B0-0521-12E4-5EE3-3F1B8664EB8A}"/>
                  </a:ext>
                </a:extLst>
              </p:cNvPr>
              <p:cNvSpPr/>
              <p:nvPr/>
            </p:nvSpPr>
            <p:spPr>
              <a:xfrm>
                <a:off x="5044634" y="3589792"/>
                <a:ext cx="747649" cy="686812"/>
              </a:xfrm>
              <a:custGeom>
                <a:avLst/>
                <a:gdLst/>
                <a:ahLst/>
                <a:cxnLst/>
                <a:rect l="l" t="t" r="r" b="b"/>
                <a:pathLst>
                  <a:path w="66829" h="61391" extrusionOk="0">
                    <a:moveTo>
                      <a:pt x="29002" y="1"/>
                    </a:moveTo>
                    <a:cubicBezTo>
                      <a:pt x="18147" y="1"/>
                      <a:pt x="7789" y="4682"/>
                      <a:pt x="1036" y="12968"/>
                    </a:cubicBezTo>
                    <a:cubicBezTo>
                      <a:pt x="539" y="13466"/>
                      <a:pt x="0" y="14004"/>
                      <a:pt x="0" y="14501"/>
                    </a:cubicBezTo>
                    <a:cubicBezTo>
                      <a:pt x="0" y="15537"/>
                      <a:pt x="539" y="16076"/>
                      <a:pt x="1036" y="16573"/>
                    </a:cubicBezTo>
                    <a:cubicBezTo>
                      <a:pt x="1554" y="17091"/>
                      <a:pt x="2331" y="17350"/>
                      <a:pt x="3045" y="17350"/>
                    </a:cubicBezTo>
                    <a:cubicBezTo>
                      <a:pt x="3760" y="17350"/>
                      <a:pt x="4413" y="17091"/>
                      <a:pt x="4682" y="16573"/>
                    </a:cubicBezTo>
                    <a:cubicBezTo>
                      <a:pt x="10897" y="9323"/>
                      <a:pt x="19680" y="5179"/>
                      <a:pt x="29002" y="5179"/>
                    </a:cubicBezTo>
                    <a:cubicBezTo>
                      <a:pt x="46610" y="5179"/>
                      <a:pt x="61111" y="19680"/>
                      <a:pt x="61111" y="37827"/>
                    </a:cubicBezTo>
                    <a:cubicBezTo>
                      <a:pt x="61111" y="44539"/>
                      <a:pt x="59039" y="51292"/>
                      <a:pt x="54896" y="56968"/>
                    </a:cubicBezTo>
                    <a:cubicBezTo>
                      <a:pt x="53861" y="58542"/>
                      <a:pt x="53861" y="60075"/>
                      <a:pt x="55435" y="60614"/>
                    </a:cubicBezTo>
                    <a:cubicBezTo>
                      <a:pt x="55953" y="61132"/>
                      <a:pt x="56595" y="61391"/>
                      <a:pt x="57237" y="61391"/>
                    </a:cubicBezTo>
                    <a:cubicBezTo>
                      <a:pt x="57879" y="61391"/>
                      <a:pt x="58522" y="61132"/>
                      <a:pt x="59039" y="60614"/>
                    </a:cubicBezTo>
                    <a:cubicBezTo>
                      <a:pt x="64218" y="53861"/>
                      <a:pt x="66828" y="46113"/>
                      <a:pt x="66828" y="37827"/>
                    </a:cubicBezTo>
                    <a:cubicBezTo>
                      <a:pt x="66828" y="17112"/>
                      <a:pt x="49717" y="1"/>
                      <a:pt x="2900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0993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accent1">
                    <a:alpha val="3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" name="Google Shape;2975;p122">
              <a:extLst>
                <a:ext uri="{FF2B5EF4-FFF2-40B4-BE49-F238E27FC236}">
                  <a16:creationId xmlns:a16="http://schemas.microsoft.com/office/drawing/2014/main" id="{1572DF26-FEDF-87CD-E9F6-85427E14CC38}"/>
                </a:ext>
              </a:extLst>
            </p:cNvPr>
            <p:cNvSpPr/>
            <p:nvPr/>
          </p:nvSpPr>
          <p:spPr>
            <a:xfrm rot="5400000">
              <a:off x="6479050" y="4152175"/>
              <a:ext cx="374100" cy="374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accent1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" name="Google Shape;2971;p122">
            <a:extLst>
              <a:ext uri="{FF2B5EF4-FFF2-40B4-BE49-F238E27FC236}">
                <a16:creationId xmlns:a16="http://schemas.microsoft.com/office/drawing/2014/main" id="{2CA6F026-6701-1544-B578-C91330742841}"/>
              </a:ext>
            </a:extLst>
          </p:cNvPr>
          <p:cNvGrpSpPr/>
          <p:nvPr/>
        </p:nvGrpSpPr>
        <p:grpSpPr>
          <a:xfrm>
            <a:off x="6935941" y="3542652"/>
            <a:ext cx="643798" cy="643843"/>
            <a:chOff x="6401492" y="4074675"/>
            <a:chExt cx="529178" cy="529171"/>
          </a:xfrm>
        </p:grpSpPr>
        <p:grpSp>
          <p:nvGrpSpPr>
            <p:cNvPr id="11" name="Google Shape;2972;p122">
              <a:extLst>
                <a:ext uri="{FF2B5EF4-FFF2-40B4-BE49-F238E27FC236}">
                  <a16:creationId xmlns:a16="http://schemas.microsoft.com/office/drawing/2014/main" id="{046B2DE5-6E74-069F-D7D9-E9DDE842946C}"/>
                </a:ext>
              </a:extLst>
            </p:cNvPr>
            <p:cNvGrpSpPr/>
            <p:nvPr/>
          </p:nvGrpSpPr>
          <p:grpSpPr>
            <a:xfrm>
              <a:off x="6401492" y="4074675"/>
              <a:ext cx="529178" cy="529171"/>
              <a:chOff x="4951918" y="3589792"/>
              <a:chExt cx="840365" cy="840354"/>
            </a:xfrm>
          </p:grpSpPr>
          <p:sp>
            <p:nvSpPr>
              <p:cNvPr id="13" name="Google Shape;2973;p122">
                <a:extLst>
                  <a:ext uri="{FF2B5EF4-FFF2-40B4-BE49-F238E27FC236}">
                    <a16:creationId xmlns:a16="http://schemas.microsoft.com/office/drawing/2014/main" id="{C5870F35-A479-FCBD-635D-E4E32C6D6286}"/>
                  </a:ext>
                </a:extLst>
              </p:cNvPr>
              <p:cNvSpPr/>
              <p:nvPr/>
            </p:nvSpPr>
            <p:spPr>
              <a:xfrm>
                <a:off x="4951918" y="3734877"/>
                <a:ext cx="753221" cy="695270"/>
              </a:xfrm>
              <a:custGeom>
                <a:avLst/>
                <a:gdLst/>
                <a:ahLst/>
                <a:cxnLst/>
                <a:rect l="l" t="t" r="r" b="b"/>
                <a:pathLst>
                  <a:path w="67327" h="62147" extrusionOk="0">
                    <a:moveTo>
                      <a:pt x="9323" y="0"/>
                    </a:moveTo>
                    <a:lnTo>
                      <a:pt x="9323" y="0"/>
                    </a:lnTo>
                    <a:cubicBezTo>
                      <a:pt x="9039" y="285"/>
                      <a:pt x="8740" y="583"/>
                      <a:pt x="8538" y="879"/>
                    </a:cubicBezTo>
                    <a:lnTo>
                      <a:pt x="8538" y="879"/>
                    </a:lnTo>
                    <a:cubicBezTo>
                      <a:pt x="8794" y="582"/>
                      <a:pt x="9055" y="289"/>
                      <a:pt x="9323" y="0"/>
                    </a:cubicBezTo>
                    <a:close/>
                    <a:moveTo>
                      <a:pt x="8538" y="879"/>
                    </a:moveTo>
                    <a:cubicBezTo>
                      <a:pt x="2846" y="7473"/>
                      <a:pt x="1" y="15938"/>
                      <a:pt x="1" y="24859"/>
                    </a:cubicBezTo>
                    <a:cubicBezTo>
                      <a:pt x="1" y="45036"/>
                      <a:pt x="16573" y="62147"/>
                      <a:pt x="37289" y="62147"/>
                    </a:cubicBezTo>
                    <a:cubicBezTo>
                      <a:pt x="49221" y="62147"/>
                      <a:pt x="60076" y="56968"/>
                      <a:pt x="67326" y="47646"/>
                    </a:cubicBezTo>
                    <a:lnTo>
                      <a:pt x="67326" y="47646"/>
                    </a:lnTo>
                    <a:cubicBezTo>
                      <a:pt x="66829" y="48143"/>
                      <a:pt x="65794" y="48682"/>
                      <a:pt x="65255" y="48682"/>
                    </a:cubicBezTo>
                    <a:cubicBezTo>
                      <a:pt x="64758" y="48682"/>
                      <a:pt x="64219" y="48143"/>
                      <a:pt x="63722" y="47646"/>
                    </a:cubicBezTo>
                    <a:cubicBezTo>
                      <a:pt x="62148" y="47107"/>
                      <a:pt x="62148" y="45574"/>
                      <a:pt x="63183" y="44000"/>
                    </a:cubicBezTo>
                    <a:lnTo>
                      <a:pt x="63183" y="44000"/>
                    </a:lnTo>
                    <a:cubicBezTo>
                      <a:pt x="56969" y="52286"/>
                      <a:pt x="47647" y="56968"/>
                      <a:pt x="37289" y="56968"/>
                    </a:cubicBezTo>
                    <a:cubicBezTo>
                      <a:pt x="19681" y="56968"/>
                      <a:pt x="5180" y="42467"/>
                      <a:pt x="5180" y="24859"/>
                    </a:cubicBezTo>
                    <a:cubicBezTo>
                      <a:pt x="5180" y="16573"/>
                      <a:pt x="7790" y="9322"/>
                      <a:pt x="12969" y="3605"/>
                    </a:cubicBezTo>
                    <a:lnTo>
                      <a:pt x="12969" y="3605"/>
                    </a:lnTo>
                    <a:cubicBezTo>
                      <a:pt x="12430" y="4144"/>
                      <a:pt x="11933" y="4144"/>
                      <a:pt x="11395" y="4144"/>
                    </a:cubicBezTo>
                    <a:cubicBezTo>
                      <a:pt x="10359" y="4144"/>
                      <a:pt x="9862" y="4144"/>
                      <a:pt x="9323" y="3605"/>
                    </a:cubicBezTo>
                    <a:cubicBezTo>
                      <a:pt x="8826" y="3108"/>
                      <a:pt x="8287" y="2569"/>
                      <a:pt x="8287" y="1533"/>
                    </a:cubicBezTo>
                    <a:cubicBezTo>
                      <a:pt x="8287" y="1321"/>
                      <a:pt x="8386" y="1100"/>
                      <a:pt x="8538" y="879"/>
                    </a:cubicBezTo>
                    <a:close/>
                  </a:path>
                </a:pathLst>
              </a:cu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16198662" scaled="0"/>
              </a:gradFill>
              <a:ln>
                <a:noFill/>
              </a:ln>
              <a:effectLst>
                <a:outerShdw blurRad="57150" dist="19050" dir="5400000" algn="bl" rotWithShape="0">
                  <a:schemeClr val="accent1">
                    <a:alpha val="3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" name="Google Shape;2974;p122">
                <a:extLst>
                  <a:ext uri="{FF2B5EF4-FFF2-40B4-BE49-F238E27FC236}">
                    <a16:creationId xmlns:a16="http://schemas.microsoft.com/office/drawing/2014/main" id="{6D62A205-52B4-9839-9864-FB241E21ED0F}"/>
                  </a:ext>
                </a:extLst>
              </p:cNvPr>
              <p:cNvSpPr/>
              <p:nvPr/>
            </p:nvSpPr>
            <p:spPr>
              <a:xfrm>
                <a:off x="5044634" y="3589792"/>
                <a:ext cx="747649" cy="686812"/>
              </a:xfrm>
              <a:custGeom>
                <a:avLst/>
                <a:gdLst/>
                <a:ahLst/>
                <a:cxnLst/>
                <a:rect l="l" t="t" r="r" b="b"/>
                <a:pathLst>
                  <a:path w="66829" h="61391" extrusionOk="0">
                    <a:moveTo>
                      <a:pt x="29002" y="1"/>
                    </a:moveTo>
                    <a:cubicBezTo>
                      <a:pt x="18147" y="1"/>
                      <a:pt x="7789" y="4682"/>
                      <a:pt x="1036" y="12968"/>
                    </a:cubicBezTo>
                    <a:cubicBezTo>
                      <a:pt x="539" y="13466"/>
                      <a:pt x="0" y="14004"/>
                      <a:pt x="0" y="14501"/>
                    </a:cubicBezTo>
                    <a:cubicBezTo>
                      <a:pt x="0" y="15537"/>
                      <a:pt x="539" y="16076"/>
                      <a:pt x="1036" y="16573"/>
                    </a:cubicBezTo>
                    <a:cubicBezTo>
                      <a:pt x="1554" y="17091"/>
                      <a:pt x="2331" y="17350"/>
                      <a:pt x="3045" y="17350"/>
                    </a:cubicBezTo>
                    <a:cubicBezTo>
                      <a:pt x="3760" y="17350"/>
                      <a:pt x="4413" y="17091"/>
                      <a:pt x="4682" y="16573"/>
                    </a:cubicBezTo>
                    <a:cubicBezTo>
                      <a:pt x="10897" y="9323"/>
                      <a:pt x="19680" y="5179"/>
                      <a:pt x="29002" y="5179"/>
                    </a:cubicBezTo>
                    <a:cubicBezTo>
                      <a:pt x="46610" y="5179"/>
                      <a:pt x="61111" y="19680"/>
                      <a:pt x="61111" y="37827"/>
                    </a:cubicBezTo>
                    <a:cubicBezTo>
                      <a:pt x="61111" y="44539"/>
                      <a:pt x="59039" y="51292"/>
                      <a:pt x="54896" y="56968"/>
                    </a:cubicBezTo>
                    <a:cubicBezTo>
                      <a:pt x="53861" y="58542"/>
                      <a:pt x="53861" y="60075"/>
                      <a:pt x="55435" y="60614"/>
                    </a:cubicBezTo>
                    <a:cubicBezTo>
                      <a:pt x="55953" y="61132"/>
                      <a:pt x="56595" y="61391"/>
                      <a:pt x="57237" y="61391"/>
                    </a:cubicBezTo>
                    <a:cubicBezTo>
                      <a:pt x="57879" y="61391"/>
                      <a:pt x="58522" y="61132"/>
                      <a:pt x="59039" y="60614"/>
                    </a:cubicBezTo>
                    <a:cubicBezTo>
                      <a:pt x="64218" y="53861"/>
                      <a:pt x="66828" y="46113"/>
                      <a:pt x="66828" y="37827"/>
                    </a:cubicBezTo>
                    <a:cubicBezTo>
                      <a:pt x="66828" y="17112"/>
                      <a:pt x="49717" y="1"/>
                      <a:pt x="2900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0993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accent1">
                    <a:alpha val="3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2" name="Google Shape;2975;p122">
              <a:extLst>
                <a:ext uri="{FF2B5EF4-FFF2-40B4-BE49-F238E27FC236}">
                  <a16:creationId xmlns:a16="http://schemas.microsoft.com/office/drawing/2014/main" id="{77F8F9D4-62A1-E108-2A7E-7FEA2E71AC03}"/>
                </a:ext>
              </a:extLst>
            </p:cNvPr>
            <p:cNvSpPr/>
            <p:nvPr/>
          </p:nvSpPr>
          <p:spPr>
            <a:xfrm rot="5400000">
              <a:off x="6479050" y="4152175"/>
              <a:ext cx="374100" cy="374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accent1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" name="Google Shape;3118;p125">
            <a:extLst>
              <a:ext uri="{FF2B5EF4-FFF2-40B4-BE49-F238E27FC236}">
                <a16:creationId xmlns:a16="http://schemas.microsoft.com/office/drawing/2014/main" id="{6776ECD6-82B4-68A0-00D7-992CDDCB52A9}"/>
              </a:ext>
            </a:extLst>
          </p:cNvPr>
          <p:cNvGrpSpPr/>
          <p:nvPr/>
        </p:nvGrpSpPr>
        <p:grpSpPr>
          <a:xfrm>
            <a:off x="3463680" y="533268"/>
            <a:ext cx="1528507" cy="132299"/>
            <a:chOff x="3465975" y="2270276"/>
            <a:chExt cx="1986364" cy="171929"/>
          </a:xfrm>
        </p:grpSpPr>
        <p:sp>
          <p:nvSpPr>
            <p:cNvPr id="46" name="Google Shape;3119;p125">
              <a:extLst>
                <a:ext uri="{FF2B5EF4-FFF2-40B4-BE49-F238E27FC236}">
                  <a16:creationId xmlns:a16="http://schemas.microsoft.com/office/drawing/2014/main" id="{F153215A-BE86-65B5-8E61-1F456CACF0A5}"/>
                </a:ext>
              </a:extLst>
            </p:cNvPr>
            <p:cNvSpPr/>
            <p:nvPr/>
          </p:nvSpPr>
          <p:spPr>
            <a:xfrm rot="-5400000">
              <a:off x="3725184" y="2270305"/>
              <a:ext cx="171900" cy="1719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120;p125">
              <a:extLst>
                <a:ext uri="{FF2B5EF4-FFF2-40B4-BE49-F238E27FC236}">
                  <a16:creationId xmlns:a16="http://schemas.microsoft.com/office/drawing/2014/main" id="{8BEB4C44-19A7-8647-D22F-035AD7542ED8}"/>
                </a:ext>
              </a:extLst>
            </p:cNvPr>
            <p:cNvSpPr/>
            <p:nvPr/>
          </p:nvSpPr>
          <p:spPr>
            <a:xfrm rot="-5400000">
              <a:off x="3984394" y="2270305"/>
              <a:ext cx="171900" cy="1719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121;p125">
              <a:extLst>
                <a:ext uri="{FF2B5EF4-FFF2-40B4-BE49-F238E27FC236}">
                  <a16:creationId xmlns:a16="http://schemas.microsoft.com/office/drawing/2014/main" id="{B56B12E6-8EE0-7784-52F5-562D9F78EC87}"/>
                </a:ext>
              </a:extLst>
            </p:cNvPr>
            <p:cNvSpPr/>
            <p:nvPr/>
          </p:nvSpPr>
          <p:spPr>
            <a:xfrm rot="-5400000">
              <a:off x="4243603" y="2270305"/>
              <a:ext cx="171900" cy="17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122;p125">
              <a:extLst>
                <a:ext uri="{FF2B5EF4-FFF2-40B4-BE49-F238E27FC236}">
                  <a16:creationId xmlns:a16="http://schemas.microsoft.com/office/drawing/2014/main" id="{F1AD403B-DFE6-1380-9BC0-7EB0FFB7D3C4}"/>
                </a:ext>
              </a:extLst>
            </p:cNvPr>
            <p:cNvSpPr/>
            <p:nvPr/>
          </p:nvSpPr>
          <p:spPr>
            <a:xfrm rot="-5400000">
              <a:off x="4502812" y="2270305"/>
              <a:ext cx="171900" cy="17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123;p125">
              <a:extLst>
                <a:ext uri="{FF2B5EF4-FFF2-40B4-BE49-F238E27FC236}">
                  <a16:creationId xmlns:a16="http://schemas.microsoft.com/office/drawing/2014/main" id="{33307174-94C2-B02F-300D-C22A57409E12}"/>
                </a:ext>
              </a:extLst>
            </p:cNvPr>
            <p:cNvSpPr/>
            <p:nvPr/>
          </p:nvSpPr>
          <p:spPr>
            <a:xfrm rot="-5400000">
              <a:off x="4762021" y="2270305"/>
              <a:ext cx="171900" cy="17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124;p125">
              <a:extLst>
                <a:ext uri="{FF2B5EF4-FFF2-40B4-BE49-F238E27FC236}">
                  <a16:creationId xmlns:a16="http://schemas.microsoft.com/office/drawing/2014/main" id="{186BA1CF-AFD1-FD2A-2569-B957CC9663E0}"/>
                </a:ext>
              </a:extLst>
            </p:cNvPr>
            <p:cNvSpPr/>
            <p:nvPr/>
          </p:nvSpPr>
          <p:spPr>
            <a:xfrm rot="-5400000">
              <a:off x="3465975" y="2270305"/>
              <a:ext cx="171900" cy="1719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125;p125">
              <a:extLst>
                <a:ext uri="{FF2B5EF4-FFF2-40B4-BE49-F238E27FC236}">
                  <a16:creationId xmlns:a16="http://schemas.microsoft.com/office/drawing/2014/main" id="{A7D35FA2-3562-35FE-14B5-95DF81478619}"/>
                </a:ext>
              </a:extLst>
            </p:cNvPr>
            <p:cNvSpPr/>
            <p:nvPr/>
          </p:nvSpPr>
          <p:spPr>
            <a:xfrm rot="-5400000">
              <a:off x="5021230" y="2270276"/>
              <a:ext cx="171900" cy="17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126;p125">
              <a:extLst>
                <a:ext uri="{FF2B5EF4-FFF2-40B4-BE49-F238E27FC236}">
                  <a16:creationId xmlns:a16="http://schemas.microsoft.com/office/drawing/2014/main" id="{426B7927-B753-1B5E-B245-FF487EFDF7E4}"/>
                </a:ext>
              </a:extLst>
            </p:cNvPr>
            <p:cNvSpPr/>
            <p:nvPr/>
          </p:nvSpPr>
          <p:spPr>
            <a:xfrm rot="-5400000">
              <a:off x="5280440" y="2270276"/>
              <a:ext cx="171900" cy="17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3079;p125">
            <a:extLst>
              <a:ext uri="{FF2B5EF4-FFF2-40B4-BE49-F238E27FC236}">
                <a16:creationId xmlns:a16="http://schemas.microsoft.com/office/drawing/2014/main" id="{2983D043-73BB-7313-6351-0046BA487026}"/>
              </a:ext>
            </a:extLst>
          </p:cNvPr>
          <p:cNvGrpSpPr/>
          <p:nvPr/>
        </p:nvGrpSpPr>
        <p:grpSpPr>
          <a:xfrm rot="-5400000" flipH="1">
            <a:off x="3680613" y="-229334"/>
            <a:ext cx="1426378" cy="3558757"/>
            <a:chOff x="2928317" y="1836791"/>
            <a:chExt cx="1495625" cy="2533871"/>
          </a:xfrm>
        </p:grpSpPr>
        <p:cxnSp>
          <p:nvCxnSpPr>
            <p:cNvPr id="55" name="Google Shape;3080;p125">
              <a:extLst>
                <a:ext uri="{FF2B5EF4-FFF2-40B4-BE49-F238E27FC236}">
                  <a16:creationId xmlns:a16="http://schemas.microsoft.com/office/drawing/2014/main" id="{E10B7698-CDCA-D04B-E48C-9B21C2D79502}"/>
                </a:ext>
              </a:extLst>
            </p:cNvPr>
            <p:cNvCxnSpPr/>
            <p:nvPr/>
          </p:nvCxnSpPr>
          <p:spPr>
            <a:xfrm>
              <a:off x="4051342" y="3848721"/>
              <a:ext cx="37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56" name="Google Shape;3081;p125">
              <a:extLst>
                <a:ext uri="{FF2B5EF4-FFF2-40B4-BE49-F238E27FC236}">
                  <a16:creationId xmlns:a16="http://schemas.microsoft.com/office/drawing/2014/main" id="{13D04901-E5D6-5E69-DB1F-FE1D1818C591}"/>
                </a:ext>
              </a:extLst>
            </p:cNvPr>
            <p:cNvSpPr/>
            <p:nvPr/>
          </p:nvSpPr>
          <p:spPr>
            <a:xfrm rot="2700000">
              <a:off x="3295442" y="1990209"/>
              <a:ext cx="740765" cy="740765"/>
            </a:xfrm>
            <a:prstGeom prst="arc">
              <a:avLst>
                <a:gd name="adj1" fmla="val 13427665"/>
                <a:gd name="adj2" fmla="val 2626057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082;p125">
              <a:extLst>
                <a:ext uri="{FF2B5EF4-FFF2-40B4-BE49-F238E27FC236}">
                  <a16:creationId xmlns:a16="http://schemas.microsoft.com/office/drawing/2014/main" id="{641E4B21-4E75-18BA-DA19-A4DEE4F814B1}"/>
                </a:ext>
              </a:extLst>
            </p:cNvPr>
            <p:cNvSpPr/>
            <p:nvPr/>
          </p:nvSpPr>
          <p:spPr>
            <a:xfrm rot="2700000">
              <a:off x="3314889" y="3476480"/>
              <a:ext cx="740765" cy="740765"/>
            </a:xfrm>
            <a:prstGeom prst="arc">
              <a:avLst>
                <a:gd name="adj1" fmla="val 13427665"/>
                <a:gd name="adj2" fmla="val 2626057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083;p125">
              <a:extLst>
                <a:ext uri="{FF2B5EF4-FFF2-40B4-BE49-F238E27FC236}">
                  <a16:creationId xmlns:a16="http://schemas.microsoft.com/office/drawing/2014/main" id="{AAD7C5A2-AD75-33BE-CB1D-491B4B0C9923}"/>
                </a:ext>
              </a:extLst>
            </p:cNvPr>
            <p:cNvSpPr/>
            <p:nvPr/>
          </p:nvSpPr>
          <p:spPr>
            <a:xfrm rot="-8100000">
              <a:off x="3295874" y="2729261"/>
              <a:ext cx="747978" cy="747978"/>
            </a:xfrm>
            <a:prstGeom prst="arc">
              <a:avLst>
                <a:gd name="adj1" fmla="val 13427665"/>
                <a:gd name="adj2" fmla="val 2773021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9" name="Google Shape;3084;p125">
              <a:extLst>
                <a:ext uri="{FF2B5EF4-FFF2-40B4-BE49-F238E27FC236}">
                  <a16:creationId xmlns:a16="http://schemas.microsoft.com/office/drawing/2014/main" id="{60D9ADE8-23AC-3CDE-4FCB-E8ECF3A2C5F6}"/>
                </a:ext>
              </a:extLst>
            </p:cNvPr>
            <p:cNvCxnSpPr/>
            <p:nvPr/>
          </p:nvCxnSpPr>
          <p:spPr>
            <a:xfrm>
              <a:off x="4041619" y="2357571"/>
              <a:ext cx="37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0" name="Google Shape;3085;p125">
              <a:extLst>
                <a:ext uri="{FF2B5EF4-FFF2-40B4-BE49-F238E27FC236}">
                  <a16:creationId xmlns:a16="http://schemas.microsoft.com/office/drawing/2014/main" id="{76968B1E-97E2-3819-DA17-0DD05D07777C}"/>
                </a:ext>
              </a:extLst>
            </p:cNvPr>
            <p:cNvCxnSpPr/>
            <p:nvPr/>
          </p:nvCxnSpPr>
          <p:spPr>
            <a:xfrm>
              <a:off x="2928317" y="3103721"/>
              <a:ext cx="37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62" name="Google Shape;2174;p110">
            <a:extLst>
              <a:ext uri="{FF2B5EF4-FFF2-40B4-BE49-F238E27FC236}">
                <a16:creationId xmlns:a16="http://schemas.microsoft.com/office/drawing/2014/main" id="{A3D8685E-52A1-69D7-D71B-821EA983CA85}"/>
              </a:ext>
            </a:extLst>
          </p:cNvPr>
          <p:cNvGrpSpPr/>
          <p:nvPr/>
        </p:nvGrpSpPr>
        <p:grpSpPr>
          <a:xfrm>
            <a:off x="1729498" y="3683636"/>
            <a:ext cx="305780" cy="385222"/>
            <a:chOff x="3183335" y="3405442"/>
            <a:chExt cx="317405" cy="385222"/>
          </a:xfrm>
        </p:grpSpPr>
        <p:sp>
          <p:nvSpPr>
            <p:cNvPr id="63" name="Google Shape;2175;p110">
              <a:extLst>
                <a:ext uri="{FF2B5EF4-FFF2-40B4-BE49-F238E27FC236}">
                  <a16:creationId xmlns:a16="http://schemas.microsoft.com/office/drawing/2014/main" id="{181AF227-49A6-DC3E-34A9-E348EA0DF6AB}"/>
                </a:ext>
              </a:extLst>
            </p:cNvPr>
            <p:cNvSpPr/>
            <p:nvPr/>
          </p:nvSpPr>
          <p:spPr>
            <a:xfrm>
              <a:off x="3296054" y="3450799"/>
              <a:ext cx="22462" cy="22462"/>
            </a:xfrm>
            <a:custGeom>
              <a:avLst/>
              <a:gdLst/>
              <a:ahLst/>
              <a:cxnLst/>
              <a:rect l="l" t="t" r="r" b="b"/>
              <a:pathLst>
                <a:path w="833" h="833" extrusionOk="0">
                  <a:moveTo>
                    <a:pt x="1" y="1"/>
                  </a:moveTo>
                  <a:lnTo>
                    <a:pt x="1" y="833"/>
                  </a:lnTo>
                  <a:lnTo>
                    <a:pt x="833" y="833"/>
                  </a:lnTo>
                  <a:lnTo>
                    <a:pt x="833" y="1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2176;p110">
              <a:extLst>
                <a:ext uri="{FF2B5EF4-FFF2-40B4-BE49-F238E27FC236}">
                  <a16:creationId xmlns:a16="http://schemas.microsoft.com/office/drawing/2014/main" id="{CA3C0A18-A593-DB2B-DD36-D3DFF56D86B2}"/>
                </a:ext>
              </a:extLst>
            </p:cNvPr>
            <p:cNvSpPr/>
            <p:nvPr/>
          </p:nvSpPr>
          <p:spPr>
            <a:xfrm>
              <a:off x="3365114" y="3450799"/>
              <a:ext cx="22489" cy="22462"/>
            </a:xfrm>
            <a:custGeom>
              <a:avLst/>
              <a:gdLst/>
              <a:ahLst/>
              <a:cxnLst/>
              <a:rect l="l" t="t" r="r" b="b"/>
              <a:pathLst>
                <a:path w="834" h="833" extrusionOk="0">
                  <a:moveTo>
                    <a:pt x="0" y="1"/>
                  </a:moveTo>
                  <a:lnTo>
                    <a:pt x="0" y="833"/>
                  </a:lnTo>
                  <a:lnTo>
                    <a:pt x="834" y="833"/>
                  </a:lnTo>
                  <a:lnTo>
                    <a:pt x="834" y="1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2177;p110">
              <a:extLst>
                <a:ext uri="{FF2B5EF4-FFF2-40B4-BE49-F238E27FC236}">
                  <a16:creationId xmlns:a16="http://schemas.microsoft.com/office/drawing/2014/main" id="{0A29D7FD-6AD6-DDCC-5E8B-B4D5860220C3}"/>
                </a:ext>
              </a:extLst>
            </p:cNvPr>
            <p:cNvSpPr/>
            <p:nvPr/>
          </p:nvSpPr>
          <p:spPr>
            <a:xfrm>
              <a:off x="3296054" y="3495725"/>
              <a:ext cx="91546" cy="22462"/>
            </a:xfrm>
            <a:custGeom>
              <a:avLst/>
              <a:gdLst/>
              <a:ahLst/>
              <a:cxnLst/>
              <a:rect l="l" t="t" r="r" b="b"/>
              <a:pathLst>
                <a:path w="3395" h="833" extrusionOk="0">
                  <a:moveTo>
                    <a:pt x="1" y="0"/>
                  </a:moveTo>
                  <a:lnTo>
                    <a:pt x="1" y="833"/>
                  </a:lnTo>
                  <a:lnTo>
                    <a:pt x="3395" y="833"/>
                  </a:lnTo>
                  <a:lnTo>
                    <a:pt x="3395" y="0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2178;p110">
              <a:extLst>
                <a:ext uri="{FF2B5EF4-FFF2-40B4-BE49-F238E27FC236}">
                  <a16:creationId xmlns:a16="http://schemas.microsoft.com/office/drawing/2014/main" id="{F91B7DFC-84F7-192C-C82F-9619BD82C5C4}"/>
                </a:ext>
              </a:extLst>
            </p:cNvPr>
            <p:cNvSpPr/>
            <p:nvPr/>
          </p:nvSpPr>
          <p:spPr>
            <a:xfrm>
              <a:off x="3273591" y="3587652"/>
              <a:ext cx="136901" cy="67413"/>
            </a:xfrm>
            <a:custGeom>
              <a:avLst/>
              <a:gdLst/>
              <a:ahLst/>
              <a:cxnLst/>
              <a:rect l="l" t="t" r="r" b="b"/>
              <a:pathLst>
                <a:path w="5077" h="2500" extrusionOk="0">
                  <a:moveTo>
                    <a:pt x="4228" y="834"/>
                  </a:moveTo>
                  <a:lnTo>
                    <a:pt x="4228" y="1666"/>
                  </a:lnTo>
                  <a:lnTo>
                    <a:pt x="834" y="1666"/>
                  </a:lnTo>
                  <a:lnTo>
                    <a:pt x="834" y="834"/>
                  </a:lnTo>
                  <a:close/>
                  <a:moveTo>
                    <a:pt x="0" y="1"/>
                  </a:moveTo>
                  <a:lnTo>
                    <a:pt x="0" y="2500"/>
                  </a:lnTo>
                  <a:lnTo>
                    <a:pt x="5076" y="2500"/>
                  </a:lnTo>
                  <a:lnTo>
                    <a:pt x="5076" y="1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2179;p110">
              <a:extLst>
                <a:ext uri="{FF2B5EF4-FFF2-40B4-BE49-F238E27FC236}">
                  <a16:creationId xmlns:a16="http://schemas.microsoft.com/office/drawing/2014/main" id="{51E7951C-CF80-6674-867F-6959E665BAAE}"/>
                </a:ext>
              </a:extLst>
            </p:cNvPr>
            <p:cNvSpPr/>
            <p:nvPr/>
          </p:nvSpPr>
          <p:spPr>
            <a:xfrm>
              <a:off x="3183335" y="3405442"/>
              <a:ext cx="317405" cy="385222"/>
            </a:xfrm>
            <a:custGeom>
              <a:avLst/>
              <a:gdLst/>
              <a:ahLst/>
              <a:cxnLst/>
              <a:rect l="l" t="t" r="r" b="b"/>
              <a:pathLst>
                <a:path w="11771" h="14286" extrusionOk="0">
                  <a:moveTo>
                    <a:pt x="8423" y="834"/>
                  </a:moveTo>
                  <a:lnTo>
                    <a:pt x="8423" y="5077"/>
                  </a:lnTo>
                  <a:lnTo>
                    <a:pt x="3347" y="5077"/>
                  </a:lnTo>
                  <a:lnTo>
                    <a:pt x="3347" y="834"/>
                  </a:lnTo>
                  <a:close/>
                  <a:moveTo>
                    <a:pt x="9256" y="5909"/>
                  </a:moveTo>
                  <a:lnTo>
                    <a:pt x="9256" y="10089"/>
                  </a:lnTo>
                  <a:lnTo>
                    <a:pt x="2498" y="10089"/>
                  </a:lnTo>
                  <a:lnTo>
                    <a:pt x="2498" y="5909"/>
                  </a:lnTo>
                  <a:close/>
                  <a:moveTo>
                    <a:pt x="7999" y="10938"/>
                  </a:moveTo>
                  <a:lnTo>
                    <a:pt x="7999" y="11771"/>
                  </a:lnTo>
                  <a:lnTo>
                    <a:pt x="3756" y="11771"/>
                  </a:lnTo>
                  <a:lnTo>
                    <a:pt x="3756" y="10938"/>
                  </a:lnTo>
                  <a:close/>
                  <a:moveTo>
                    <a:pt x="2923" y="10938"/>
                  </a:moveTo>
                  <a:lnTo>
                    <a:pt x="2923" y="13437"/>
                  </a:lnTo>
                  <a:lnTo>
                    <a:pt x="1666" y="13437"/>
                  </a:lnTo>
                  <a:lnTo>
                    <a:pt x="1666" y="10938"/>
                  </a:lnTo>
                  <a:close/>
                  <a:moveTo>
                    <a:pt x="10089" y="10938"/>
                  </a:moveTo>
                  <a:lnTo>
                    <a:pt x="10089" y="13437"/>
                  </a:lnTo>
                  <a:lnTo>
                    <a:pt x="8832" y="13437"/>
                  </a:lnTo>
                  <a:lnTo>
                    <a:pt x="8832" y="10938"/>
                  </a:lnTo>
                  <a:close/>
                  <a:moveTo>
                    <a:pt x="2498" y="0"/>
                  </a:moveTo>
                  <a:lnTo>
                    <a:pt x="2498" y="2546"/>
                  </a:lnTo>
                  <a:lnTo>
                    <a:pt x="1666" y="2546"/>
                  </a:lnTo>
                  <a:lnTo>
                    <a:pt x="1666" y="1698"/>
                  </a:lnTo>
                  <a:lnTo>
                    <a:pt x="833" y="1698"/>
                  </a:lnTo>
                  <a:lnTo>
                    <a:pt x="833" y="4212"/>
                  </a:lnTo>
                  <a:lnTo>
                    <a:pt x="1666" y="4212"/>
                  </a:lnTo>
                  <a:lnTo>
                    <a:pt x="1666" y="3380"/>
                  </a:lnTo>
                  <a:lnTo>
                    <a:pt x="2498" y="3380"/>
                  </a:lnTo>
                  <a:lnTo>
                    <a:pt x="2498" y="5077"/>
                  </a:lnTo>
                  <a:lnTo>
                    <a:pt x="1666" y="5077"/>
                  </a:lnTo>
                  <a:lnTo>
                    <a:pt x="1666" y="5909"/>
                  </a:lnTo>
                  <a:lnTo>
                    <a:pt x="0" y="5909"/>
                  </a:lnTo>
                  <a:lnTo>
                    <a:pt x="0" y="9257"/>
                  </a:lnTo>
                  <a:lnTo>
                    <a:pt x="833" y="9257"/>
                  </a:lnTo>
                  <a:lnTo>
                    <a:pt x="833" y="6758"/>
                  </a:lnTo>
                  <a:lnTo>
                    <a:pt x="1666" y="6758"/>
                  </a:lnTo>
                  <a:lnTo>
                    <a:pt x="1666" y="10089"/>
                  </a:lnTo>
                  <a:lnTo>
                    <a:pt x="833" y="10089"/>
                  </a:lnTo>
                  <a:lnTo>
                    <a:pt x="833" y="14286"/>
                  </a:lnTo>
                  <a:lnTo>
                    <a:pt x="3756" y="14286"/>
                  </a:lnTo>
                  <a:lnTo>
                    <a:pt x="3756" y="12604"/>
                  </a:lnTo>
                  <a:lnTo>
                    <a:pt x="7999" y="12604"/>
                  </a:lnTo>
                  <a:lnTo>
                    <a:pt x="7999" y="14286"/>
                  </a:lnTo>
                  <a:lnTo>
                    <a:pt x="10921" y="14286"/>
                  </a:lnTo>
                  <a:lnTo>
                    <a:pt x="10921" y="10089"/>
                  </a:lnTo>
                  <a:lnTo>
                    <a:pt x="10089" y="10089"/>
                  </a:lnTo>
                  <a:lnTo>
                    <a:pt x="10089" y="6758"/>
                  </a:lnTo>
                  <a:lnTo>
                    <a:pt x="10921" y="6758"/>
                  </a:lnTo>
                  <a:lnTo>
                    <a:pt x="10921" y="9257"/>
                  </a:lnTo>
                  <a:lnTo>
                    <a:pt x="11770" y="9257"/>
                  </a:lnTo>
                  <a:lnTo>
                    <a:pt x="11770" y="5909"/>
                  </a:lnTo>
                  <a:lnTo>
                    <a:pt x="10089" y="5909"/>
                  </a:lnTo>
                  <a:lnTo>
                    <a:pt x="10089" y="5077"/>
                  </a:lnTo>
                  <a:lnTo>
                    <a:pt x="9256" y="5077"/>
                  </a:lnTo>
                  <a:lnTo>
                    <a:pt x="9256" y="3380"/>
                  </a:lnTo>
                  <a:lnTo>
                    <a:pt x="10089" y="3380"/>
                  </a:lnTo>
                  <a:lnTo>
                    <a:pt x="10089" y="4212"/>
                  </a:lnTo>
                  <a:lnTo>
                    <a:pt x="10921" y="4212"/>
                  </a:lnTo>
                  <a:lnTo>
                    <a:pt x="10921" y="1698"/>
                  </a:lnTo>
                  <a:lnTo>
                    <a:pt x="10089" y="1698"/>
                  </a:lnTo>
                  <a:lnTo>
                    <a:pt x="10089" y="2546"/>
                  </a:lnTo>
                  <a:lnTo>
                    <a:pt x="9256" y="2546"/>
                  </a:lnTo>
                  <a:lnTo>
                    <a:pt x="9256" y="0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2174;p110">
            <a:extLst>
              <a:ext uri="{FF2B5EF4-FFF2-40B4-BE49-F238E27FC236}">
                <a16:creationId xmlns:a16="http://schemas.microsoft.com/office/drawing/2014/main" id="{4DBC738D-78B6-22C0-3C50-19725F95CEAC}"/>
              </a:ext>
            </a:extLst>
          </p:cNvPr>
          <p:cNvGrpSpPr/>
          <p:nvPr/>
        </p:nvGrpSpPr>
        <p:grpSpPr>
          <a:xfrm>
            <a:off x="7095230" y="3671919"/>
            <a:ext cx="317405" cy="385222"/>
            <a:chOff x="3183335" y="3405442"/>
            <a:chExt cx="317405" cy="385222"/>
          </a:xfrm>
        </p:grpSpPr>
        <p:sp>
          <p:nvSpPr>
            <p:cNvPr id="901" name="Google Shape;2175;p110">
              <a:extLst>
                <a:ext uri="{FF2B5EF4-FFF2-40B4-BE49-F238E27FC236}">
                  <a16:creationId xmlns:a16="http://schemas.microsoft.com/office/drawing/2014/main" id="{56C65C69-3CD6-021C-7B33-40AC62A5B3A8}"/>
                </a:ext>
              </a:extLst>
            </p:cNvPr>
            <p:cNvSpPr/>
            <p:nvPr/>
          </p:nvSpPr>
          <p:spPr>
            <a:xfrm>
              <a:off x="3296054" y="3450799"/>
              <a:ext cx="22462" cy="22462"/>
            </a:xfrm>
            <a:custGeom>
              <a:avLst/>
              <a:gdLst/>
              <a:ahLst/>
              <a:cxnLst/>
              <a:rect l="l" t="t" r="r" b="b"/>
              <a:pathLst>
                <a:path w="833" h="833" extrusionOk="0">
                  <a:moveTo>
                    <a:pt x="1" y="1"/>
                  </a:moveTo>
                  <a:lnTo>
                    <a:pt x="1" y="833"/>
                  </a:lnTo>
                  <a:lnTo>
                    <a:pt x="833" y="833"/>
                  </a:lnTo>
                  <a:lnTo>
                    <a:pt x="833" y="1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2176;p110">
              <a:extLst>
                <a:ext uri="{FF2B5EF4-FFF2-40B4-BE49-F238E27FC236}">
                  <a16:creationId xmlns:a16="http://schemas.microsoft.com/office/drawing/2014/main" id="{246C9F1B-FCA5-ED50-F3B1-52BE726CD170}"/>
                </a:ext>
              </a:extLst>
            </p:cNvPr>
            <p:cNvSpPr/>
            <p:nvPr/>
          </p:nvSpPr>
          <p:spPr>
            <a:xfrm>
              <a:off x="3365114" y="3450799"/>
              <a:ext cx="22489" cy="22462"/>
            </a:xfrm>
            <a:custGeom>
              <a:avLst/>
              <a:gdLst/>
              <a:ahLst/>
              <a:cxnLst/>
              <a:rect l="l" t="t" r="r" b="b"/>
              <a:pathLst>
                <a:path w="834" h="833" extrusionOk="0">
                  <a:moveTo>
                    <a:pt x="0" y="1"/>
                  </a:moveTo>
                  <a:lnTo>
                    <a:pt x="0" y="833"/>
                  </a:lnTo>
                  <a:lnTo>
                    <a:pt x="834" y="833"/>
                  </a:lnTo>
                  <a:lnTo>
                    <a:pt x="834" y="1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2177;p110">
              <a:extLst>
                <a:ext uri="{FF2B5EF4-FFF2-40B4-BE49-F238E27FC236}">
                  <a16:creationId xmlns:a16="http://schemas.microsoft.com/office/drawing/2014/main" id="{8DA99D16-9B98-81A5-593D-72ADE2141A35}"/>
                </a:ext>
              </a:extLst>
            </p:cNvPr>
            <p:cNvSpPr/>
            <p:nvPr/>
          </p:nvSpPr>
          <p:spPr>
            <a:xfrm>
              <a:off x="3296054" y="3495725"/>
              <a:ext cx="91546" cy="22462"/>
            </a:xfrm>
            <a:custGeom>
              <a:avLst/>
              <a:gdLst/>
              <a:ahLst/>
              <a:cxnLst/>
              <a:rect l="l" t="t" r="r" b="b"/>
              <a:pathLst>
                <a:path w="3395" h="833" extrusionOk="0">
                  <a:moveTo>
                    <a:pt x="1" y="0"/>
                  </a:moveTo>
                  <a:lnTo>
                    <a:pt x="1" y="833"/>
                  </a:lnTo>
                  <a:lnTo>
                    <a:pt x="3395" y="833"/>
                  </a:lnTo>
                  <a:lnTo>
                    <a:pt x="3395" y="0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2178;p110">
              <a:extLst>
                <a:ext uri="{FF2B5EF4-FFF2-40B4-BE49-F238E27FC236}">
                  <a16:creationId xmlns:a16="http://schemas.microsoft.com/office/drawing/2014/main" id="{E650486B-A1D3-2C51-8742-CC23D1E189B4}"/>
                </a:ext>
              </a:extLst>
            </p:cNvPr>
            <p:cNvSpPr/>
            <p:nvPr/>
          </p:nvSpPr>
          <p:spPr>
            <a:xfrm>
              <a:off x="3273591" y="3587652"/>
              <a:ext cx="136901" cy="67413"/>
            </a:xfrm>
            <a:custGeom>
              <a:avLst/>
              <a:gdLst/>
              <a:ahLst/>
              <a:cxnLst/>
              <a:rect l="l" t="t" r="r" b="b"/>
              <a:pathLst>
                <a:path w="5077" h="2500" extrusionOk="0">
                  <a:moveTo>
                    <a:pt x="4228" y="834"/>
                  </a:moveTo>
                  <a:lnTo>
                    <a:pt x="4228" y="1666"/>
                  </a:lnTo>
                  <a:lnTo>
                    <a:pt x="834" y="1666"/>
                  </a:lnTo>
                  <a:lnTo>
                    <a:pt x="834" y="834"/>
                  </a:lnTo>
                  <a:close/>
                  <a:moveTo>
                    <a:pt x="0" y="1"/>
                  </a:moveTo>
                  <a:lnTo>
                    <a:pt x="0" y="2500"/>
                  </a:lnTo>
                  <a:lnTo>
                    <a:pt x="5076" y="2500"/>
                  </a:lnTo>
                  <a:lnTo>
                    <a:pt x="5076" y="1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2179;p110">
              <a:extLst>
                <a:ext uri="{FF2B5EF4-FFF2-40B4-BE49-F238E27FC236}">
                  <a16:creationId xmlns:a16="http://schemas.microsoft.com/office/drawing/2014/main" id="{00C498F8-0DD1-2EF6-7A0B-E1090A10B894}"/>
                </a:ext>
              </a:extLst>
            </p:cNvPr>
            <p:cNvSpPr/>
            <p:nvPr/>
          </p:nvSpPr>
          <p:spPr>
            <a:xfrm>
              <a:off x="3183335" y="3405442"/>
              <a:ext cx="317405" cy="385222"/>
            </a:xfrm>
            <a:custGeom>
              <a:avLst/>
              <a:gdLst/>
              <a:ahLst/>
              <a:cxnLst/>
              <a:rect l="l" t="t" r="r" b="b"/>
              <a:pathLst>
                <a:path w="11771" h="14286" extrusionOk="0">
                  <a:moveTo>
                    <a:pt x="8423" y="834"/>
                  </a:moveTo>
                  <a:lnTo>
                    <a:pt x="8423" y="5077"/>
                  </a:lnTo>
                  <a:lnTo>
                    <a:pt x="3347" y="5077"/>
                  </a:lnTo>
                  <a:lnTo>
                    <a:pt x="3347" y="834"/>
                  </a:lnTo>
                  <a:close/>
                  <a:moveTo>
                    <a:pt x="9256" y="5909"/>
                  </a:moveTo>
                  <a:lnTo>
                    <a:pt x="9256" y="10089"/>
                  </a:lnTo>
                  <a:lnTo>
                    <a:pt x="2498" y="10089"/>
                  </a:lnTo>
                  <a:lnTo>
                    <a:pt x="2498" y="5909"/>
                  </a:lnTo>
                  <a:close/>
                  <a:moveTo>
                    <a:pt x="7999" y="10938"/>
                  </a:moveTo>
                  <a:lnTo>
                    <a:pt x="7999" y="11771"/>
                  </a:lnTo>
                  <a:lnTo>
                    <a:pt x="3756" y="11771"/>
                  </a:lnTo>
                  <a:lnTo>
                    <a:pt x="3756" y="10938"/>
                  </a:lnTo>
                  <a:close/>
                  <a:moveTo>
                    <a:pt x="2923" y="10938"/>
                  </a:moveTo>
                  <a:lnTo>
                    <a:pt x="2923" y="13437"/>
                  </a:lnTo>
                  <a:lnTo>
                    <a:pt x="1666" y="13437"/>
                  </a:lnTo>
                  <a:lnTo>
                    <a:pt x="1666" y="10938"/>
                  </a:lnTo>
                  <a:close/>
                  <a:moveTo>
                    <a:pt x="10089" y="10938"/>
                  </a:moveTo>
                  <a:lnTo>
                    <a:pt x="10089" y="13437"/>
                  </a:lnTo>
                  <a:lnTo>
                    <a:pt x="8832" y="13437"/>
                  </a:lnTo>
                  <a:lnTo>
                    <a:pt x="8832" y="10938"/>
                  </a:lnTo>
                  <a:close/>
                  <a:moveTo>
                    <a:pt x="2498" y="0"/>
                  </a:moveTo>
                  <a:lnTo>
                    <a:pt x="2498" y="2546"/>
                  </a:lnTo>
                  <a:lnTo>
                    <a:pt x="1666" y="2546"/>
                  </a:lnTo>
                  <a:lnTo>
                    <a:pt x="1666" y="1698"/>
                  </a:lnTo>
                  <a:lnTo>
                    <a:pt x="833" y="1698"/>
                  </a:lnTo>
                  <a:lnTo>
                    <a:pt x="833" y="4212"/>
                  </a:lnTo>
                  <a:lnTo>
                    <a:pt x="1666" y="4212"/>
                  </a:lnTo>
                  <a:lnTo>
                    <a:pt x="1666" y="3380"/>
                  </a:lnTo>
                  <a:lnTo>
                    <a:pt x="2498" y="3380"/>
                  </a:lnTo>
                  <a:lnTo>
                    <a:pt x="2498" y="5077"/>
                  </a:lnTo>
                  <a:lnTo>
                    <a:pt x="1666" y="5077"/>
                  </a:lnTo>
                  <a:lnTo>
                    <a:pt x="1666" y="5909"/>
                  </a:lnTo>
                  <a:lnTo>
                    <a:pt x="0" y="5909"/>
                  </a:lnTo>
                  <a:lnTo>
                    <a:pt x="0" y="9257"/>
                  </a:lnTo>
                  <a:lnTo>
                    <a:pt x="833" y="9257"/>
                  </a:lnTo>
                  <a:lnTo>
                    <a:pt x="833" y="6758"/>
                  </a:lnTo>
                  <a:lnTo>
                    <a:pt x="1666" y="6758"/>
                  </a:lnTo>
                  <a:lnTo>
                    <a:pt x="1666" y="10089"/>
                  </a:lnTo>
                  <a:lnTo>
                    <a:pt x="833" y="10089"/>
                  </a:lnTo>
                  <a:lnTo>
                    <a:pt x="833" y="14286"/>
                  </a:lnTo>
                  <a:lnTo>
                    <a:pt x="3756" y="14286"/>
                  </a:lnTo>
                  <a:lnTo>
                    <a:pt x="3756" y="12604"/>
                  </a:lnTo>
                  <a:lnTo>
                    <a:pt x="7999" y="12604"/>
                  </a:lnTo>
                  <a:lnTo>
                    <a:pt x="7999" y="14286"/>
                  </a:lnTo>
                  <a:lnTo>
                    <a:pt x="10921" y="14286"/>
                  </a:lnTo>
                  <a:lnTo>
                    <a:pt x="10921" y="10089"/>
                  </a:lnTo>
                  <a:lnTo>
                    <a:pt x="10089" y="10089"/>
                  </a:lnTo>
                  <a:lnTo>
                    <a:pt x="10089" y="6758"/>
                  </a:lnTo>
                  <a:lnTo>
                    <a:pt x="10921" y="6758"/>
                  </a:lnTo>
                  <a:lnTo>
                    <a:pt x="10921" y="9257"/>
                  </a:lnTo>
                  <a:lnTo>
                    <a:pt x="11770" y="9257"/>
                  </a:lnTo>
                  <a:lnTo>
                    <a:pt x="11770" y="5909"/>
                  </a:lnTo>
                  <a:lnTo>
                    <a:pt x="10089" y="5909"/>
                  </a:lnTo>
                  <a:lnTo>
                    <a:pt x="10089" y="5077"/>
                  </a:lnTo>
                  <a:lnTo>
                    <a:pt x="9256" y="5077"/>
                  </a:lnTo>
                  <a:lnTo>
                    <a:pt x="9256" y="3380"/>
                  </a:lnTo>
                  <a:lnTo>
                    <a:pt x="10089" y="3380"/>
                  </a:lnTo>
                  <a:lnTo>
                    <a:pt x="10089" y="4212"/>
                  </a:lnTo>
                  <a:lnTo>
                    <a:pt x="10921" y="4212"/>
                  </a:lnTo>
                  <a:lnTo>
                    <a:pt x="10921" y="1698"/>
                  </a:lnTo>
                  <a:lnTo>
                    <a:pt x="10089" y="1698"/>
                  </a:lnTo>
                  <a:lnTo>
                    <a:pt x="10089" y="2546"/>
                  </a:lnTo>
                  <a:lnTo>
                    <a:pt x="9256" y="2546"/>
                  </a:lnTo>
                  <a:lnTo>
                    <a:pt x="9256" y="0"/>
                  </a:lnTo>
                  <a:close/>
                </a:path>
              </a:pathLst>
            </a:cu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06" name="Google Shape;2927;p121">
            <a:extLst>
              <a:ext uri="{FF2B5EF4-FFF2-40B4-BE49-F238E27FC236}">
                <a16:creationId xmlns:a16="http://schemas.microsoft.com/office/drawing/2014/main" id="{043C8695-7D35-37F5-6E7F-58FFD7FC682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800000" flipH="1">
            <a:off x="-531140" y="4210373"/>
            <a:ext cx="1791609" cy="1977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7" name="Google Shape;2926;p121">
            <a:extLst>
              <a:ext uri="{FF2B5EF4-FFF2-40B4-BE49-F238E27FC236}">
                <a16:creationId xmlns:a16="http://schemas.microsoft.com/office/drawing/2014/main" id="{93FE8642-40E3-2FC2-9E2B-F2DE663C7247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r="2085" b="2837"/>
          <a:stretch/>
        </p:blipFill>
        <p:spPr>
          <a:xfrm rot="6361037">
            <a:off x="-1747403" y="1542624"/>
            <a:ext cx="3259505" cy="2799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2926;p121">
            <a:extLst>
              <a:ext uri="{FF2B5EF4-FFF2-40B4-BE49-F238E27FC236}">
                <a16:creationId xmlns:a16="http://schemas.microsoft.com/office/drawing/2014/main" id="{CFE6B255-55D4-9C7B-31E0-B5CD21ACDE77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r="2085" b="2837"/>
          <a:stretch/>
        </p:blipFill>
        <p:spPr>
          <a:xfrm rot="3180674">
            <a:off x="5326544" y="-1966370"/>
            <a:ext cx="3284623" cy="246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2955;p122">
            <a:extLst>
              <a:ext uri="{FF2B5EF4-FFF2-40B4-BE49-F238E27FC236}">
                <a16:creationId xmlns:a16="http://schemas.microsoft.com/office/drawing/2014/main" id="{56F1F426-38FF-3E97-4E1E-0DD81E9C109A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l="13536" t="30575" r="14115" b="22248"/>
          <a:stretch/>
        </p:blipFill>
        <p:spPr>
          <a:xfrm rot="17031828">
            <a:off x="8439998" y="634417"/>
            <a:ext cx="1188051" cy="1045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0" name="Google Shape;3099;p125">
            <a:extLst>
              <a:ext uri="{FF2B5EF4-FFF2-40B4-BE49-F238E27FC236}">
                <a16:creationId xmlns:a16="http://schemas.microsoft.com/office/drawing/2014/main" id="{476A9C33-DC03-4CC6-F6A9-D20F2B188BA4}"/>
              </a:ext>
            </a:extLst>
          </p:cNvPr>
          <p:cNvGrpSpPr/>
          <p:nvPr/>
        </p:nvGrpSpPr>
        <p:grpSpPr>
          <a:xfrm>
            <a:off x="2768210" y="2676862"/>
            <a:ext cx="3385555" cy="1177267"/>
            <a:chOff x="4820559" y="3023432"/>
            <a:chExt cx="3385555" cy="1177267"/>
          </a:xfrm>
        </p:grpSpPr>
        <p:pic>
          <p:nvPicPr>
            <p:cNvPr id="911" name="Google Shape;3100;p125">
              <a:extLst>
                <a:ext uri="{FF2B5EF4-FFF2-40B4-BE49-F238E27FC236}">
                  <a16:creationId xmlns:a16="http://schemas.microsoft.com/office/drawing/2014/main" id="{BD690B6A-C169-C807-C862-4161282BCA9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7340" r="4538" b="19768"/>
            <a:stretch/>
          </p:blipFill>
          <p:spPr>
            <a:xfrm rot="-9899638">
              <a:off x="7030216" y="3315021"/>
              <a:ext cx="1096648" cy="7566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2" name="Google Shape;3101;p125">
              <a:extLst>
                <a:ext uri="{FF2B5EF4-FFF2-40B4-BE49-F238E27FC236}">
                  <a16:creationId xmlns:a16="http://schemas.microsoft.com/office/drawing/2014/main" id="{EDD522C0-B1B0-7BD2-F03C-AE14295AAA0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7340" r="4538" b="19768"/>
            <a:stretch/>
          </p:blipFill>
          <p:spPr>
            <a:xfrm rot="16">
              <a:off x="4850854" y="3023434"/>
              <a:ext cx="1096648" cy="7566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3" name="Google Shape;3102;p125">
              <a:extLst>
                <a:ext uri="{FF2B5EF4-FFF2-40B4-BE49-F238E27FC236}">
                  <a16:creationId xmlns:a16="http://schemas.microsoft.com/office/drawing/2014/main" id="{A53A1D8E-EA94-82CB-17B5-540F586F1DA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7340" r="4538" b="19768"/>
            <a:stretch/>
          </p:blipFill>
          <p:spPr>
            <a:xfrm rot="16">
              <a:off x="6293178" y="3023434"/>
              <a:ext cx="1096648" cy="7566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4" name="Google Shape;3103;p125">
              <a:extLst>
                <a:ext uri="{FF2B5EF4-FFF2-40B4-BE49-F238E27FC236}">
                  <a16:creationId xmlns:a16="http://schemas.microsoft.com/office/drawing/2014/main" id="{E2608545-36A4-6929-43A2-741AAEDA5CF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7340" r="4538" b="19768"/>
            <a:stretch/>
          </p:blipFill>
          <p:spPr>
            <a:xfrm rot="-9899638">
              <a:off x="5511491" y="3315021"/>
              <a:ext cx="1096648" cy="756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5" name="Google Shape;3104;p125">
              <a:extLst>
                <a:ext uri="{FF2B5EF4-FFF2-40B4-BE49-F238E27FC236}">
                  <a16:creationId xmlns:a16="http://schemas.microsoft.com/office/drawing/2014/main" id="{CF0AFFE3-D7EE-0666-6D66-B6CE949300D4}"/>
                </a:ext>
              </a:extLst>
            </p:cNvPr>
            <p:cNvSpPr/>
            <p:nvPr/>
          </p:nvSpPr>
          <p:spPr>
            <a:xfrm rot="-5400000">
              <a:off x="6944313" y="3285539"/>
              <a:ext cx="502222" cy="502222"/>
            </a:xfrm>
            <a:custGeom>
              <a:avLst/>
              <a:gdLst/>
              <a:ahLst/>
              <a:cxnLst/>
              <a:rect l="l" t="t" r="r" b="b"/>
              <a:pathLst>
                <a:path w="29970" h="29970" extrusionOk="0">
                  <a:moveTo>
                    <a:pt x="14837" y="0"/>
                  </a:moveTo>
                  <a:cubicBezTo>
                    <a:pt x="6574" y="0"/>
                    <a:pt x="0" y="6574"/>
                    <a:pt x="0" y="14837"/>
                  </a:cubicBezTo>
                  <a:cubicBezTo>
                    <a:pt x="0" y="23122"/>
                    <a:pt x="6574" y="29970"/>
                    <a:pt x="14837" y="29970"/>
                  </a:cubicBezTo>
                  <a:cubicBezTo>
                    <a:pt x="23122" y="29970"/>
                    <a:pt x="29970" y="23122"/>
                    <a:pt x="29970" y="14837"/>
                  </a:cubicBezTo>
                  <a:cubicBezTo>
                    <a:pt x="29970" y="6574"/>
                    <a:pt x="23122" y="0"/>
                    <a:pt x="148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28588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3105;p125">
              <a:extLst>
                <a:ext uri="{FF2B5EF4-FFF2-40B4-BE49-F238E27FC236}">
                  <a16:creationId xmlns:a16="http://schemas.microsoft.com/office/drawing/2014/main" id="{6426A973-145A-3826-44BA-B818D1C47422}"/>
                </a:ext>
              </a:extLst>
            </p:cNvPr>
            <p:cNvSpPr/>
            <p:nvPr/>
          </p:nvSpPr>
          <p:spPr>
            <a:xfrm rot="-5400000">
              <a:off x="7652281" y="3294812"/>
              <a:ext cx="502222" cy="502222"/>
            </a:xfrm>
            <a:custGeom>
              <a:avLst/>
              <a:gdLst/>
              <a:ahLst/>
              <a:cxnLst/>
              <a:rect l="l" t="t" r="r" b="b"/>
              <a:pathLst>
                <a:path w="29970" h="29970" extrusionOk="0">
                  <a:moveTo>
                    <a:pt x="14837" y="0"/>
                  </a:moveTo>
                  <a:cubicBezTo>
                    <a:pt x="6574" y="0"/>
                    <a:pt x="0" y="6574"/>
                    <a:pt x="0" y="14837"/>
                  </a:cubicBezTo>
                  <a:cubicBezTo>
                    <a:pt x="0" y="23122"/>
                    <a:pt x="6574" y="29970"/>
                    <a:pt x="14837" y="29970"/>
                  </a:cubicBezTo>
                  <a:cubicBezTo>
                    <a:pt x="23122" y="29970"/>
                    <a:pt x="29970" y="23122"/>
                    <a:pt x="29970" y="14837"/>
                  </a:cubicBezTo>
                  <a:cubicBezTo>
                    <a:pt x="29970" y="6574"/>
                    <a:pt x="23122" y="0"/>
                    <a:pt x="148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28588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3106;p125">
              <a:extLst>
                <a:ext uri="{FF2B5EF4-FFF2-40B4-BE49-F238E27FC236}">
                  <a16:creationId xmlns:a16="http://schemas.microsoft.com/office/drawing/2014/main" id="{E5CAF9BA-D90F-7FDE-8A87-9F7516F44D7C}"/>
                </a:ext>
              </a:extLst>
            </p:cNvPr>
            <p:cNvSpPr/>
            <p:nvPr/>
          </p:nvSpPr>
          <p:spPr>
            <a:xfrm rot="-5400000" flipH="1">
              <a:off x="4820559" y="3321697"/>
              <a:ext cx="502222" cy="502222"/>
            </a:xfrm>
            <a:custGeom>
              <a:avLst/>
              <a:gdLst/>
              <a:ahLst/>
              <a:cxnLst/>
              <a:rect l="l" t="t" r="r" b="b"/>
              <a:pathLst>
                <a:path w="29970" h="29970" extrusionOk="0">
                  <a:moveTo>
                    <a:pt x="14837" y="0"/>
                  </a:moveTo>
                  <a:cubicBezTo>
                    <a:pt x="6574" y="0"/>
                    <a:pt x="0" y="6574"/>
                    <a:pt x="0" y="14837"/>
                  </a:cubicBezTo>
                  <a:cubicBezTo>
                    <a:pt x="0" y="23122"/>
                    <a:pt x="6574" y="29970"/>
                    <a:pt x="14837" y="29970"/>
                  </a:cubicBezTo>
                  <a:cubicBezTo>
                    <a:pt x="23122" y="29970"/>
                    <a:pt x="29970" y="23122"/>
                    <a:pt x="29970" y="14837"/>
                  </a:cubicBezTo>
                  <a:cubicBezTo>
                    <a:pt x="29970" y="6574"/>
                    <a:pt x="23122" y="0"/>
                    <a:pt x="148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28588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3107;p125">
              <a:extLst>
                <a:ext uri="{FF2B5EF4-FFF2-40B4-BE49-F238E27FC236}">
                  <a16:creationId xmlns:a16="http://schemas.microsoft.com/office/drawing/2014/main" id="{0BBACA45-FABD-F048-1F6E-6FD3B22F1735}"/>
                </a:ext>
              </a:extLst>
            </p:cNvPr>
            <p:cNvSpPr/>
            <p:nvPr/>
          </p:nvSpPr>
          <p:spPr>
            <a:xfrm rot="-5400000" flipH="1">
              <a:off x="5528527" y="3312424"/>
              <a:ext cx="502222" cy="502222"/>
            </a:xfrm>
            <a:custGeom>
              <a:avLst/>
              <a:gdLst/>
              <a:ahLst/>
              <a:cxnLst/>
              <a:rect l="l" t="t" r="r" b="b"/>
              <a:pathLst>
                <a:path w="29970" h="29970" extrusionOk="0">
                  <a:moveTo>
                    <a:pt x="14837" y="0"/>
                  </a:moveTo>
                  <a:cubicBezTo>
                    <a:pt x="6574" y="0"/>
                    <a:pt x="0" y="6574"/>
                    <a:pt x="0" y="14837"/>
                  </a:cubicBezTo>
                  <a:cubicBezTo>
                    <a:pt x="0" y="23122"/>
                    <a:pt x="6574" y="29970"/>
                    <a:pt x="14837" y="29970"/>
                  </a:cubicBezTo>
                  <a:cubicBezTo>
                    <a:pt x="23122" y="29970"/>
                    <a:pt x="29970" y="23122"/>
                    <a:pt x="29970" y="14837"/>
                  </a:cubicBezTo>
                  <a:cubicBezTo>
                    <a:pt x="29970" y="6574"/>
                    <a:pt x="23122" y="0"/>
                    <a:pt x="148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28588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3108;p125">
              <a:extLst>
                <a:ext uri="{FF2B5EF4-FFF2-40B4-BE49-F238E27FC236}">
                  <a16:creationId xmlns:a16="http://schemas.microsoft.com/office/drawing/2014/main" id="{B128DC3E-299C-11B3-A5F6-66FA814B6185}"/>
                </a:ext>
              </a:extLst>
            </p:cNvPr>
            <p:cNvSpPr/>
            <p:nvPr/>
          </p:nvSpPr>
          <p:spPr>
            <a:xfrm rot="-5400000" flipH="1">
              <a:off x="6239757" y="3312424"/>
              <a:ext cx="502222" cy="502222"/>
            </a:xfrm>
            <a:custGeom>
              <a:avLst/>
              <a:gdLst/>
              <a:ahLst/>
              <a:cxnLst/>
              <a:rect l="l" t="t" r="r" b="b"/>
              <a:pathLst>
                <a:path w="29970" h="29970" extrusionOk="0">
                  <a:moveTo>
                    <a:pt x="14837" y="0"/>
                  </a:moveTo>
                  <a:cubicBezTo>
                    <a:pt x="6574" y="0"/>
                    <a:pt x="0" y="6574"/>
                    <a:pt x="0" y="14837"/>
                  </a:cubicBezTo>
                  <a:cubicBezTo>
                    <a:pt x="0" y="23122"/>
                    <a:pt x="6574" y="29970"/>
                    <a:pt x="14837" y="29970"/>
                  </a:cubicBezTo>
                  <a:cubicBezTo>
                    <a:pt x="23122" y="29970"/>
                    <a:pt x="29970" y="23122"/>
                    <a:pt x="29970" y="14837"/>
                  </a:cubicBezTo>
                  <a:cubicBezTo>
                    <a:pt x="29970" y="6574"/>
                    <a:pt x="23122" y="0"/>
                    <a:pt x="148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28588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63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618126" y="1421084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Visual Studio Code</a:t>
            </a:r>
            <a:endParaRPr dirty="0"/>
          </a:p>
        </p:txBody>
      </p:sp>
      <p:sp>
        <p:nvSpPr>
          <p:cNvPr id="621" name="Google Shape;621;p63">
            <a:hlinkClick r:id="" action="ppaction://noaction"/>
          </p:cNvPr>
          <p:cNvSpPr txBox="1">
            <a:spLocks noGrp="1"/>
          </p:cNvSpPr>
          <p:nvPr>
            <p:ph type="title" idx="2"/>
          </p:nvPr>
        </p:nvSpPr>
        <p:spPr>
          <a:xfrm>
            <a:off x="723525" y="101772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" action="ppaction://noaction"/>
              </a:rPr>
              <a:t>01</a:t>
            </a:r>
            <a:endParaRPr dirty="0"/>
          </a:p>
        </p:txBody>
      </p:sp>
      <p:sp>
        <p:nvSpPr>
          <p:cNvPr id="622" name="Google Shape;622;p63">
            <a:hlinkClick r:id="" action="ppaction://noaction"/>
          </p:cNvPr>
          <p:cNvSpPr txBox="1">
            <a:spLocks noGrp="1"/>
          </p:cNvSpPr>
          <p:nvPr>
            <p:ph type="title" idx="3"/>
          </p:nvPr>
        </p:nvSpPr>
        <p:spPr>
          <a:xfrm>
            <a:off x="2884404" y="12823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Word</a:t>
            </a:r>
            <a:endParaRPr dirty="0"/>
          </a:p>
        </p:txBody>
      </p:sp>
      <p:sp>
        <p:nvSpPr>
          <p:cNvPr id="623" name="Google Shape;623;p63">
            <a:hlinkClick r:id="" action="ppaction://noaction"/>
          </p:cNvPr>
          <p:cNvSpPr txBox="1">
            <a:spLocks noGrp="1"/>
          </p:cNvSpPr>
          <p:nvPr>
            <p:ph type="title" idx="4"/>
          </p:nvPr>
        </p:nvSpPr>
        <p:spPr>
          <a:xfrm>
            <a:off x="2968047" y="101321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" action="ppaction://noaction"/>
              </a:rPr>
              <a:t>02</a:t>
            </a:r>
            <a:endParaRPr dirty="0"/>
          </a:p>
        </p:txBody>
      </p:sp>
      <p:sp>
        <p:nvSpPr>
          <p:cNvPr id="625" name="Google Shape;625;p63">
            <a:hlinkClick r:id="" action="ppaction://noaction"/>
          </p:cNvPr>
          <p:cNvSpPr txBox="1">
            <a:spLocks noGrp="1"/>
          </p:cNvSpPr>
          <p:nvPr>
            <p:ph type="title" idx="6"/>
          </p:nvPr>
        </p:nvSpPr>
        <p:spPr>
          <a:xfrm>
            <a:off x="5532167" y="139921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Figma</a:t>
            </a:r>
            <a:endParaRPr dirty="0"/>
          </a:p>
        </p:txBody>
      </p:sp>
      <p:sp>
        <p:nvSpPr>
          <p:cNvPr id="626" name="Google Shape;626;p63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5556055" y="108824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" action="ppaction://noaction"/>
              </a:rPr>
              <a:t>03</a:t>
            </a:r>
            <a:endParaRPr dirty="0"/>
          </a:p>
        </p:txBody>
      </p:sp>
      <p:sp>
        <p:nvSpPr>
          <p:cNvPr id="628" name="Google Shape;628;p63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772511" y="2903757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GitHub</a:t>
            </a:r>
            <a:endParaRPr dirty="0"/>
          </a:p>
        </p:txBody>
      </p:sp>
      <p:sp>
        <p:nvSpPr>
          <p:cNvPr id="629" name="Google Shape;629;p63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772511" y="262738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" action="ppaction://noaction"/>
              </a:rPr>
              <a:t>04</a:t>
            </a:r>
            <a:endParaRPr dirty="0"/>
          </a:p>
        </p:txBody>
      </p:sp>
      <p:sp>
        <p:nvSpPr>
          <p:cNvPr id="631" name="Google Shape;631;p63">
            <a:hlinkClick r:id="" action="ppaction://noaction"/>
          </p:cNvPr>
          <p:cNvSpPr txBox="1">
            <a:spLocks noGrp="1"/>
          </p:cNvSpPr>
          <p:nvPr>
            <p:ph type="title" idx="15"/>
          </p:nvPr>
        </p:nvSpPr>
        <p:spPr>
          <a:xfrm>
            <a:off x="3050365" y="292408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Procreate</a:t>
            </a:r>
            <a:endParaRPr dirty="0"/>
          </a:p>
        </p:txBody>
      </p:sp>
      <p:sp>
        <p:nvSpPr>
          <p:cNvPr id="632" name="Google Shape;632;p63">
            <a:hlinkClick r:id="" action="ppaction://noaction"/>
          </p:cNvPr>
          <p:cNvSpPr txBox="1">
            <a:spLocks noGrp="1"/>
          </p:cNvSpPr>
          <p:nvPr>
            <p:ph type="title" idx="16"/>
          </p:nvPr>
        </p:nvSpPr>
        <p:spPr>
          <a:xfrm>
            <a:off x="3221838" y="262738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" action="ppaction://noaction"/>
              </a:rPr>
              <a:t>05</a:t>
            </a:r>
            <a:endParaRPr dirty="0"/>
          </a:p>
        </p:txBody>
      </p:sp>
      <p:sp>
        <p:nvSpPr>
          <p:cNvPr id="634" name="Google Shape;634;p63">
            <a:hlinkClick r:id="" action="ppaction://noaction"/>
          </p:cNvPr>
          <p:cNvSpPr txBox="1">
            <a:spLocks noGrp="1"/>
          </p:cNvSpPr>
          <p:nvPr>
            <p:ph type="title" idx="18"/>
          </p:nvPr>
        </p:nvSpPr>
        <p:spPr>
          <a:xfrm>
            <a:off x="5499692" y="292258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Power Point</a:t>
            </a:r>
            <a:endParaRPr dirty="0"/>
          </a:p>
        </p:txBody>
      </p:sp>
      <p:sp>
        <p:nvSpPr>
          <p:cNvPr id="635" name="Google Shape;635;p63">
            <a:hlinkClick r:id="" action="ppaction://noaction"/>
          </p:cNvPr>
          <p:cNvSpPr txBox="1">
            <a:spLocks noGrp="1"/>
          </p:cNvSpPr>
          <p:nvPr>
            <p:ph type="title" idx="19"/>
          </p:nvPr>
        </p:nvSpPr>
        <p:spPr>
          <a:xfrm>
            <a:off x="5636011" y="267179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" action="ppaction://noaction"/>
              </a:rPr>
              <a:t>06</a:t>
            </a:r>
            <a:endParaRPr dirty="0"/>
          </a:p>
        </p:txBody>
      </p:sp>
      <p:sp>
        <p:nvSpPr>
          <p:cNvPr id="637" name="Google Shape;637;p6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APPS WE USED</a:t>
            </a:r>
            <a:endParaRPr dirty="0"/>
          </a:p>
        </p:txBody>
      </p:sp>
      <p:grpSp>
        <p:nvGrpSpPr>
          <p:cNvPr id="638" name="Google Shape;638;p63"/>
          <p:cNvGrpSpPr/>
          <p:nvPr/>
        </p:nvGrpSpPr>
        <p:grpSpPr>
          <a:xfrm>
            <a:off x="8605274" y="3747208"/>
            <a:ext cx="43276" cy="411646"/>
            <a:chOff x="1256711" y="1178908"/>
            <a:chExt cx="43276" cy="411646"/>
          </a:xfrm>
        </p:grpSpPr>
        <p:grpSp>
          <p:nvGrpSpPr>
            <p:cNvPr id="639" name="Google Shape;639;p63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640" name="Google Shape;640;p63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1" name="Google Shape;641;p63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2" name="Google Shape;642;p63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43" name="Google Shape;643;p63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644" name="Google Shape;644;p63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5" name="Google Shape;645;p63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6" name="Google Shape;646;p63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647" name="Google Shape;647;p63"/>
          <p:cNvGrpSpPr/>
          <p:nvPr/>
        </p:nvGrpSpPr>
        <p:grpSpPr>
          <a:xfrm>
            <a:off x="364449" y="1505208"/>
            <a:ext cx="43276" cy="411646"/>
            <a:chOff x="1256711" y="1178908"/>
            <a:chExt cx="43276" cy="411646"/>
          </a:xfrm>
        </p:grpSpPr>
        <p:grpSp>
          <p:nvGrpSpPr>
            <p:cNvPr id="648" name="Google Shape;648;p63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649" name="Google Shape;649;p63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0" name="Google Shape;650;p63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1" name="Google Shape;651;p63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52" name="Google Shape;652;p63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653" name="Google Shape;653;p63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4" name="Google Shape;654;p63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5" name="Google Shape;655;p63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659" name="Google Shape;659;p63">
            <a:hlinkClick r:id="rId3" action="ppaction://hlinksldjump"/>
          </p:cNvPr>
          <p:cNvSpPr/>
          <p:nvPr/>
        </p:nvSpPr>
        <p:spPr>
          <a:xfrm>
            <a:off x="312597" y="2511261"/>
            <a:ext cx="111412" cy="111267"/>
          </a:xfrm>
          <a:custGeom>
            <a:avLst/>
            <a:gdLst/>
            <a:ahLst/>
            <a:cxnLst/>
            <a:rect l="l" t="t" r="r" b="b"/>
            <a:pathLst>
              <a:path w="13840" h="13822" extrusionOk="0">
                <a:moveTo>
                  <a:pt x="6911" y="881"/>
                </a:moveTo>
                <a:lnTo>
                  <a:pt x="13030" y="3671"/>
                </a:lnTo>
                <a:lnTo>
                  <a:pt x="13030" y="4571"/>
                </a:lnTo>
                <a:lnTo>
                  <a:pt x="6911" y="1781"/>
                </a:lnTo>
                <a:lnTo>
                  <a:pt x="810" y="4571"/>
                </a:lnTo>
                <a:lnTo>
                  <a:pt x="810" y="3671"/>
                </a:lnTo>
                <a:lnTo>
                  <a:pt x="6911" y="881"/>
                </a:lnTo>
                <a:close/>
                <a:moveTo>
                  <a:pt x="6911" y="2664"/>
                </a:moveTo>
                <a:lnTo>
                  <a:pt x="13030" y="5452"/>
                </a:lnTo>
                <a:lnTo>
                  <a:pt x="13030" y="13011"/>
                </a:lnTo>
                <a:lnTo>
                  <a:pt x="810" y="13011"/>
                </a:lnTo>
                <a:lnTo>
                  <a:pt x="810" y="5452"/>
                </a:lnTo>
                <a:lnTo>
                  <a:pt x="6911" y="2664"/>
                </a:lnTo>
                <a:close/>
                <a:moveTo>
                  <a:pt x="6911" y="0"/>
                </a:moveTo>
                <a:lnTo>
                  <a:pt x="1" y="3149"/>
                </a:lnTo>
                <a:lnTo>
                  <a:pt x="1" y="13821"/>
                </a:lnTo>
                <a:lnTo>
                  <a:pt x="13839" y="13821"/>
                </a:lnTo>
                <a:lnTo>
                  <a:pt x="13839" y="3149"/>
                </a:lnTo>
                <a:lnTo>
                  <a:pt x="69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 descr="A picture containing screenshot, graphics, symbol, electric blue&#10;&#10;Description automatically generated">
            <a:extLst>
              <a:ext uri="{FF2B5EF4-FFF2-40B4-BE49-F238E27FC236}">
                <a16:creationId xmlns:a16="http://schemas.microsoft.com/office/drawing/2014/main" id="{8E886CBA-C98D-1B3E-E082-34A9ACFA8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175" y="1631900"/>
            <a:ext cx="1146878" cy="114687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 descr="Logo Figma – Logos PNG">
            <a:extLst>
              <a:ext uri="{FF2B5EF4-FFF2-40B4-BE49-F238E27FC236}">
                <a16:creationId xmlns:a16="http://schemas.microsoft.com/office/drawing/2014/main" id="{1913B530-EDD2-680D-B93C-944686865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629" y="1677781"/>
            <a:ext cx="2172634" cy="12166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create Logo, symbol, meaning, history, PNG, brand">
            <a:extLst>
              <a:ext uri="{FF2B5EF4-FFF2-40B4-BE49-F238E27FC236}">
                <a16:creationId xmlns:a16="http://schemas.microsoft.com/office/drawing/2014/main" id="{3D65F2A3-0655-FB28-F491-14A64EA63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28" y="3516500"/>
            <a:ext cx="1865529" cy="104936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ECF10BB-01BF-BBCB-0C68-B19F3CDF0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29" y="3380933"/>
            <a:ext cx="1327732" cy="13277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icrosoft PowerPoint png images | PNGEgg">
            <a:extLst>
              <a:ext uri="{FF2B5EF4-FFF2-40B4-BE49-F238E27FC236}">
                <a16:creationId xmlns:a16="http://schemas.microsoft.com/office/drawing/2014/main" id="{1D5241D3-EBCF-49A4-9F0F-4439323BB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705" y="3152614"/>
            <a:ext cx="1750483" cy="1750483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9873B4BD-477F-5403-2A54-782104AC7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391" y="1687939"/>
            <a:ext cx="1026374" cy="96867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79"/>
          <p:cNvSpPr/>
          <p:nvPr/>
        </p:nvSpPr>
        <p:spPr>
          <a:xfrm>
            <a:off x="1489586" y="2482214"/>
            <a:ext cx="5737123" cy="4715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>
                  <a:noFill/>
                </a:ln>
                <a:gradFill>
                  <a:gsLst>
                    <a:gs pos="0">
                      <a:srgbClr val="8DF1FF"/>
                    </a:gs>
                    <a:gs pos="30000">
                      <a:srgbClr val="F2CEFF"/>
                    </a:gs>
                    <a:gs pos="100000">
                      <a:srgbClr val="0445FF"/>
                    </a:gs>
                  </a:gsLst>
                  <a:lin ang="8099331" scaled="0"/>
                </a:gradFill>
                <a:latin typeface="Orbitron Black" panose="020B0604020202020204" charset="0"/>
              </a:rPr>
              <a:t>YOUR ATTENTION!</a:t>
            </a:r>
            <a:endParaRPr b="0" i="0" dirty="0">
              <a:ln>
                <a:noFill/>
              </a:ln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099331" scaled="0"/>
              </a:gradFill>
              <a:latin typeface="Orbitron Black" panose="020B0604020202020204" charset="0"/>
            </a:endParaRPr>
          </a:p>
        </p:txBody>
      </p:sp>
      <p:sp>
        <p:nvSpPr>
          <p:cNvPr id="1031" name="Google Shape;1031;p79"/>
          <p:cNvSpPr/>
          <p:nvPr/>
        </p:nvSpPr>
        <p:spPr>
          <a:xfrm>
            <a:off x="1777180" y="1872192"/>
            <a:ext cx="5125064" cy="4715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dirty="0">
                <a:gradFill>
                  <a:gsLst>
                    <a:gs pos="0">
                      <a:srgbClr val="8DF1FF"/>
                    </a:gs>
                    <a:gs pos="30000">
                      <a:srgbClr val="F2CEFF"/>
                    </a:gs>
                    <a:gs pos="100000">
                      <a:srgbClr val="0445FF"/>
                    </a:gs>
                  </a:gsLst>
                  <a:lin ang="8099331" scaled="0"/>
                </a:gradFill>
                <a:latin typeface="Orbitron Black" panose="020B0604020202020204" charset="0"/>
              </a:rPr>
              <a:t>THANK </a:t>
            </a:r>
            <a:r>
              <a:rPr lang="en-US" b="0" i="0" dirty="0">
                <a:ln>
                  <a:noFill/>
                </a:ln>
                <a:gradFill>
                  <a:gsLst>
                    <a:gs pos="0">
                      <a:srgbClr val="8DF1FF"/>
                    </a:gs>
                    <a:gs pos="30000">
                      <a:srgbClr val="F2CEFF"/>
                    </a:gs>
                    <a:gs pos="100000">
                      <a:srgbClr val="0445FF"/>
                    </a:gs>
                  </a:gsLst>
                  <a:lin ang="8099331" scaled="0"/>
                </a:gradFill>
                <a:latin typeface="Orbitron Black" panose="020B0604020202020204" charset="0"/>
              </a:rPr>
              <a:t>YOU FOR</a:t>
            </a:r>
            <a:endParaRPr b="0" i="0" dirty="0">
              <a:ln>
                <a:noFill/>
              </a:ln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099331" scaled="0"/>
              </a:gradFill>
              <a:latin typeface="Orbitron Black" panose="020B0604020202020204" charset="0"/>
            </a:endParaRPr>
          </a:p>
        </p:txBody>
      </p:sp>
      <p:sp>
        <p:nvSpPr>
          <p:cNvPr id="1032" name="Google Shape;1032;p79"/>
          <p:cNvSpPr txBox="1">
            <a:spLocks noGrp="1"/>
          </p:cNvSpPr>
          <p:nvPr>
            <p:ph type="title"/>
          </p:nvPr>
        </p:nvSpPr>
        <p:spPr>
          <a:xfrm>
            <a:off x="1007717" y="1257153"/>
            <a:ext cx="6663989" cy="22583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bg2">
                    <a:lumMod val="25000"/>
                  </a:schemeClr>
                </a:solidFill>
              </a:rPr>
              <a:t>THANK YOU FOR</a:t>
            </a:r>
            <a:br>
              <a:rPr lang="en" sz="4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" sz="4400" dirty="0">
                <a:solidFill>
                  <a:schemeClr val="bg2">
                    <a:lumMod val="25000"/>
                  </a:schemeClr>
                </a:solidFill>
              </a:rPr>
              <a:t>YOUR ATTENTION!</a:t>
            </a:r>
            <a:endParaRPr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36" name="Google Shape;1036;p79">
            <a:hlinkClick r:id="rId3" action="ppaction://hlinksldjump"/>
          </p:cNvPr>
          <p:cNvSpPr/>
          <p:nvPr/>
        </p:nvSpPr>
        <p:spPr>
          <a:xfrm>
            <a:off x="312597" y="2386311"/>
            <a:ext cx="111412" cy="111267"/>
          </a:xfrm>
          <a:custGeom>
            <a:avLst/>
            <a:gdLst/>
            <a:ahLst/>
            <a:cxnLst/>
            <a:rect l="l" t="t" r="r" b="b"/>
            <a:pathLst>
              <a:path w="13840" h="13822" extrusionOk="0">
                <a:moveTo>
                  <a:pt x="6911" y="881"/>
                </a:moveTo>
                <a:lnTo>
                  <a:pt x="13030" y="3671"/>
                </a:lnTo>
                <a:lnTo>
                  <a:pt x="13030" y="4571"/>
                </a:lnTo>
                <a:lnTo>
                  <a:pt x="6911" y="1781"/>
                </a:lnTo>
                <a:lnTo>
                  <a:pt x="810" y="4571"/>
                </a:lnTo>
                <a:lnTo>
                  <a:pt x="810" y="3671"/>
                </a:lnTo>
                <a:lnTo>
                  <a:pt x="6911" y="881"/>
                </a:lnTo>
                <a:close/>
                <a:moveTo>
                  <a:pt x="6911" y="2664"/>
                </a:moveTo>
                <a:lnTo>
                  <a:pt x="13030" y="5452"/>
                </a:lnTo>
                <a:lnTo>
                  <a:pt x="13030" y="13011"/>
                </a:lnTo>
                <a:lnTo>
                  <a:pt x="810" y="13011"/>
                </a:lnTo>
                <a:lnTo>
                  <a:pt x="810" y="5452"/>
                </a:lnTo>
                <a:lnTo>
                  <a:pt x="6911" y="2664"/>
                </a:lnTo>
                <a:close/>
                <a:moveTo>
                  <a:pt x="6911" y="0"/>
                </a:moveTo>
                <a:lnTo>
                  <a:pt x="1" y="3149"/>
                </a:lnTo>
                <a:lnTo>
                  <a:pt x="1" y="13821"/>
                </a:lnTo>
                <a:lnTo>
                  <a:pt x="13839" y="13821"/>
                </a:lnTo>
                <a:lnTo>
                  <a:pt x="13839" y="3149"/>
                </a:lnTo>
                <a:lnTo>
                  <a:pt x="69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040" name="Google Shape;1040;p79">
            <a:hlinkClick r:id="" action="ppaction://hlinkshowjump?jump=previousslide"/>
          </p:cNvPr>
          <p:cNvCxnSpPr/>
          <p:nvPr/>
        </p:nvCxnSpPr>
        <p:spPr>
          <a:xfrm>
            <a:off x="317292" y="2946613"/>
            <a:ext cx="1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/>
      <p:bldP spid="1031" grpId="0"/>
      <p:bldP spid="1032" grpId="0"/>
    </p:bldLst>
  </p:timing>
</p:sld>
</file>

<file path=ppt/theme/theme1.xml><?xml version="1.0" encoding="utf-8"?>
<a:theme xmlns:a="http://schemas.openxmlformats.org/drawingml/2006/main" name="The Use of AI in Marketing by Slidesgo">
  <a:themeElements>
    <a:clrScheme name="Simple Light">
      <a:dk1>
        <a:srgbClr val="191919"/>
      </a:dk1>
      <a:lt1>
        <a:srgbClr val="FFFFFF"/>
      </a:lt1>
      <a:dk2>
        <a:srgbClr val="E8E8E8"/>
      </a:dk2>
      <a:lt2>
        <a:srgbClr val="FFFFFF"/>
      </a:lt2>
      <a:accent1>
        <a:srgbClr val="0445FF"/>
      </a:accent1>
      <a:accent2>
        <a:srgbClr val="F2CEFF"/>
      </a:accent2>
      <a:accent3>
        <a:srgbClr val="8DF1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68</Words>
  <Application>Microsoft Office PowerPoint</Application>
  <PresentationFormat>On-screen Show (16:9)</PresentationFormat>
  <Paragraphs>32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Orbitron</vt:lpstr>
      <vt:lpstr>Orbitron;900</vt:lpstr>
      <vt:lpstr>Orbitron Black</vt:lpstr>
      <vt:lpstr>Darker Grotesque</vt:lpstr>
      <vt:lpstr>Arial</vt:lpstr>
      <vt:lpstr>The Use of AI in Marketing by Slidesgo</vt:lpstr>
      <vt:lpstr>PowerPoint Presentation</vt:lpstr>
      <vt:lpstr>OUR TEAM</vt:lpstr>
      <vt:lpstr>OUR PLAN</vt:lpstr>
      <vt:lpstr>Visual Studio Code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Калина К. Атанасова</cp:lastModifiedBy>
  <cp:revision>4</cp:revision>
  <dcterms:modified xsi:type="dcterms:W3CDTF">2023-06-04T10:53:36Z</dcterms:modified>
</cp:coreProperties>
</file>