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0" r:id="rId3"/>
    <p:sldId id="261" r:id="rId4"/>
    <p:sldId id="262" r:id="rId5"/>
    <p:sldId id="257" r:id="rId6"/>
    <p:sldId id="263" r:id="rId7"/>
    <p:sldId id="259"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6DCA6D-ADA0-4585-841A-F0A05A9B390A}" v="10" dt="2023-08-27T15:17:08.440"/>
    <p1510:client id="{5CE0104E-FB05-4CD4-A77B-458E6CAE4FCD}" v="1309" dt="2023-08-17T21:19:18.277"/>
    <p1510:client id="{EF901C5A-0865-41D5-A947-A53B90CFCC56}" v="4" dt="2023-08-24T22:40:14.699"/>
    <p1510:client id="{F2464205-65B6-46B9-89E9-DA2B2172FFE9}" v="1" dt="2023-08-16T16:26:54.6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esh Patel" userId="S::mahesh.patel@abzooba.com::35517498-9ae2-4ec2-be0a-817615323289" providerId="AD" clId="Web-{5CE0104E-FB05-4CD4-A77B-458E6CAE4FCD}"/>
    <pc:docChg chg="addSld modSld">
      <pc:chgData name="Mahesh Patel" userId="S::mahesh.patel@abzooba.com::35517498-9ae2-4ec2-be0a-817615323289" providerId="AD" clId="Web-{5CE0104E-FB05-4CD4-A77B-458E6CAE4FCD}" dt="2023-08-17T21:19:15.730" v="1248" actId="20577"/>
      <pc:docMkLst>
        <pc:docMk/>
      </pc:docMkLst>
      <pc:sldChg chg="addSp delSp modSp mod setBg">
        <pc:chgData name="Mahesh Patel" userId="S::mahesh.patel@abzooba.com::35517498-9ae2-4ec2-be0a-817615323289" providerId="AD" clId="Web-{5CE0104E-FB05-4CD4-A77B-458E6CAE4FCD}" dt="2023-08-17T21:16:32.382" v="1233" actId="20577"/>
        <pc:sldMkLst>
          <pc:docMk/>
          <pc:sldMk cId="0" sldId="257"/>
        </pc:sldMkLst>
        <pc:spChg chg="mod">
          <ac:chgData name="Mahesh Patel" userId="S::mahesh.patel@abzooba.com::35517498-9ae2-4ec2-be0a-817615323289" providerId="AD" clId="Web-{5CE0104E-FB05-4CD4-A77B-458E6CAE4FCD}" dt="2023-08-17T21:13:23.752" v="1139"/>
          <ac:spMkLst>
            <pc:docMk/>
            <pc:sldMk cId="0" sldId="257"/>
            <ac:spMk id="2" creationId="{00000000-0000-0000-0000-000000000000}"/>
          </ac:spMkLst>
        </pc:spChg>
        <pc:spChg chg="add del mod">
          <ac:chgData name="Mahesh Patel" userId="S::mahesh.patel@abzooba.com::35517498-9ae2-4ec2-be0a-817615323289" providerId="AD" clId="Web-{5CE0104E-FB05-4CD4-A77B-458E6CAE4FCD}" dt="2023-08-17T21:04:49.224" v="1085"/>
          <ac:spMkLst>
            <pc:docMk/>
            <pc:sldMk cId="0" sldId="257"/>
            <ac:spMk id="3" creationId="{00000000-0000-0000-0000-000000000000}"/>
          </ac:spMkLst>
        </pc:spChg>
        <pc:spChg chg="add del">
          <ac:chgData name="Mahesh Patel" userId="S::mahesh.patel@abzooba.com::35517498-9ae2-4ec2-be0a-817615323289" providerId="AD" clId="Web-{5CE0104E-FB05-4CD4-A77B-458E6CAE4FCD}" dt="2023-08-17T21:13:23.768" v="1140"/>
          <ac:spMkLst>
            <pc:docMk/>
            <pc:sldMk cId="0" sldId="257"/>
            <ac:spMk id="8" creationId="{907EF6B7-1338-4443-8C46-6A318D952DFD}"/>
          </ac:spMkLst>
        </pc:spChg>
        <pc:spChg chg="add mod">
          <ac:chgData name="Mahesh Patel" userId="S::mahesh.patel@abzooba.com::35517498-9ae2-4ec2-be0a-817615323289" providerId="AD" clId="Web-{5CE0104E-FB05-4CD4-A77B-458E6CAE4FCD}" dt="2023-08-17T21:16:32.382" v="1233" actId="20577"/>
          <ac:spMkLst>
            <pc:docMk/>
            <pc:sldMk cId="0" sldId="257"/>
            <ac:spMk id="9" creationId="{00000000-0000-0000-0000-000000000000}"/>
          </ac:spMkLst>
        </pc:spChg>
        <pc:spChg chg="add del">
          <ac:chgData name="Mahesh Patel" userId="S::mahesh.patel@abzooba.com::35517498-9ae2-4ec2-be0a-817615323289" providerId="AD" clId="Web-{5CE0104E-FB05-4CD4-A77B-458E6CAE4FCD}" dt="2023-08-17T21:13:23.768" v="1140"/>
          <ac:spMkLst>
            <pc:docMk/>
            <pc:sldMk cId="0" sldId="257"/>
            <ac:spMk id="10" creationId="{DAAE4CDD-124C-4DCF-9584-B6033B545DD5}"/>
          </ac:spMkLst>
        </pc:spChg>
        <pc:spChg chg="add del">
          <ac:chgData name="Mahesh Patel" userId="S::mahesh.patel@abzooba.com::35517498-9ae2-4ec2-be0a-817615323289" providerId="AD" clId="Web-{5CE0104E-FB05-4CD4-A77B-458E6CAE4FCD}" dt="2023-08-17T21:13:23.768" v="1140"/>
          <ac:spMkLst>
            <pc:docMk/>
            <pc:sldMk cId="0" sldId="257"/>
            <ac:spMk id="12" creationId="{081E4A58-353D-44AE-B2FC-2A74E2E400F7}"/>
          </ac:spMkLst>
        </pc:spChg>
        <pc:spChg chg="add del">
          <ac:chgData name="Mahesh Patel" userId="S::mahesh.patel@abzooba.com::35517498-9ae2-4ec2-be0a-817615323289" providerId="AD" clId="Web-{5CE0104E-FB05-4CD4-A77B-458E6CAE4FCD}" dt="2023-08-17T21:13:23.752" v="1139"/>
          <ac:spMkLst>
            <pc:docMk/>
            <pc:sldMk cId="0" sldId="257"/>
            <ac:spMk id="17" creationId="{1BB867FF-FC45-48F7-8104-F89BE54909F1}"/>
          </ac:spMkLst>
        </pc:spChg>
        <pc:spChg chg="add del">
          <ac:chgData name="Mahesh Patel" userId="S::mahesh.patel@abzooba.com::35517498-9ae2-4ec2-be0a-817615323289" providerId="AD" clId="Web-{5CE0104E-FB05-4CD4-A77B-458E6CAE4FCD}" dt="2023-08-17T21:13:23.752" v="1139"/>
          <ac:spMkLst>
            <pc:docMk/>
            <pc:sldMk cId="0" sldId="257"/>
            <ac:spMk id="19" creationId="{8BB56887-D0D5-4F0C-9E19-7247EB83C8B7}"/>
          </ac:spMkLst>
        </pc:spChg>
        <pc:spChg chg="add del">
          <ac:chgData name="Mahesh Patel" userId="S::mahesh.patel@abzooba.com::35517498-9ae2-4ec2-be0a-817615323289" providerId="AD" clId="Web-{5CE0104E-FB05-4CD4-A77B-458E6CAE4FCD}" dt="2023-08-17T21:13:23.752" v="1139"/>
          <ac:spMkLst>
            <pc:docMk/>
            <pc:sldMk cId="0" sldId="257"/>
            <ac:spMk id="21" creationId="{081E4A58-353D-44AE-B2FC-2A74E2E400F7}"/>
          </ac:spMkLst>
        </pc:spChg>
        <pc:spChg chg="add">
          <ac:chgData name="Mahesh Patel" userId="S::mahesh.patel@abzooba.com::35517498-9ae2-4ec2-be0a-817615323289" providerId="AD" clId="Web-{5CE0104E-FB05-4CD4-A77B-458E6CAE4FCD}" dt="2023-08-17T21:13:23.768" v="1140"/>
          <ac:spMkLst>
            <pc:docMk/>
            <pc:sldMk cId="0" sldId="257"/>
            <ac:spMk id="23" creationId="{907EF6B7-1338-4443-8C46-6A318D952DFD}"/>
          </ac:spMkLst>
        </pc:spChg>
        <pc:spChg chg="add">
          <ac:chgData name="Mahesh Patel" userId="S::mahesh.patel@abzooba.com::35517498-9ae2-4ec2-be0a-817615323289" providerId="AD" clId="Web-{5CE0104E-FB05-4CD4-A77B-458E6CAE4FCD}" dt="2023-08-17T21:13:23.768" v="1140"/>
          <ac:spMkLst>
            <pc:docMk/>
            <pc:sldMk cId="0" sldId="257"/>
            <ac:spMk id="24" creationId="{DAAE4CDD-124C-4DCF-9584-B6033B545DD5}"/>
          </ac:spMkLst>
        </pc:spChg>
        <pc:spChg chg="add">
          <ac:chgData name="Mahesh Patel" userId="S::mahesh.patel@abzooba.com::35517498-9ae2-4ec2-be0a-817615323289" providerId="AD" clId="Web-{5CE0104E-FB05-4CD4-A77B-458E6CAE4FCD}" dt="2023-08-17T21:13:23.768" v="1140"/>
          <ac:spMkLst>
            <pc:docMk/>
            <pc:sldMk cId="0" sldId="257"/>
            <ac:spMk id="25" creationId="{081E4A58-353D-44AE-B2FC-2A74E2E400F7}"/>
          </ac:spMkLst>
        </pc:spChg>
        <pc:graphicFrameChg chg="add del">
          <ac:chgData name="Mahesh Patel" userId="S::mahesh.patel@abzooba.com::35517498-9ae2-4ec2-be0a-817615323289" providerId="AD" clId="Web-{5CE0104E-FB05-4CD4-A77B-458E6CAE4FCD}" dt="2023-08-17T21:04:39.568" v="1082"/>
          <ac:graphicFrameMkLst>
            <pc:docMk/>
            <pc:sldMk cId="0" sldId="257"/>
            <ac:graphicFrameMk id="5" creationId="{7DA59B80-76C1-FA1C-0E51-7E2864355C9F}"/>
          </ac:graphicFrameMkLst>
        </pc:graphicFrameChg>
        <pc:graphicFrameChg chg="add del">
          <ac:chgData name="Mahesh Patel" userId="S::mahesh.patel@abzooba.com::35517498-9ae2-4ec2-be0a-817615323289" providerId="AD" clId="Web-{5CE0104E-FB05-4CD4-A77B-458E6CAE4FCD}" dt="2023-08-17T21:04:49.224" v="1084"/>
          <ac:graphicFrameMkLst>
            <pc:docMk/>
            <pc:sldMk cId="0" sldId="257"/>
            <ac:graphicFrameMk id="7" creationId="{2820644D-027D-3A6D-A124-F832D221FB95}"/>
          </ac:graphicFrameMkLst>
        </pc:graphicFrameChg>
      </pc:sldChg>
      <pc:sldChg chg="modSp">
        <pc:chgData name="Mahesh Patel" userId="S::mahesh.patel@abzooba.com::35517498-9ae2-4ec2-be0a-817615323289" providerId="AD" clId="Web-{5CE0104E-FB05-4CD4-A77B-458E6CAE4FCD}" dt="2023-08-17T21:07:49.666" v="1113" actId="20577"/>
        <pc:sldMkLst>
          <pc:docMk/>
          <pc:sldMk cId="0" sldId="259"/>
        </pc:sldMkLst>
        <pc:spChg chg="mod">
          <ac:chgData name="Mahesh Patel" userId="S::mahesh.patel@abzooba.com::35517498-9ae2-4ec2-be0a-817615323289" providerId="AD" clId="Web-{5CE0104E-FB05-4CD4-A77B-458E6CAE4FCD}" dt="2023-08-17T21:07:49.666" v="1113" actId="20577"/>
          <ac:spMkLst>
            <pc:docMk/>
            <pc:sldMk cId="0" sldId="259"/>
            <ac:spMk id="2" creationId="{00000000-0000-0000-0000-000000000000}"/>
          </ac:spMkLst>
        </pc:spChg>
        <pc:picChg chg="mod">
          <ac:chgData name="Mahesh Patel" userId="S::mahesh.patel@abzooba.com::35517498-9ae2-4ec2-be0a-817615323289" providerId="AD" clId="Web-{5CE0104E-FB05-4CD4-A77B-458E6CAE4FCD}" dt="2023-08-17T21:07:27.603" v="1087" actId="1076"/>
          <ac:picMkLst>
            <pc:docMk/>
            <pc:sldMk cId="0" sldId="259"/>
            <ac:picMk id="5" creationId="{00000000-0000-0000-0000-000000000000}"/>
          </ac:picMkLst>
        </pc:picChg>
      </pc:sldChg>
      <pc:sldChg chg="addSp delSp modSp new mod setBg">
        <pc:chgData name="Mahesh Patel" userId="S::mahesh.patel@abzooba.com::35517498-9ae2-4ec2-be0a-817615323289" providerId="AD" clId="Web-{5CE0104E-FB05-4CD4-A77B-458E6CAE4FCD}" dt="2023-08-17T20:55:51.820" v="1028"/>
        <pc:sldMkLst>
          <pc:docMk/>
          <pc:sldMk cId="336956688" sldId="260"/>
        </pc:sldMkLst>
        <pc:spChg chg="mod">
          <ac:chgData name="Mahesh Patel" userId="S::mahesh.patel@abzooba.com::35517498-9ae2-4ec2-be0a-817615323289" providerId="AD" clId="Web-{5CE0104E-FB05-4CD4-A77B-458E6CAE4FCD}" dt="2023-08-17T20:55:51.820" v="1028"/>
          <ac:spMkLst>
            <pc:docMk/>
            <pc:sldMk cId="336956688" sldId="260"/>
            <ac:spMk id="2" creationId="{3704A687-8C5F-2546-00D1-E22B0783E4CE}"/>
          </ac:spMkLst>
        </pc:spChg>
        <pc:spChg chg="mod">
          <ac:chgData name="Mahesh Patel" userId="S::mahesh.patel@abzooba.com::35517498-9ae2-4ec2-be0a-817615323289" providerId="AD" clId="Web-{5CE0104E-FB05-4CD4-A77B-458E6CAE4FCD}" dt="2023-08-17T20:55:51.820" v="1028"/>
          <ac:spMkLst>
            <pc:docMk/>
            <pc:sldMk cId="336956688" sldId="260"/>
            <ac:spMk id="3" creationId="{8491B329-46CF-B28E-FB5F-439179285804}"/>
          </ac:spMkLst>
        </pc:spChg>
        <pc:spChg chg="add del">
          <ac:chgData name="Mahesh Patel" userId="S::mahesh.patel@abzooba.com::35517498-9ae2-4ec2-be0a-817615323289" providerId="AD" clId="Web-{5CE0104E-FB05-4CD4-A77B-458E6CAE4FCD}" dt="2023-08-17T18:07:02.818" v="7"/>
          <ac:spMkLst>
            <pc:docMk/>
            <pc:sldMk cId="336956688" sldId="260"/>
            <ac:spMk id="8" creationId="{09588DA8-065E-4F6F-8EFD-43104AB2E0CF}"/>
          </ac:spMkLst>
        </pc:spChg>
        <pc:spChg chg="add del">
          <ac:chgData name="Mahesh Patel" userId="S::mahesh.patel@abzooba.com::35517498-9ae2-4ec2-be0a-817615323289" providerId="AD" clId="Web-{5CE0104E-FB05-4CD4-A77B-458E6CAE4FCD}" dt="2023-08-17T18:07:12.647" v="9"/>
          <ac:spMkLst>
            <pc:docMk/>
            <pc:sldMk cId="336956688" sldId="260"/>
            <ac:spMk id="9" creationId="{9F7D5CDA-D291-4307-BF55-1381FED29634}"/>
          </ac:spMkLst>
        </pc:spChg>
        <pc:spChg chg="add del">
          <ac:chgData name="Mahesh Patel" userId="S::mahesh.patel@abzooba.com::35517498-9ae2-4ec2-be0a-817615323289" providerId="AD" clId="Web-{5CE0104E-FB05-4CD4-A77B-458E6CAE4FCD}" dt="2023-08-17T18:07:02.818" v="7"/>
          <ac:spMkLst>
            <pc:docMk/>
            <pc:sldMk cId="336956688" sldId="260"/>
            <ac:spMk id="10" creationId="{C4285719-470E-454C-AF62-8323075F1F5B}"/>
          </ac:spMkLst>
        </pc:spChg>
        <pc:spChg chg="add del">
          <ac:chgData name="Mahesh Patel" userId="S::mahesh.patel@abzooba.com::35517498-9ae2-4ec2-be0a-817615323289" providerId="AD" clId="Web-{5CE0104E-FB05-4CD4-A77B-458E6CAE4FCD}" dt="2023-08-17T18:07:12.647" v="9"/>
          <ac:spMkLst>
            <pc:docMk/>
            <pc:sldMk cId="336956688" sldId="260"/>
            <ac:spMk id="11" creationId="{59B296B9-C5A5-4E4F-9B60-C907B5F1466C}"/>
          </ac:spMkLst>
        </pc:spChg>
        <pc:spChg chg="add del">
          <ac:chgData name="Mahesh Patel" userId="S::mahesh.patel@abzooba.com::35517498-9ae2-4ec2-be0a-817615323289" providerId="AD" clId="Web-{5CE0104E-FB05-4CD4-A77B-458E6CAE4FCD}" dt="2023-08-17T18:07:02.818" v="7"/>
          <ac:spMkLst>
            <pc:docMk/>
            <pc:sldMk cId="336956688" sldId="260"/>
            <ac:spMk id="12" creationId="{CD9FE4EF-C4D8-49A0-B2FF-81D8DB7D8A24}"/>
          </ac:spMkLst>
        </pc:spChg>
        <pc:spChg chg="add del">
          <ac:chgData name="Mahesh Patel" userId="S::mahesh.patel@abzooba.com::35517498-9ae2-4ec2-be0a-817615323289" providerId="AD" clId="Web-{5CE0104E-FB05-4CD4-A77B-458E6CAE4FCD}" dt="2023-08-17T18:07:12.647" v="9"/>
          <ac:spMkLst>
            <pc:docMk/>
            <pc:sldMk cId="336956688" sldId="260"/>
            <ac:spMk id="13" creationId="{D0300FD3-5AF1-6305-15FA-9078072672E2}"/>
          </ac:spMkLst>
        </pc:spChg>
        <pc:spChg chg="add del">
          <ac:chgData name="Mahesh Patel" userId="S::mahesh.patel@abzooba.com::35517498-9ae2-4ec2-be0a-817615323289" providerId="AD" clId="Web-{5CE0104E-FB05-4CD4-A77B-458E6CAE4FCD}" dt="2023-08-17T18:07:02.818" v="7"/>
          <ac:spMkLst>
            <pc:docMk/>
            <pc:sldMk cId="336956688" sldId="260"/>
            <ac:spMk id="14" creationId="{4300840D-0A0B-4512-BACA-B439D5B9C57C}"/>
          </ac:spMkLst>
        </pc:spChg>
        <pc:spChg chg="add del">
          <ac:chgData name="Mahesh Patel" userId="S::mahesh.patel@abzooba.com::35517498-9ae2-4ec2-be0a-817615323289" providerId="AD" clId="Web-{5CE0104E-FB05-4CD4-A77B-458E6CAE4FCD}" dt="2023-08-17T20:55:51.820" v="1028"/>
          <ac:spMkLst>
            <pc:docMk/>
            <pc:sldMk cId="336956688" sldId="260"/>
            <ac:spMk id="15" creationId="{100EDD19-6802-4EC3-95CE-CFFAB042CFD6}"/>
          </ac:spMkLst>
        </pc:spChg>
        <pc:spChg chg="add del">
          <ac:chgData name="Mahesh Patel" userId="S::mahesh.patel@abzooba.com::35517498-9ae2-4ec2-be0a-817615323289" providerId="AD" clId="Web-{5CE0104E-FB05-4CD4-A77B-458E6CAE4FCD}" dt="2023-08-17T18:07:02.818" v="7"/>
          <ac:spMkLst>
            <pc:docMk/>
            <pc:sldMk cId="336956688" sldId="260"/>
            <ac:spMk id="16" creationId="{D2B78728-A580-49A7-84F9-6EF6F583ADE0}"/>
          </ac:spMkLst>
        </pc:spChg>
        <pc:spChg chg="add del">
          <ac:chgData name="Mahesh Patel" userId="S::mahesh.patel@abzooba.com::35517498-9ae2-4ec2-be0a-817615323289" providerId="AD" clId="Web-{5CE0104E-FB05-4CD4-A77B-458E6CAE4FCD}" dt="2023-08-17T20:55:51.820" v="1028"/>
          <ac:spMkLst>
            <pc:docMk/>
            <pc:sldMk cId="336956688" sldId="260"/>
            <ac:spMk id="17" creationId="{DB17E863-922E-4C26-BD64-E8FD41D28661}"/>
          </ac:spMkLst>
        </pc:spChg>
        <pc:spChg chg="add del">
          <ac:chgData name="Mahesh Patel" userId="S::mahesh.patel@abzooba.com::35517498-9ae2-4ec2-be0a-817615323289" providerId="AD" clId="Web-{5CE0104E-FB05-4CD4-A77B-458E6CAE4FCD}" dt="2023-08-17T18:07:02.818" v="7"/>
          <ac:spMkLst>
            <pc:docMk/>
            <pc:sldMk cId="336956688" sldId="260"/>
            <ac:spMk id="18" creationId="{38FAA1A1-D861-433F-88FA-1E9D6FD31D11}"/>
          </ac:spMkLst>
        </pc:spChg>
        <pc:spChg chg="add del">
          <ac:chgData name="Mahesh Patel" userId="S::mahesh.patel@abzooba.com::35517498-9ae2-4ec2-be0a-817615323289" providerId="AD" clId="Web-{5CE0104E-FB05-4CD4-A77B-458E6CAE4FCD}" dt="2023-08-17T18:07:02.818" v="7"/>
          <ac:spMkLst>
            <pc:docMk/>
            <pc:sldMk cId="336956688" sldId="260"/>
            <ac:spMk id="20" creationId="{8D71EDA1-87BF-4D5D-AB79-F346FD19278A}"/>
          </ac:spMkLst>
        </pc:spChg>
        <pc:spChg chg="add">
          <ac:chgData name="Mahesh Patel" userId="S::mahesh.patel@abzooba.com::35517498-9ae2-4ec2-be0a-817615323289" providerId="AD" clId="Web-{5CE0104E-FB05-4CD4-A77B-458E6CAE4FCD}" dt="2023-08-17T20:55:51.820" v="1028"/>
          <ac:spMkLst>
            <pc:docMk/>
            <pc:sldMk cId="336956688" sldId="260"/>
            <ac:spMk id="22" creationId="{907EF6B7-1338-4443-8C46-6A318D952DFD}"/>
          </ac:spMkLst>
        </pc:spChg>
        <pc:spChg chg="add">
          <ac:chgData name="Mahesh Patel" userId="S::mahesh.patel@abzooba.com::35517498-9ae2-4ec2-be0a-817615323289" providerId="AD" clId="Web-{5CE0104E-FB05-4CD4-A77B-458E6CAE4FCD}" dt="2023-08-17T20:55:51.820" v="1028"/>
          <ac:spMkLst>
            <pc:docMk/>
            <pc:sldMk cId="336956688" sldId="260"/>
            <ac:spMk id="24" creationId="{DAAE4CDD-124C-4DCF-9584-B6033B545DD5}"/>
          </ac:spMkLst>
        </pc:spChg>
        <pc:spChg chg="add">
          <ac:chgData name="Mahesh Patel" userId="S::mahesh.patel@abzooba.com::35517498-9ae2-4ec2-be0a-817615323289" providerId="AD" clId="Web-{5CE0104E-FB05-4CD4-A77B-458E6CAE4FCD}" dt="2023-08-17T20:55:51.820" v="1028"/>
          <ac:spMkLst>
            <pc:docMk/>
            <pc:sldMk cId="336956688" sldId="260"/>
            <ac:spMk id="26" creationId="{081E4A58-353D-44AE-B2FC-2A74E2E400F7}"/>
          </ac:spMkLst>
        </pc:spChg>
        <pc:picChg chg="add del">
          <ac:chgData name="Mahesh Patel" userId="S::mahesh.patel@abzooba.com::35517498-9ae2-4ec2-be0a-817615323289" providerId="AD" clId="Web-{5CE0104E-FB05-4CD4-A77B-458E6CAE4FCD}" dt="2023-08-17T18:07:12.647" v="9"/>
          <ac:picMkLst>
            <pc:docMk/>
            <pc:sldMk cId="336956688" sldId="260"/>
            <ac:picMk id="5" creationId="{87B2BF8A-90E8-5C54-C61E-AB26207ECE94}"/>
          </ac:picMkLst>
        </pc:picChg>
      </pc:sldChg>
      <pc:sldChg chg="addSp delSp modSp new mod setBg">
        <pc:chgData name="Mahesh Patel" userId="S::mahesh.patel@abzooba.com::35517498-9ae2-4ec2-be0a-817615323289" providerId="AD" clId="Web-{5CE0104E-FB05-4CD4-A77B-458E6CAE4FCD}" dt="2023-08-17T20:57:14.197" v="1061"/>
        <pc:sldMkLst>
          <pc:docMk/>
          <pc:sldMk cId="549559054" sldId="261"/>
        </pc:sldMkLst>
        <pc:spChg chg="mod">
          <ac:chgData name="Mahesh Patel" userId="S::mahesh.patel@abzooba.com::35517498-9ae2-4ec2-be0a-817615323289" providerId="AD" clId="Web-{5CE0104E-FB05-4CD4-A77B-458E6CAE4FCD}" dt="2023-08-17T20:57:14.197" v="1061"/>
          <ac:spMkLst>
            <pc:docMk/>
            <pc:sldMk cId="549559054" sldId="261"/>
            <ac:spMk id="2" creationId="{0D97D433-7F98-7E5E-800A-EE8F9FA2447E}"/>
          </ac:spMkLst>
        </pc:spChg>
        <pc:spChg chg="mod">
          <ac:chgData name="Mahesh Patel" userId="S::mahesh.patel@abzooba.com::35517498-9ae2-4ec2-be0a-817615323289" providerId="AD" clId="Web-{5CE0104E-FB05-4CD4-A77B-458E6CAE4FCD}" dt="2023-08-17T20:57:14.197" v="1061"/>
          <ac:spMkLst>
            <pc:docMk/>
            <pc:sldMk cId="549559054" sldId="261"/>
            <ac:spMk id="3" creationId="{304529F6-8050-7DEA-C460-109951136EA2}"/>
          </ac:spMkLst>
        </pc:spChg>
        <pc:spChg chg="add mod">
          <ac:chgData name="Mahesh Patel" userId="S::mahesh.patel@abzooba.com::35517498-9ae2-4ec2-be0a-817615323289" providerId="AD" clId="Web-{5CE0104E-FB05-4CD4-A77B-458E6CAE4FCD}" dt="2023-08-17T20:57:14.197" v="1061"/>
          <ac:spMkLst>
            <pc:docMk/>
            <pc:sldMk cId="549559054" sldId="261"/>
            <ac:spMk id="4" creationId="{4B6B1B6F-6BB4-626E-B2F1-31B9F76D2D2F}"/>
          </ac:spMkLst>
        </pc:spChg>
        <pc:spChg chg="add del mod">
          <ac:chgData name="Mahesh Patel" userId="S::mahesh.patel@abzooba.com::35517498-9ae2-4ec2-be0a-817615323289" providerId="AD" clId="Web-{5CE0104E-FB05-4CD4-A77B-458E6CAE4FCD}" dt="2023-08-17T18:35:34.527" v="144"/>
          <ac:spMkLst>
            <pc:docMk/>
            <pc:sldMk cId="549559054" sldId="261"/>
            <ac:spMk id="5" creationId="{44DE91E0-7080-46A7-1B7F-0D94774F2EF1}"/>
          </ac:spMkLst>
        </pc:spChg>
        <pc:spChg chg="add del mod">
          <ac:chgData name="Mahesh Patel" userId="S::mahesh.patel@abzooba.com::35517498-9ae2-4ec2-be0a-817615323289" providerId="AD" clId="Web-{5CE0104E-FB05-4CD4-A77B-458E6CAE4FCD}" dt="2023-08-17T19:20:10.527" v="383"/>
          <ac:spMkLst>
            <pc:docMk/>
            <pc:sldMk cId="549559054" sldId="261"/>
            <ac:spMk id="5" creationId="{8BEDA432-7D8F-1F86-8EE8-BFAC0267DF28}"/>
          </ac:spMkLst>
        </pc:spChg>
        <pc:spChg chg="add mod">
          <ac:chgData name="Mahesh Patel" userId="S::mahesh.patel@abzooba.com::35517498-9ae2-4ec2-be0a-817615323289" providerId="AD" clId="Web-{5CE0104E-FB05-4CD4-A77B-458E6CAE4FCD}" dt="2023-08-17T20:57:14.197" v="1061"/>
          <ac:spMkLst>
            <pc:docMk/>
            <pc:sldMk cId="549559054" sldId="261"/>
            <ac:spMk id="6" creationId="{77EBD482-D835-745D-39D1-3004FF234D7A}"/>
          </ac:spMkLst>
        </pc:spChg>
        <pc:spChg chg="add mod">
          <ac:chgData name="Mahesh Patel" userId="S::mahesh.patel@abzooba.com::35517498-9ae2-4ec2-be0a-817615323289" providerId="AD" clId="Web-{5CE0104E-FB05-4CD4-A77B-458E6CAE4FCD}" dt="2023-08-17T20:57:14.197" v="1061"/>
          <ac:spMkLst>
            <pc:docMk/>
            <pc:sldMk cId="549559054" sldId="261"/>
            <ac:spMk id="7" creationId="{F6726B04-D05E-4EC6-E596-222F808D24BE}"/>
          </ac:spMkLst>
        </pc:spChg>
        <pc:spChg chg="add mod">
          <ac:chgData name="Mahesh Patel" userId="S::mahesh.patel@abzooba.com::35517498-9ae2-4ec2-be0a-817615323289" providerId="AD" clId="Web-{5CE0104E-FB05-4CD4-A77B-458E6CAE4FCD}" dt="2023-08-17T20:57:14.197" v="1061"/>
          <ac:spMkLst>
            <pc:docMk/>
            <pc:sldMk cId="549559054" sldId="261"/>
            <ac:spMk id="8" creationId="{EDC8DBCE-8BDE-40FD-7B31-47ED835FF94D}"/>
          </ac:spMkLst>
        </pc:spChg>
        <pc:spChg chg="add mod">
          <ac:chgData name="Mahesh Patel" userId="S::mahesh.patel@abzooba.com::35517498-9ae2-4ec2-be0a-817615323289" providerId="AD" clId="Web-{5CE0104E-FB05-4CD4-A77B-458E6CAE4FCD}" dt="2023-08-17T20:57:14.197" v="1061"/>
          <ac:spMkLst>
            <pc:docMk/>
            <pc:sldMk cId="549559054" sldId="261"/>
            <ac:spMk id="9" creationId="{D824043F-486B-7AD3-ECBC-90996C1F385F}"/>
          </ac:spMkLst>
        </pc:spChg>
        <pc:spChg chg="add mod">
          <ac:chgData name="Mahesh Patel" userId="S::mahesh.patel@abzooba.com::35517498-9ae2-4ec2-be0a-817615323289" providerId="AD" clId="Web-{5CE0104E-FB05-4CD4-A77B-458E6CAE4FCD}" dt="2023-08-17T20:57:14.197" v="1061"/>
          <ac:spMkLst>
            <pc:docMk/>
            <pc:sldMk cId="549559054" sldId="261"/>
            <ac:spMk id="10" creationId="{972287DB-7097-01BF-C974-B8E57B9427C6}"/>
          </ac:spMkLst>
        </pc:spChg>
        <pc:spChg chg="add mod">
          <ac:chgData name="Mahesh Patel" userId="S::mahesh.patel@abzooba.com::35517498-9ae2-4ec2-be0a-817615323289" providerId="AD" clId="Web-{5CE0104E-FB05-4CD4-A77B-458E6CAE4FCD}" dt="2023-08-17T20:57:14.197" v="1061"/>
          <ac:spMkLst>
            <pc:docMk/>
            <pc:sldMk cId="549559054" sldId="261"/>
            <ac:spMk id="11" creationId="{5C0D8359-C659-E462-FBBD-9B3F8987E421}"/>
          </ac:spMkLst>
        </pc:spChg>
        <pc:spChg chg="add del">
          <ac:chgData name="Mahesh Patel" userId="S::mahesh.patel@abzooba.com::35517498-9ae2-4ec2-be0a-817615323289" providerId="AD" clId="Web-{5CE0104E-FB05-4CD4-A77B-458E6CAE4FCD}" dt="2023-08-17T18:44:01.527" v="258"/>
          <ac:spMkLst>
            <pc:docMk/>
            <pc:sldMk cId="549559054" sldId="261"/>
            <ac:spMk id="12" creationId="{19200B44-FABB-A2A1-DDED-2685C9CBCFD1}"/>
          </ac:spMkLst>
        </pc:spChg>
        <pc:spChg chg="add mod">
          <ac:chgData name="Mahesh Patel" userId="S::mahesh.patel@abzooba.com::35517498-9ae2-4ec2-be0a-817615323289" providerId="AD" clId="Web-{5CE0104E-FB05-4CD4-A77B-458E6CAE4FCD}" dt="2023-08-17T20:57:14.197" v="1061"/>
          <ac:spMkLst>
            <pc:docMk/>
            <pc:sldMk cId="549559054" sldId="261"/>
            <ac:spMk id="12" creationId="{E09202BC-A0BB-7B33-BF92-893D1C5F211C}"/>
          </ac:spMkLst>
        </pc:spChg>
        <pc:spChg chg="add mod">
          <ac:chgData name="Mahesh Patel" userId="S::mahesh.patel@abzooba.com::35517498-9ae2-4ec2-be0a-817615323289" providerId="AD" clId="Web-{5CE0104E-FB05-4CD4-A77B-458E6CAE4FCD}" dt="2023-08-17T20:57:14.197" v="1061"/>
          <ac:spMkLst>
            <pc:docMk/>
            <pc:sldMk cId="549559054" sldId="261"/>
            <ac:spMk id="13" creationId="{1EE4D587-DE31-CC9A-71D7-4E1B5BC6B163}"/>
          </ac:spMkLst>
        </pc:spChg>
        <pc:spChg chg="add del">
          <ac:chgData name="Mahesh Patel" userId="S::mahesh.patel@abzooba.com::35517498-9ae2-4ec2-be0a-817615323289" providerId="AD" clId="Web-{5CE0104E-FB05-4CD4-A77B-458E6CAE4FCD}" dt="2023-08-17T18:36:40.560" v="180"/>
          <ac:spMkLst>
            <pc:docMk/>
            <pc:sldMk cId="549559054" sldId="261"/>
            <ac:spMk id="13" creationId="{7D07B7BC-3270-4CF3-A7AA-0937908AD58A}"/>
          </ac:spMkLst>
        </pc:spChg>
        <pc:spChg chg="add mod">
          <ac:chgData name="Mahesh Patel" userId="S::mahesh.patel@abzooba.com::35517498-9ae2-4ec2-be0a-817615323289" providerId="AD" clId="Web-{5CE0104E-FB05-4CD4-A77B-458E6CAE4FCD}" dt="2023-08-17T20:57:14.197" v="1061"/>
          <ac:spMkLst>
            <pc:docMk/>
            <pc:sldMk cId="549559054" sldId="261"/>
            <ac:spMk id="14" creationId="{4C56E0C3-35FD-84F4-9D26-BD0F230EC75C}"/>
          </ac:spMkLst>
        </pc:spChg>
        <pc:spChg chg="add del mod">
          <ac:chgData name="Mahesh Patel" userId="S::mahesh.patel@abzooba.com::35517498-9ae2-4ec2-be0a-817615323289" providerId="AD" clId="Web-{5CE0104E-FB05-4CD4-A77B-458E6CAE4FCD}" dt="2023-08-17T18:44:05.199" v="259"/>
          <ac:spMkLst>
            <pc:docMk/>
            <pc:sldMk cId="549559054" sldId="261"/>
            <ac:spMk id="14" creationId="{D5A2922D-25B7-72E4-EF41-B398B7FF896C}"/>
          </ac:spMkLst>
        </pc:spChg>
        <pc:spChg chg="add mod">
          <ac:chgData name="Mahesh Patel" userId="S::mahesh.patel@abzooba.com::35517498-9ae2-4ec2-be0a-817615323289" providerId="AD" clId="Web-{5CE0104E-FB05-4CD4-A77B-458E6CAE4FCD}" dt="2023-08-17T20:57:14.197" v="1061"/>
          <ac:spMkLst>
            <pc:docMk/>
            <pc:sldMk cId="549559054" sldId="261"/>
            <ac:spMk id="15" creationId="{531710E1-9542-241B-63EE-61D32911D4EF}"/>
          </ac:spMkLst>
        </pc:spChg>
        <pc:spChg chg="add mod">
          <ac:chgData name="Mahesh Patel" userId="S::mahesh.patel@abzooba.com::35517498-9ae2-4ec2-be0a-817615323289" providerId="AD" clId="Web-{5CE0104E-FB05-4CD4-A77B-458E6CAE4FCD}" dt="2023-08-17T20:57:14.197" v="1061"/>
          <ac:spMkLst>
            <pc:docMk/>
            <pc:sldMk cId="549559054" sldId="261"/>
            <ac:spMk id="16" creationId="{B0F5FBA3-6520-661F-DFE7-A79277D4B162}"/>
          </ac:spMkLst>
        </pc:spChg>
        <pc:spChg chg="add mod">
          <ac:chgData name="Mahesh Patel" userId="S::mahesh.patel@abzooba.com::35517498-9ae2-4ec2-be0a-817615323289" providerId="AD" clId="Web-{5CE0104E-FB05-4CD4-A77B-458E6CAE4FCD}" dt="2023-08-17T20:57:14.197" v="1061"/>
          <ac:spMkLst>
            <pc:docMk/>
            <pc:sldMk cId="549559054" sldId="261"/>
            <ac:spMk id="17" creationId="{DACA433B-E308-3A1B-AC20-6623E2FF35DC}"/>
          </ac:spMkLst>
        </pc:spChg>
        <pc:spChg chg="add mod">
          <ac:chgData name="Mahesh Patel" userId="S::mahesh.patel@abzooba.com::35517498-9ae2-4ec2-be0a-817615323289" providerId="AD" clId="Web-{5CE0104E-FB05-4CD4-A77B-458E6CAE4FCD}" dt="2023-08-17T20:57:14.197" v="1061"/>
          <ac:spMkLst>
            <pc:docMk/>
            <pc:sldMk cId="549559054" sldId="261"/>
            <ac:spMk id="18" creationId="{E72E7013-2237-5EDF-ACCF-983DD7AB006D}"/>
          </ac:spMkLst>
        </pc:spChg>
        <pc:spChg chg="add mod">
          <ac:chgData name="Mahesh Patel" userId="S::mahesh.patel@abzooba.com::35517498-9ae2-4ec2-be0a-817615323289" providerId="AD" clId="Web-{5CE0104E-FB05-4CD4-A77B-458E6CAE4FCD}" dt="2023-08-17T20:57:14.197" v="1061"/>
          <ac:spMkLst>
            <pc:docMk/>
            <pc:sldMk cId="549559054" sldId="261"/>
            <ac:spMk id="19" creationId="{1AEFC377-234A-8EB3-4ED3-635AB7171D79}"/>
          </ac:spMkLst>
        </pc:spChg>
        <pc:spChg chg="add mod">
          <ac:chgData name="Mahesh Patel" userId="S::mahesh.patel@abzooba.com::35517498-9ae2-4ec2-be0a-817615323289" providerId="AD" clId="Web-{5CE0104E-FB05-4CD4-A77B-458E6CAE4FCD}" dt="2023-08-17T20:57:14.197" v="1061"/>
          <ac:spMkLst>
            <pc:docMk/>
            <pc:sldMk cId="549559054" sldId="261"/>
            <ac:spMk id="20" creationId="{F10A2980-A35E-5DE5-C101-1BD9C8FEEA19}"/>
          </ac:spMkLst>
        </pc:spChg>
        <pc:spChg chg="add mod">
          <ac:chgData name="Mahesh Patel" userId="S::mahesh.patel@abzooba.com::35517498-9ae2-4ec2-be0a-817615323289" providerId="AD" clId="Web-{5CE0104E-FB05-4CD4-A77B-458E6CAE4FCD}" dt="2023-08-17T20:57:14.197" v="1061"/>
          <ac:spMkLst>
            <pc:docMk/>
            <pc:sldMk cId="549559054" sldId="261"/>
            <ac:spMk id="21" creationId="{B41C7726-79C8-DD94-36C0-CFA5A781E880}"/>
          </ac:spMkLst>
        </pc:spChg>
        <pc:spChg chg="add mod">
          <ac:chgData name="Mahesh Patel" userId="S::mahesh.patel@abzooba.com::35517498-9ae2-4ec2-be0a-817615323289" providerId="AD" clId="Web-{5CE0104E-FB05-4CD4-A77B-458E6CAE4FCD}" dt="2023-08-17T20:57:14.197" v="1061"/>
          <ac:spMkLst>
            <pc:docMk/>
            <pc:sldMk cId="549559054" sldId="261"/>
            <ac:spMk id="22" creationId="{4AA8634E-0A15-0653-AB45-0EC6B114DD1C}"/>
          </ac:spMkLst>
        </pc:spChg>
        <pc:spChg chg="add mod">
          <ac:chgData name="Mahesh Patel" userId="S::mahesh.patel@abzooba.com::35517498-9ae2-4ec2-be0a-817615323289" providerId="AD" clId="Web-{5CE0104E-FB05-4CD4-A77B-458E6CAE4FCD}" dt="2023-08-17T20:57:14.197" v="1061"/>
          <ac:spMkLst>
            <pc:docMk/>
            <pc:sldMk cId="549559054" sldId="261"/>
            <ac:spMk id="23" creationId="{F0318823-D1BE-3582-6708-7D38233E880F}"/>
          </ac:spMkLst>
        </pc:spChg>
        <pc:spChg chg="add mod">
          <ac:chgData name="Mahesh Patel" userId="S::mahesh.patel@abzooba.com::35517498-9ae2-4ec2-be0a-817615323289" providerId="AD" clId="Web-{5CE0104E-FB05-4CD4-A77B-458E6CAE4FCD}" dt="2023-08-17T20:57:14.197" v="1061"/>
          <ac:spMkLst>
            <pc:docMk/>
            <pc:sldMk cId="549559054" sldId="261"/>
            <ac:spMk id="27" creationId="{DFB29096-C760-9FC8-F509-5F9EAE9A3916}"/>
          </ac:spMkLst>
        </pc:spChg>
        <pc:spChg chg="add mod">
          <ac:chgData name="Mahesh Patel" userId="S::mahesh.patel@abzooba.com::35517498-9ae2-4ec2-be0a-817615323289" providerId="AD" clId="Web-{5CE0104E-FB05-4CD4-A77B-458E6CAE4FCD}" dt="2023-08-17T20:57:14.197" v="1061"/>
          <ac:spMkLst>
            <pc:docMk/>
            <pc:sldMk cId="549559054" sldId="261"/>
            <ac:spMk id="28" creationId="{B7DDF440-8E69-5B67-D0A4-796F833359CF}"/>
          </ac:spMkLst>
        </pc:spChg>
        <pc:spChg chg="add mod">
          <ac:chgData name="Mahesh Patel" userId="S::mahesh.patel@abzooba.com::35517498-9ae2-4ec2-be0a-817615323289" providerId="AD" clId="Web-{5CE0104E-FB05-4CD4-A77B-458E6CAE4FCD}" dt="2023-08-17T20:57:14.197" v="1061"/>
          <ac:spMkLst>
            <pc:docMk/>
            <pc:sldMk cId="549559054" sldId="261"/>
            <ac:spMk id="29" creationId="{999CBA53-763E-868B-AA3A-3A195A7D9E26}"/>
          </ac:spMkLst>
        </pc:spChg>
        <pc:spChg chg="add mod">
          <ac:chgData name="Mahesh Patel" userId="S::mahesh.patel@abzooba.com::35517498-9ae2-4ec2-be0a-817615323289" providerId="AD" clId="Web-{5CE0104E-FB05-4CD4-A77B-458E6CAE4FCD}" dt="2023-08-17T20:57:14.197" v="1061"/>
          <ac:spMkLst>
            <pc:docMk/>
            <pc:sldMk cId="549559054" sldId="261"/>
            <ac:spMk id="30" creationId="{28736E38-DB34-F3B9-BF57-056EEA7EC1F8}"/>
          </ac:spMkLst>
        </pc:spChg>
        <pc:spChg chg="add del mod">
          <ac:chgData name="Mahesh Patel" userId="S::mahesh.patel@abzooba.com::35517498-9ae2-4ec2-be0a-817615323289" providerId="AD" clId="Web-{5CE0104E-FB05-4CD4-A77B-458E6CAE4FCD}" dt="2023-08-17T18:53:55.155" v="329"/>
          <ac:spMkLst>
            <pc:docMk/>
            <pc:sldMk cId="549559054" sldId="261"/>
            <ac:spMk id="31" creationId="{E0EEF5B2-1BB6-CB1E-E6F5-4B3E55BD9250}"/>
          </ac:spMkLst>
        </pc:spChg>
        <pc:spChg chg="add del mod">
          <ac:chgData name="Mahesh Patel" userId="S::mahesh.patel@abzooba.com::35517498-9ae2-4ec2-be0a-817615323289" providerId="AD" clId="Web-{5CE0104E-FB05-4CD4-A77B-458E6CAE4FCD}" dt="2023-08-17T18:53:55.155" v="328"/>
          <ac:spMkLst>
            <pc:docMk/>
            <pc:sldMk cId="549559054" sldId="261"/>
            <ac:spMk id="32" creationId="{B183BA0D-AC39-E471-1444-468FC6E6D712}"/>
          </ac:spMkLst>
        </pc:spChg>
        <pc:spChg chg="add del mod">
          <ac:chgData name="Mahesh Patel" userId="S::mahesh.patel@abzooba.com::35517498-9ae2-4ec2-be0a-817615323289" providerId="AD" clId="Web-{5CE0104E-FB05-4CD4-A77B-458E6CAE4FCD}" dt="2023-08-17T18:53:55.155" v="327"/>
          <ac:spMkLst>
            <pc:docMk/>
            <pc:sldMk cId="549559054" sldId="261"/>
            <ac:spMk id="33" creationId="{CD253DF0-F2CE-97D7-6490-A296CDB4E426}"/>
          </ac:spMkLst>
        </pc:spChg>
        <pc:spChg chg="add del">
          <ac:chgData name="Mahesh Patel" userId="S::mahesh.patel@abzooba.com::35517498-9ae2-4ec2-be0a-817615323289" providerId="AD" clId="Web-{5CE0104E-FB05-4CD4-A77B-458E6CAE4FCD}" dt="2023-08-17T20:57:03.134" v="1059"/>
          <ac:spMkLst>
            <pc:docMk/>
            <pc:sldMk cId="549559054" sldId="261"/>
            <ac:spMk id="35" creationId="{2B97F24A-32CE-4C1C-A50D-3016B394DCFB}"/>
          </ac:spMkLst>
        </pc:spChg>
        <pc:spChg chg="add del">
          <ac:chgData name="Mahesh Patel" userId="S::mahesh.patel@abzooba.com::35517498-9ae2-4ec2-be0a-817615323289" providerId="AD" clId="Web-{5CE0104E-FB05-4CD4-A77B-458E6CAE4FCD}" dt="2023-08-17T20:57:03.134" v="1059"/>
          <ac:spMkLst>
            <pc:docMk/>
            <pc:sldMk cId="549559054" sldId="261"/>
            <ac:spMk id="37" creationId="{CD8B4F24-440B-49E9-B85D-733523DC064B}"/>
          </ac:spMkLst>
        </pc:spChg>
        <pc:spChg chg="add del">
          <ac:chgData name="Mahesh Patel" userId="S::mahesh.patel@abzooba.com::35517498-9ae2-4ec2-be0a-817615323289" providerId="AD" clId="Web-{5CE0104E-FB05-4CD4-A77B-458E6CAE4FCD}" dt="2023-08-17T20:57:14.197" v="1061"/>
          <ac:spMkLst>
            <pc:docMk/>
            <pc:sldMk cId="549559054" sldId="261"/>
            <ac:spMk id="39" creationId="{FE1EC756-41E9-4FD6-AD48-EF46A28137B7}"/>
          </ac:spMkLst>
        </pc:spChg>
        <pc:spChg chg="add del">
          <ac:chgData name="Mahesh Patel" userId="S::mahesh.patel@abzooba.com::35517498-9ae2-4ec2-be0a-817615323289" providerId="AD" clId="Web-{5CE0104E-FB05-4CD4-A77B-458E6CAE4FCD}" dt="2023-08-17T20:57:14.197" v="1061"/>
          <ac:spMkLst>
            <pc:docMk/>
            <pc:sldMk cId="549559054" sldId="261"/>
            <ac:spMk id="40" creationId="{E66F6371-9EA5-9354-29DC-1D07B921F79C}"/>
          </ac:spMkLst>
        </pc:spChg>
        <pc:grpChg chg="add del">
          <ac:chgData name="Mahesh Patel" userId="S::mahesh.patel@abzooba.com::35517498-9ae2-4ec2-be0a-817615323289" providerId="AD" clId="Web-{5CE0104E-FB05-4CD4-A77B-458E6CAE4FCD}" dt="2023-08-17T18:36:40.560" v="180"/>
          <ac:grpSpMkLst>
            <pc:docMk/>
            <pc:sldMk cId="549559054" sldId="261"/>
            <ac:grpSpMk id="15" creationId="{108BB4D4-D71A-48F5-B2D2-45D2D78F4C20}"/>
          </ac:grpSpMkLst>
        </pc:grpChg>
        <pc:grpChg chg="add del">
          <ac:chgData name="Mahesh Patel" userId="S::mahesh.patel@abzooba.com::35517498-9ae2-4ec2-be0a-817615323289" providerId="AD" clId="Web-{5CE0104E-FB05-4CD4-A77B-458E6CAE4FCD}" dt="2023-08-17T18:36:40.560" v="180"/>
          <ac:grpSpMkLst>
            <pc:docMk/>
            <pc:sldMk cId="549559054" sldId="261"/>
            <ac:grpSpMk id="19" creationId="{E27AF472-EAE3-4572-AB69-B92BD10DBC6D}"/>
          </ac:grpSpMkLst>
        </pc:grpChg>
        <pc:cxnChg chg="add del">
          <ac:chgData name="Mahesh Patel" userId="S::mahesh.patel@abzooba.com::35517498-9ae2-4ec2-be0a-817615323289" providerId="AD" clId="Web-{5CE0104E-FB05-4CD4-A77B-458E6CAE4FCD}" dt="2023-08-17T18:39:11.424" v="228"/>
          <ac:cxnSpMkLst>
            <pc:docMk/>
            <pc:sldMk cId="549559054" sldId="261"/>
            <ac:cxnSpMk id="11" creationId="{EB891E67-E361-B204-23D7-A8AB86EEF35D}"/>
          </ac:cxnSpMkLst>
        </pc:cxnChg>
        <pc:cxnChg chg="add del mod">
          <ac:chgData name="Mahesh Patel" userId="S::mahesh.patel@abzooba.com::35517498-9ae2-4ec2-be0a-817615323289" providerId="AD" clId="Web-{5CE0104E-FB05-4CD4-A77B-458E6CAE4FCD}" dt="2023-08-17T19:18:47.117" v="381"/>
          <ac:cxnSpMkLst>
            <pc:docMk/>
            <pc:sldMk cId="549559054" sldId="261"/>
            <ac:cxnSpMk id="34" creationId="{E84A6D19-AB06-2A80-6F7E-FD16CFF1A15E}"/>
          </ac:cxnSpMkLst>
        </pc:cxnChg>
      </pc:sldChg>
      <pc:sldChg chg="addSp modSp new mod setBg">
        <pc:chgData name="Mahesh Patel" userId="S::mahesh.patel@abzooba.com::35517498-9ae2-4ec2-be0a-817615323289" providerId="AD" clId="Web-{5CE0104E-FB05-4CD4-A77B-458E6CAE4FCD}" dt="2023-08-17T21:00:07.858" v="1065" actId="20577"/>
        <pc:sldMkLst>
          <pc:docMk/>
          <pc:sldMk cId="2717139264" sldId="262"/>
        </pc:sldMkLst>
        <pc:spChg chg="mod">
          <ac:chgData name="Mahesh Patel" userId="S::mahesh.patel@abzooba.com::35517498-9ae2-4ec2-be0a-817615323289" providerId="AD" clId="Web-{5CE0104E-FB05-4CD4-A77B-458E6CAE4FCD}" dt="2023-08-17T20:55:08.053" v="1023"/>
          <ac:spMkLst>
            <pc:docMk/>
            <pc:sldMk cId="2717139264" sldId="262"/>
            <ac:spMk id="2" creationId="{A1EACC7C-595D-E088-AEDA-F1F95C4206AF}"/>
          </ac:spMkLst>
        </pc:spChg>
        <pc:spChg chg="mod">
          <ac:chgData name="Mahesh Patel" userId="S::mahesh.patel@abzooba.com::35517498-9ae2-4ec2-be0a-817615323289" providerId="AD" clId="Web-{5CE0104E-FB05-4CD4-A77B-458E6CAE4FCD}" dt="2023-08-17T21:00:07.858" v="1065" actId="20577"/>
          <ac:spMkLst>
            <pc:docMk/>
            <pc:sldMk cId="2717139264" sldId="262"/>
            <ac:spMk id="3" creationId="{E0FABBC5-84DA-D38F-376C-2A6E7D2C3FF6}"/>
          </ac:spMkLst>
        </pc:spChg>
        <pc:spChg chg="add">
          <ac:chgData name="Mahesh Patel" userId="S::mahesh.patel@abzooba.com::35517498-9ae2-4ec2-be0a-817615323289" providerId="AD" clId="Web-{5CE0104E-FB05-4CD4-A77B-458E6CAE4FCD}" dt="2023-08-17T20:55:08.053" v="1023"/>
          <ac:spMkLst>
            <pc:docMk/>
            <pc:sldMk cId="2717139264" sldId="262"/>
            <ac:spMk id="8" creationId="{907EF6B7-1338-4443-8C46-6A318D952DFD}"/>
          </ac:spMkLst>
        </pc:spChg>
        <pc:spChg chg="add">
          <ac:chgData name="Mahesh Patel" userId="S::mahesh.patel@abzooba.com::35517498-9ae2-4ec2-be0a-817615323289" providerId="AD" clId="Web-{5CE0104E-FB05-4CD4-A77B-458E6CAE4FCD}" dt="2023-08-17T20:55:08.053" v="1023"/>
          <ac:spMkLst>
            <pc:docMk/>
            <pc:sldMk cId="2717139264" sldId="262"/>
            <ac:spMk id="10" creationId="{DAAE4CDD-124C-4DCF-9584-B6033B545DD5}"/>
          </ac:spMkLst>
        </pc:spChg>
        <pc:spChg chg="add">
          <ac:chgData name="Mahesh Patel" userId="S::mahesh.patel@abzooba.com::35517498-9ae2-4ec2-be0a-817615323289" providerId="AD" clId="Web-{5CE0104E-FB05-4CD4-A77B-458E6CAE4FCD}" dt="2023-08-17T20:55:08.053" v="1023"/>
          <ac:spMkLst>
            <pc:docMk/>
            <pc:sldMk cId="2717139264" sldId="262"/>
            <ac:spMk id="12" creationId="{081E4A58-353D-44AE-B2FC-2A74E2E400F7}"/>
          </ac:spMkLst>
        </pc:spChg>
      </pc:sldChg>
      <pc:sldChg chg="addSp delSp modSp new">
        <pc:chgData name="Mahesh Patel" userId="S::mahesh.patel@abzooba.com::35517498-9ae2-4ec2-be0a-817615323289" providerId="AD" clId="Web-{5CE0104E-FB05-4CD4-A77B-458E6CAE4FCD}" dt="2023-08-17T21:19:15.730" v="1248" actId="20577"/>
        <pc:sldMkLst>
          <pc:docMk/>
          <pc:sldMk cId="3159779882" sldId="263"/>
        </pc:sldMkLst>
        <pc:spChg chg="mod">
          <ac:chgData name="Mahesh Patel" userId="S::mahesh.patel@abzooba.com::35517498-9ae2-4ec2-be0a-817615323289" providerId="AD" clId="Web-{5CE0104E-FB05-4CD4-A77B-458E6CAE4FCD}" dt="2023-08-17T21:19:15.730" v="1248" actId="20577"/>
          <ac:spMkLst>
            <pc:docMk/>
            <pc:sldMk cId="3159779882" sldId="263"/>
            <ac:spMk id="2" creationId="{DE5F70B2-8451-3303-B748-7CDEDFEEB30F}"/>
          </ac:spMkLst>
        </pc:spChg>
        <pc:spChg chg="del">
          <ac:chgData name="Mahesh Patel" userId="S::mahesh.patel@abzooba.com::35517498-9ae2-4ec2-be0a-817615323289" providerId="AD" clId="Web-{5CE0104E-FB05-4CD4-A77B-458E6CAE4FCD}" dt="2023-08-17T21:19:09.199" v="1235"/>
          <ac:spMkLst>
            <pc:docMk/>
            <pc:sldMk cId="3159779882" sldId="263"/>
            <ac:spMk id="3" creationId="{91A442E1-B26D-B944-4059-68FCA296D541}"/>
          </ac:spMkLst>
        </pc:spChg>
        <pc:picChg chg="add mod ord">
          <ac:chgData name="Mahesh Patel" userId="S::mahesh.patel@abzooba.com::35517498-9ae2-4ec2-be0a-817615323289" providerId="AD" clId="Web-{5CE0104E-FB05-4CD4-A77B-458E6CAE4FCD}" dt="2023-08-17T21:19:09.199" v="1235"/>
          <ac:picMkLst>
            <pc:docMk/>
            <pc:sldMk cId="3159779882" sldId="263"/>
            <ac:picMk id="4" creationId="{291BD4C2-CCF0-D451-6E1C-ABAC7C915589}"/>
          </ac:picMkLst>
        </pc:picChg>
      </pc:sldChg>
    </pc:docChg>
  </pc:docChgLst>
  <pc:docChgLst>
    <pc:chgData name="Mahesh Patel" userId="S::mahesh.patel@abzooba.com::35517498-9ae2-4ec2-be0a-817615323289" providerId="AD" clId="Web-{F2464205-65B6-46B9-89E9-DA2B2172FFE9}"/>
    <pc:docChg chg="modSld">
      <pc:chgData name="Mahesh Patel" userId="S::mahesh.patel@abzooba.com::35517498-9ae2-4ec2-be0a-817615323289" providerId="AD" clId="Web-{F2464205-65B6-46B9-89E9-DA2B2172FFE9}" dt="2023-08-16T16:26:54.601" v="0" actId="20577"/>
      <pc:docMkLst>
        <pc:docMk/>
      </pc:docMkLst>
      <pc:sldChg chg="modSp">
        <pc:chgData name="Mahesh Patel" userId="S::mahesh.patel@abzooba.com::35517498-9ae2-4ec2-be0a-817615323289" providerId="AD" clId="Web-{F2464205-65B6-46B9-89E9-DA2B2172FFE9}" dt="2023-08-16T16:26:54.601" v="0" actId="20577"/>
        <pc:sldMkLst>
          <pc:docMk/>
          <pc:sldMk cId="0" sldId="257"/>
        </pc:sldMkLst>
        <pc:spChg chg="mod">
          <ac:chgData name="Mahesh Patel" userId="S::mahesh.patel@abzooba.com::35517498-9ae2-4ec2-be0a-817615323289" providerId="AD" clId="Web-{F2464205-65B6-46B9-89E9-DA2B2172FFE9}" dt="2023-08-16T16:26:54.601" v="0" actId="20577"/>
          <ac:spMkLst>
            <pc:docMk/>
            <pc:sldMk cId="0" sldId="257"/>
            <ac:spMk id="2" creationId="{00000000-0000-0000-0000-000000000000}"/>
          </ac:spMkLst>
        </pc:spChg>
      </pc:sldChg>
    </pc:docChg>
  </pc:docChgLst>
  <pc:docChgLst>
    <pc:chgData name="Mahesh Patel" userId="S::mahesh.patel@abzooba.com::35517498-9ae2-4ec2-be0a-817615323289" providerId="AD" clId="Web-{346DCA6D-ADA0-4585-841A-F0A05A9B390A}"/>
    <pc:docChg chg="modSld">
      <pc:chgData name="Mahesh Patel" userId="S::mahesh.patel@abzooba.com::35517498-9ae2-4ec2-be0a-817615323289" providerId="AD" clId="Web-{346DCA6D-ADA0-4585-841A-F0A05A9B390A}" dt="2023-08-27T15:17:04.659" v="8" actId="20577"/>
      <pc:docMkLst>
        <pc:docMk/>
      </pc:docMkLst>
      <pc:sldChg chg="modSp">
        <pc:chgData name="Mahesh Patel" userId="S::mahesh.patel@abzooba.com::35517498-9ae2-4ec2-be0a-817615323289" providerId="AD" clId="Web-{346DCA6D-ADA0-4585-841A-F0A05A9B390A}" dt="2023-08-27T15:17:04.659" v="8" actId="20577"/>
        <pc:sldMkLst>
          <pc:docMk/>
          <pc:sldMk cId="0" sldId="256"/>
        </pc:sldMkLst>
        <pc:spChg chg="mod">
          <ac:chgData name="Mahesh Patel" userId="S::mahesh.patel@abzooba.com::35517498-9ae2-4ec2-be0a-817615323289" providerId="AD" clId="Web-{346DCA6D-ADA0-4585-841A-F0A05A9B390A}" dt="2023-08-27T15:17:04.659" v="8" actId="20577"/>
          <ac:spMkLst>
            <pc:docMk/>
            <pc:sldMk cId="0" sldId="256"/>
            <ac:spMk id="2" creationId="{00000000-0000-0000-0000-000000000000}"/>
          </ac:spMkLst>
        </pc:spChg>
      </pc:sldChg>
    </pc:docChg>
  </pc:docChgLst>
  <pc:docChgLst>
    <pc:chgData name="Mahesh Patel" userId="S::mahesh.patel@abzooba.com::35517498-9ae2-4ec2-be0a-817615323289" providerId="AD" clId="Web-{EF901C5A-0865-41D5-A947-A53B90CFCC56}"/>
    <pc:docChg chg="modSld">
      <pc:chgData name="Mahesh Patel" userId="S::mahesh.patel@abzooba.com::35517498-9ae2-4ec2-be0a-817615323289" providerId="AD" clId="Web-{EF901C5A-0865-41D5-A947-A53B90CFCC56}" dt="2023-08-24T22:40:14.699" v="4" actId="14100"/>
      <pc:docMkLst>
        <pc:docMk/>
      </pc:docMkLst>
      <pc:sldChg chg="modSp">
        <pc:chgData name="Mahesh Patel" userId="S::mahesh.patel@abzooba.com::35517498-9ae2-4ec2-be0a-817615323289" providerId="AD" clId="Web-{EF901C5A-0865-41D5-A947-A53B90CFCC56}" dt="2023-08-24T22:39:59.433" v="3" actId="20577"/>
        <pc:sldMkLst>
          <pc:docMk/>
          <pc:sldMk cId="0" sldId="257"/>
        </pc:sldMkLst>
        <pc:spChg chg="mod">
          <ac:chgData name="Mahesh Patel" userId="S::mahesh.patel@abzooba.com::35517498-9ae2-4ec2-be0a-817615323289" providerId="AD" clId="Web-{EF901C5A-0865-41D5-A947-A53B90CFCC56}" dt="2023-08-24T22:39:59.433" v="3" actId="20577"/>
          <ac:spMkLst>
            <pc:docMk/>
            <pc:sldMk cId="0" sldId="257"/>
            <ac:spMk id="9" creationId="{00000000-0000-0000-0000-000000000000}"/>
          </ac:spMkLst>
        </pc:spChg>
      </pc:sldChg>
      <pc:sldChg chg="modSp">
        <pc:chgData name="Mahesh Patel" userId="S::mahesh.patel@abzooba.com::35517498-9ae2-4ec2-be0a-817615323289" providerId="AD" clId="Web-{EF901C5A-0865-41D5-A947-A53B90CFCC56}" dt="2023-08-24T22:40:14.699" v="4" actId="14100"/>
        <pc:sldMkLst>
          <pc:docMk/>
          <pc:sldMk cId="0" sldId="259"/>
        </pc:sldMkLst>
        <pc:picChg chg="mod">
          <ac:chgData name="Mahesh Patel" userId="S::mahesh.patel@abzooba.com::35517498-9ae2-4ec2-be0a-817615323289" providerId="AD" clId="Web-{EF901C5A-0865-41D5-A947-A53B90CFCC56}" dt="2023-08-24T22:40:14.699" v="4" actId="14100"/>
          <ac:picMkLst>
            <pc:docMk/>
            <pc:sldMk cId="0" sldId="259"/>
            <ac:picMk id="5" creationId="{00000000-0000-0000-0000-000000000000}"/>
          </ac:picMkLst>
        </pc:picChg>
      </pc:sldChg>
      <pc:sldChg chg="modSp">
        <pc:chgData name="Mahesh Patel" userId="S::mahesh.patel@abzooba.com::35517498-9ae2-4ec2-be0a-817615323289" providerId="AD" clId="Web-{EF901C5A-0865-41D5-A947-A53B90CFCC56}" dt="2023-08-24T22:33:54.735" v="0" actId="1076"/>
        <pc:sldMkLst>
          <pc:docMk/>
          <pc:sldMk cId="549559054" sldId="261"/>
        </pc:sldMkLst>
        <pc:spChg chg="mod">
          <ac:chgData name="Mahesh Patel" userId="S::mahesh.patel@abzooba.com::35517498-9ae2-4ec2-be0a-817615323289" providerId="AD" clId="Web-{EF901C5A-0865-41D5-A947-A53B90CFCC56}" dt="2023-08-24T22:33:54.735" v="0" actId="1076"/>
          <ac:spMkLst>
            <pc:docMk/>
            <pc:sldMk cId="549559054" sldId="261"/>
            <ac:spMk id="3" creationId="{304529F6-8050-7DEA-C460-109951136EA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8/27/2023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8/27/2023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8/27/2023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8/27/2023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cs typeface="Calibri Light"/>
              </a:rPr>
              <a:t>Langchain</a:t>
            </a:r>
            <a:r>
              <a:rPr lang="en-US" dirty="0">
                <a:cs typeface="Calibri Light"/>
              </a:rPr>
              <a:t> Agents and React</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04A687-8C5F-2546-00D1-E22B0783E4CE}"/>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Agents</a:t>
            </a:r>
            <a:endParaRPr lang="en-US">
              <a:solidFill>
                <a:srgbClr val="FFFFFF"/>
              </a:solidFill>
            </a:endParaRPr>
          </a:p>
        </p:txBody>
      </p:sp>
      <p:sp>
        <p:nvSpPr>
          <p:cNvPr id="26" name="Arc 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491B329-46CF-B28E-FB5F-439179285804}"/>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1500">
                <a:latin typeface="system-ui"/>
              </a:rPr>
              <a:t>Some applications will require not just a predetermined chain of calls to LLMs/other tools, but potentially an unknown chain that depends on the user's input. In these types of chains, there is a “agent” which has access to a suite of tools. Depending on the user input, the agent can then decide which, if any, of these tools to call.</a:t>
            </a:r>
          </a:p>
          <a:p>
            <a:r>
              <a:rPr lang="en-US" sz="1500" b="1">
                <a:latin typeface="system-ui"/>
              </a:rPr>
              <a:t>Tools </a:t>
            </a:r>
            <a:r>
              <a:rPr lang="en-US" sz="1500">
                <a:latin typeface="system-ui"/>
              </a:rPr>
              <a:t>: How language models interact with other resources.(</a:t>
            </a:r>
            <a:r>
              <a:rPr lang="en-US" sz="1500" err="1">
                <a:latin typeface="system-ui"/>
              </a:rPr>
              <a:t>wikipedia</a:t>
            </a:r>
            <a:r>
              <a:rPr lang="en-US" sz="1500">
                <a:latin typeface="system-ui"/>
              </a:rPr>
              <a:t>, </a:t>
            </a:r>
            <a:r>
              <a:rPr lang="en-US" sz="1500" err="1">
                <a:latin typeface="system-ui"/>
              </a:rPr>
              <a:t>llm</a:t>
            </a:r>
            <a:r>
              <a:rPr lang="en-US" sz="1500">
                <a:latin typeface="system-ui"/>
              </a:rPr>
              <a:t>-math, Search), A specific abstraction around a function that makes it easy for a language model to interact with it. </a:t>
            </a:r>
            <a:r>
              <a:rPr lang="en-US" sz="1500" err="1">
                <a:latin typeface="system-ui"/>
              </a:rPr>
              <a:t>Specificlaly</a:t>
            </a:r>
            <a:r>
              <a:rPr lang="en-US" sz="1500">
                <a:latin typeface="system-ui"/>
              </a:rPr>
              <a:t>, the interface of a tool has a single text input and a single text output.</a:t>
            </a:r>
          </a:p>
          <a:p>
            <a:r>
              <a:rPr lang="en-US" sz="1500" b="1">
                <a:latin typeface="system-ui"/>
              </a:rPr>
              <a:t>Agents </a:t>
            </a:r>
            <a:r>
              <a:rPr lang="en-US" sz="1500">
                <a:latin typeface="system-ui"/>
              </a:rPr>
              <a:t>: The language model that drives decision making. An Agent is a wrapper around a model, which takes in user input and returns a response corresponding to an “action” to take and a corresponding “action input”.</a:t>
            </a:r>
          </a:p>
          <a:p>
            <a:r>
              <a:rPr lang="en-US" sz="1500" b="1">
                <a:latin typeface="system-ui"/>
              </a:rPr>
              <a:t>Toolkits: </a:t>
            </a:r>
            <a:r>
              <a:rPr lang="en-US" sz="1500">
                <a:latin typeface="system-ui"/>
              </a:rPr>
              <a:t>Sets of tools that when used together can accomplish a specific task. Groups of tools that can be used/are necessary to solve a particular problem.(</a:t>
            </a:r>
            <a:r>
              <a:rPr lang="en-US" sz="1500" err="1">
                <a:latin typeface="system-ui"/>
              </a:rPr>
              <a:t>wikipedia</a:t>
            </a:r>
            <a:r>
              <a:rPr lang="en-US" sz="1500">
                <a:latin typeface="system-ui"/>
              </a:rPr>
              <a:t>, </a:t>
            </a:r>
            <a:r>
              <a:rPr lang="en-US" sz="1500" err="1">
                <a:latin typeface="system-ui"/>
              </a:rPr>
              <a:t>llm</a:t>
            </a:r>
            <a:r>
              <a:rPr lang="en-US" sz="1500">
                <a:latin typeface="system-ui"/>
              </a:rPr>
              <a:t>-math, Search)</a:t>
            </a:r>
          </a:p>
          <a:p>
            <a:r>
              <a:rPr lang="en-US" sz="1500" b="1">
                <a:latin typeface="system-ui"/>
              </a:rPr>
              <a:t>Agent Executor: </a:t>
            </a:r>
            <a:r>
              <a:rPr lang="en-US" sz="1500">
                <a:latin typeface="system-ui"/>
              </a:rPr>
              <a:t>The logic for running agents with tools. An Agent Executor is an Agent and set of Tools. The agent executor is responsible for calling the agent, getting back and action and action input, calling the tool that the action references with the corresponding input, getting the output of the tool, and then passing all that information back into the Agent to get the next action it should take</a:t>
            </a:r>
          </a:p>
        </p:txBody>
      </p:sp>
    </p:spTree>
    <p:extLst>
      <p:ext uri="{BB962C8B-B14F-4D97-AF65-F5344CB8AC3E}">
        <p14:creationId xmlns:p14="http://schemas.microsoft.com/office/powerpoint/2010/main" val="336956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7D433-7F98-7E5E-800A-EE8F9FA2447E}"/>
              </a:ext>
            </a:extLst>
          </p:cNvPr>
          <p:cNvSpPr>
            <a:spLocks noGrp="1"/>
          </p:cNvSpPr>
          <p:nvPr>
            <p:ph type="title"/>
          </p:nvPr>
        </p:nvSpPr>
        <p:spPr/>
        <p:txBody>
          <a:bodyPr/>
          <a:lstStyle/>
          <a:p>
            <a:r>
              <a:rPr lang="en-US" dirty="0">
                <a:cs typeface="Calibri Light"/>
              </a:rPr>
              <a:t>Agents Working using </a:t>
            </a:r>
            <a:r>
              <a:rPr lang="en-US" dirty="0" err="1">
                <a:cs typeface="Calibri Light"/>
              </a:rPr>
              <a:t>LangChain</a:t>
            </a:r>
            <a:endParaRPr lang="en-US" dirty="0" err="1"/>
          </a:p>
        </p:txBody>
      </p:sp>
      <p:sp>
        <p:nvSpPr>
          <p:cNvPr id="3" name="Content Placeholder 2">
            <a:extLst>
              <a:ext uri="{FF2B5EF4-FFF2-40B4-BE49-F238E27FC236}">
                <a16:creationId xmlns:a16="http://schemas.microsoft.com/office/drawing/2014/main" id="{304529F6-8050-7DEA-C460-109951136EA2}"/>
              </a:ext>
            </a:extLst>
          </p:cNvPr>
          <p:cNvSpPr>
            <a:spLocks noGrp="1"/>
          </p:cNvSpPr>
          <p:nvPr>
            <p:ph idx="1"/>
          </p:nvPr>
        </p:nvSpPr>
        <p:spPr>
          <a:xfrm>
            <a:off x="-180028" y="1874642"/>
            <a:ext cx="11778915" cy="4401469"/>
          </a:xfrm>
        </p:spPr>
        <p:txBody>
          <a:bodyPr vert="horz" lIns="91440" tIns="45720" rIns="91440" bIns="45720" rtlCol="0" anchor="t">
            <a:normAutofit/>
          </a:bodyPr>
          <a:lstStyle/>
          <a:p>
            <a:endParaRPr lang="en-US" dirty="0">
              <a:solidFill>
                <a:srgbClr val="000000"/>
              </a:solidFill>
              <a:cs typeface="Calibri"/>
            </a:endParaRPr>
          </a:p>
        </p:txBody>
      </p:sp>
      <p:sp>
        <p:nvSpPr>
          <p:cNvPr id="4" name="Rectangle: Rounded Corners 3">
            <a:extLst>
              <a:ext uri="{FF2B5EF4-FFF2-40B4-BE49-F238E27FC236}">
                <a16:creationId xmlns:a16="http://schemas.microsoft.com/office/drawing/2014/main" id="{4B6B1B6F-6BB4-626E-B2F1-31B9F76D2D2F}"/>
              </a:ext>
            </a:extLst>
          </p:cNvPr>
          <p:cNvSpPr/>
          <p:nvPr/>
        </p:nvSpPr>
        <p:spPr>
          <a:xfrm>
            <a:off x="2465916" y="3471332"/>
            <a:ext cx="2201333" cy="77258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Calibri"/>
              </a:rPr>
              <a:t>Agent Executor</a:t>
            </a:r>
            <a:endParaRPr lang="en-US" dirty="0"/>
          </a:p>
        </p:txBody>
      </p:sp>
      <p:sp>
        <p:nvSpPr>
          <p:cNvPr id="6" name="Rectangle: Rounded Corners 5">
            <a:extLst>
              <a:ext uri="{FF2B5EF4-FFF2-40B4-BE49-F238E27FC236}">
                <a16:creationId xmlns:a16="http://schemas.microsoft.com/office/drawing/2014/main" id="{77EBD482-D835-745D-39D1-3004FF234D7A}"/>
              </a:ext>
            </a:extLst>
          </p:cNvPr>
          <p:cNvSpPr/>
          <p:nvPr/>
        </p:nvSpPr>
        <p:spPr>
          <a:xfrm>
            <a:off x="2465915" y="5016497"/>
            <a:ext cx="2201333" cy="77258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Agent</a:t>
            </a:r>
          </a:p>
        </p:txBody>
      </p:sp>
      <p:sp>
        <p:nvSpPr>
          <p:cNvPr id="7" name="Rectangle: Rounded Corners 6">
            <a:extLst>
              <a:ext uri="{FF2B5EF4-FFF2-40B4-BE49-F238E27FC236}">
                <a16:creationId xmlns:a16="http://schemas.microsoft.com/office/drawing/2014/main" id="{F6726B04-D05E-4EC6-E596-222F808D24BE}"/>
              </a:ext>
            </a:extLst>
          </p:cNvPr>
          <p:cNvSpPr/>
          <p:nvPr/>
        </p:nvSpPr>
        <p:spPr>
          <a:xfrm>
            <a:off x="7048499" y="3365497"/>
            <a:ext cx="4159249" cy="1185333"/>
          </a:xfrm>
          <a:prstGeom prst="roundRect">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cs typeface="Calibri"/>
            </a:endParaRPr>
          </a:p>
        </p:txBody>
      </p:sp>
      <p:sp>
        <p:nvSpPr>
          <p:cNvPr id="8" name="Rectangle: Rounded Corners 7">
            <a:extLst>
              <a:ext uri="{FF2B5EF4-FFF2-40B4-BE49-F238E27FC236}">
                <a16:creationId xmlns:a16="http://schemas.microsoft.com/office/drawing/2014/main" id="{EDC8DBCE-8BDE-40FD-7B31-47ED835FF94D}"/>
              </a:ext>
            </a:extLst>
          </p:cNvPr>
          <p:cNvSpPr/>
          <p:nvPr/>
        </p:nvSpPr>
        <p:spPr>
          <a:xfrm>
            <a:off x="7196664" y="5122330"/>
            <a:ext cx="2201333" cy="77258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Data Source</a:t>
            </a:r>
            <a:endParaRPr lang="en-US" dirty="0"/>
          </a:p>
        </p:txBody>
      </p:sp>
      <p:sp>
        <p:nvSpPr>
          <p:cNvPr id="9" name="Rectangle: Rounded Corners 8">
            <a:extLst>
              <a:ext uri="{FF2B5EF4-FFF2-40B4-BE49-F238E27FC236}">
                <a16:creationId xmlns:a16="http://schemas.microsoft.com/office/drawing/2014/main" id="{D824043F-486B-7AD3-ECBC-90996C1F385F}"/>
              </a:ext>
            </a:extLst>
          </p:cNvPr>
          <p:cNvSpPr/>
          <p:nvPr/>
        </p:nvSpPr>
        <p:spPr>
          <a:xfrm>
            <a:off x="9503831" y="4169829"/>
            <a:ext cx="1481666" cy="34925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cs typeface="Calibri"/>
              </a:rPr>
              <a:t>Tool2 – </a:t>
            </a:r>
            <a:r>
              <a:rPr lang="en-US" sz="1400" dirty="0" err="1">
                <a:cs typeface="Calibri"/>
              </a:rPr>
              <a:t>llm</a:t>
            </a:r>
            <a:r>
              <a:rPr lang="en-US" sz="1400" dirty="0">
                <a:cs typeface="Calibri"/>
              </a:rPr>
              <a:t>-math</a:t>
            </a:r>
          </a:p>
        </p:txBody>
      </p:sp>
      <p:sp>
        <p:nvSpPr>
          <p:cNvPr id="10" name="Rectangle: Rounded Corners 9">
            <a:extLst>
              <a:ext uri="{FF2B5EF4-FFF2-40B4-BE49-F238E27FC236}">
                <a16:creationId xmlns:a16="http://schemas.microsoft.com/office/drawing/2014/main" id="{972287DB-7097-01BF-C974-B8E57B9427C6}"/>
              </a:ext>
            </a:extLst>
          </p:cNvPr>
          <p:cNvSpPr/>
          <p:nvPr/>
        </p:nvSpPr>
        <p:spPr>
          <a:xfrm>
            <a:off x="7080248" y="4169828"/>
            <a:ext cx="2010833" cy="349251"/>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cs typeface="Calibri"/>
              </a:rPr>
              <a:t>Tool1 – </a:t>
            </a:r>
            <a:r>
              <a:rPr lang="en-US" sz="1400" err="1">
                <a:cs typeface="Calibri"/>
              </a:rPr>
              <a:t>wikipedia</a:t>
            </a:r>
            <a:r>
              <a:rPr lang="en-US" sz="1400" dirty="0">
                <a:cs typeface="Calibri"/>
              </a:rPr>
              <a:t> search</a:t>
            </a:r>
          </a:p>
        </p:txBody>
      </p:sp>
      <p:sp>
        <p:nvSpPr>
          <p:cNvPr id="18" name="Arrow: Down 17">
            <a:extLst>
              <a:ext uri="{FF2B5EF4-FFF2-40B4-BE49-F238E27FC236}">
                <a16:creationId xmlns:a16="http://schemas.microsoft.com/office/drawing/2014/main" id="{E72E7013-2237-5EDF-ACCF-983DD7AB006D}"/>
              </a:ext>
            </a:extLst>
          </p:cNvPr>
          <p:cNvSpPr/>
          <p:nvPr/>
        </p:nvSpPr>
        <p:spPr>
          <a:xfrm>
            <a:off x="2624666" y="4275666"/>
            <a:ext cx="127000" cy="70908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Up 26">
            <a:extLst>
              <a:ext uri="{FF2B5EF4-FFF2-40B4-BE49-F238E27FC236}">
                <a16:creationId xmlns:a16="http://schemas.microsoft.com/office/drawing/2014/main" id="{DFB29096-C760-9FC8-F509-5F9EAE9A3916}"/>
              </a:ext>
            </a:extLst>
          </p:cNvPr>
          <p:cNvSpPr/>
          <p:nvPr/>
        </p:nvSpPr>
        <p:spPr>
          <a:xfrm>
            <a:off x="4233333" y="4275666"/>
            <a:ext cx="116416" cy="73025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B7DDF440-8E69-5B67-D0A4-796F833359CF}"/>
              </a:ext>
            </a:extLst>
          </p:cNvPr>
          <p:cNvSpPr txBox="1"/>
          <p:nvPr/>
        </p:nvSpPr>
        <p:spPr>
          <a:xfrm>
            <a:off x="7789333" y="3481917"/>
            <a:ext cx="24765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FFFFFF"/>
                </a:solidFill>
                <a:cs typeface="Calibri"/>
              </a:rPr>
              <a:t>Toolkits(list of tools)</a:t>
            </a:r>
            <a:endParaRPr lang="en-US" b="1" dirty="0"/>
          </a:p>
        </p:txBody>
      </p:sp>
      <p:sp>
        <p:nvSpPr>
          <p:cNvPr id="29" name="TextBox 28">
            <a:extLst>
              <a:ext uri="{FF2B5EF4-FFF2-40B4-BE49-F238E27FC236}">
                <a16:creationId xmlns:a16="http://schemas.microsoft.com/office/drawing/2014/main" id="{999CBA53-763E-868B-AA3A-3A195A7D9E26}"/>
              </a:ext>
            </a:extLst>
          </p:cNvPr>
          <p:cNvSpPr txBox="1"/>
          <p:nvPr/>
        </p:nvSpPr>
        <p:spPr>
          <a:xfrm>
            <a:off x="3704166" y="4688416"/>
            <a:ext cx="59266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cs typeface="Calibri"/>
              </a:rPr>
              <a:t>Action</a:t>
            </a:r>
            <a:endParaRPr lang="en-US" sz="1200" dirty="0"/>
          </a:p>
        </p:txBody>
      </p:sp>
      <p:sp>
        <p:nvSpPr>
          <p:cNvPr id="30" name="TextBox 29">
            <a:extLst>
              <a:ext uri="{FF2B5EF4-FFF2-40B4-BE49-F238E27FC236}">
                <a16:creationId xmlns:a16="http://schemas.microsoft.com/office/drawing/2014/main" id="{28736E38-DB34-F3B9-BF57-056EEA7EC1F8}"/>
              </a:ext>
            </a:extLst>
          </p:cNvPr>
          <p:cNvSpPr txBox="1"/>
          <p:nvPr/>
        </p:nvSpPr>
        <p:spPr>
          <a:xfrm>
            <a:off x="4296832" y="4688416"/>
            <a:ext cx="98424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Action Input</a:t>
            </a:r>
            <a:endParaRPr lang="en-US" sz="1200" dirty="0"/>
          </a:p>
        </p:txBody>
      </p:sp>
      <p:sp>
        <p:nvSpPr>
          <p:cNvPr id="11" name="Rectangle: Rounded Corners 10">
            <a:extLst>
              <a:ext uri="{FF2B5EF4-FFF2-40B4-BE49-F238E27FC236}">
                <a16:creationId xmlns:a16="http://schemas.microsoft.com/office/drawing/2014/main" id="{5C0D8359-C659-E462-FBBD-9B3F8987E421}"/>
              </a:ext>
            </a:extLst>
          </p:cNvPr>
          <p:cNvSpPr/>
          <p:nvPr/>
        </p:nvSpPr>
        <p:spPr>
          <a:xfrm>
            <a:off x="63498" y="3545414"/>
            <a:ext cx="1386417" cy="4974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User Input</a:t>
            </a:r>
            <a:endParaRPr lang="en-US" dirty="0"/>
          </a:p>
        </p:txBody>
      </p:sp>
      <p:sp>
        <p:nvSpPr>
          <p:cNvPr id="12" name="Arrow: Right 11">
            <a:extLst>
              <a:ext uri="{FF2B5EF4-FFF2-40B4-BE49-F238E27FC236}">
                <a16:creationId xmlns:a16="http://schemas.microsoft.com/office/drawing/2014/main" id="{E09202BC-A0BB-7B33-BF92-893D1C5F211C}"/>
              </a:ext>
            </a:extLst>
          </p:cNvPr>
          <p:cNvSpPr/>
          <p:nvPr/>
        </p:nvSpPr>
        <p:spPr>
          <a:xfrm>
            <a:off x="1449916" y="3725333"/>
            <a:ext cx="1016000" cy="1587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EE4D587-DE31-CC9A-71D7-4E1B5BC6B163}"/>
              </a:ext>
            </a:extLst>
          </p:cNvPr>
          <p:cNvSpPr txBox="1"/>
          <p:nvPr/>
        </p:nvSpPr>
        <p:spPr>
          <a:xfrm>
            <a:off x="1524000" y="3471333"/>
            <a:ext cx="141816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cs typeface="Calibri"/>
              </a:rPr>
              <a:t>User </a:t>
            </a:r>
            <a:r>
              <a:rPr lang="en-US" sz="1400" dirty="0" err="1">
                <a:cs typeface="Calibri"/>
              </a:rPr>
              <a:t>Inp</a:t>
            </a:r>
          </a:p>
        </p:txBody>
      </p:sp>
      <p:sp>
        <p:nvSpPr>
          <p:cNvPr id="14" name="TextBox 13">
            <a:extLst>
              <a:ext uri="{FF2B5EF4-FFF2-40B4-BE49-F238E27FC236}">
                <a16:creationId xmlns:a16="http://schemas.microsoft.com/office/drawing/2014/main" id="{4C56E0C3-35FD-84F4-9D26-BD0F230EC75C}"/>
              </a:ext>
            </a:extLst>
          </p:cNvPr>
          <p:cNvSpPr txBox="1"/>
          <p:nvPr/>
        </p:nvSpPr>
        <p:spPr>
          <a:xfrm>
            <a:off x="1862666" y="4466166"/>
            <a:ext cx="71966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User </a:t>
            </a:r>
            <a:r>
              <a:rPr lang="en-US" sz="1200" dirty="0" err="1">
                <a:cs typeface="Calibri"/>
              </a:rPr>
              <a:t>Inp</a:t>
            </a:r>
            <a:endParaRPr lang="en-US" sz="1200" dirty="0">
              <a:cs typeface="Calibri"/>
            </a:endParaRPr>
          </a:p>
        </p:txBody>
      </p:sp>
      <p:sp>
        <p:nvSpPr>
          <p:cNvPr id="15" name="Arrow: Right 14">
            <a:extLst>
              <a:ext uri="{FF2B5EF4-FFF2-40B4-BE49-F238E27FC236}">
                <a16:creationId xmlns:a16="http://schemas.microsoft.com/office/drawing/2014/main" id="{531710E1-9542-241B-63EE-61D32911D4EF}"/>
              </a:ext>
            </a:extLst>
          </p:cNvPr>
          <p:cNvSpPr/>
          <p:nvPr/>
        </p:nvSpPr>
        <p:spPr>
          <a:xfrm>
            <a:off x="4667250" y="3471332"/>
            <a:ext cx="2381249" cy="3598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cs typeface="Calibri"/>
              </a:rPr>
              <a:t>Action and Action Input</a:t>
            </a:r>
            <a:endParaRPr lang="en-US" sz="1200" dirty="0"/>
          </a:p>
        </p:txBody>
      </p:sp>
      <p:sp>
        <p:nvSpPr>
          <p:cNvPr id="16" name="Arrow: Up-Down 15">
            <a:extLst>
              <a:ext uri="{FF2B5EF4-FFF2-40B4-BE49-F238E27FC236}">
                <a16:creationId xmlns:a16="http://schemas.microsoft.com/office/drawing/2014/main" id="{B0F5FBA3-6520-661F-DFE7-A79277D4B162}"/>
              </a:ext>
            </a:extLst>
          </p:cNvPr>
          <p:cNvSpPr/>
          <p:nvPr/>
        </p:nvSpPr>
        <p:spPr>
          <a:xfrm>
            <a:off x="7715249" y="4519083"/>
            <a:ext cx="285750" cy="603250"/>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ACA433B-E308-3A1B-AC20-6623E2FF35DC}"/>
              </a:ext>
            </a:extLst>
          </p:cNvPr>
          <p:cNvSpPr txBox="1"/>
          <p:nvPr/>
        </p:nvSpPr>
        <p:spPr>
          <a:xfrm>
            <a:off x="8085667" y="4709583"/>
            <a:ext cx="116416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Perform Action</a:t>
            </a:r>
            <a:endParaRPr lang="en-US" sz="1200" dirty="0"/>
          </a:p>
        </p:txBody>
      </p:sp>
      <p:sp>
        <p:nvSpPr>
          <p:cNvPr id="19" name="Arrow: Left 18">
            <a:extLst>
              <a:ext uri="{FF2B5EF4-FFF2-40B4-BE49-F238E27FC236}">
                <a16:creationId xmlns:a16="http://schemas.microsoft.com/office/drawing/2014/main" id="{1AEFC377-234A-8EB3-4ED3-635AB7171D79}"/>
              </a:ext>
            </a:extLst>
          </p:cNvPr>
          <p:cNvSpPr/>
          <p:nvPr/>
        </p:nvSpPr>
        <p:spPr>
          <a:xfrm>
            <a:off x="4667249" y="3852333"/>
            <a:ext cx="2391834" cy="317499"/>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cs typeface="Calibri"/>
              </a:rPr>
              <a:t>Observation/Output</a:t>
            </a:r>
            <a:endParaRPr lang="en-US" sz="1400" dirty="0"/>
          </a:p>
        </p:txBody>
      </p:sp>
      <p:sp>
        <p:nvSpPr>
          <p:cNvPr id="20" name="TextBox 19">
            <a:extLst>
              <a:ext uri="{FF2B5EF4-FFF2-40B4-BE49-F238E27FC236}">
                <a16:creationId xmlns:a16="http://schemas.microsoft.com/office/drawing/2014/main" id="{F10A2980-A35E-5DE5-C101-1BD9C8FEEA19}"/>
              </a:ext>
            </a:extLst>
          </p:cNvPr>
          <p:cNvSpPr txBox="1"/>
          <p:nvPr/>
        </p:nvSpPr>
        <p:spPr>
          <a:xfrm>
            <a:off x="2688166" y="4243915"/>
            <a:ext cx="110066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cs typeface="Calibri"/>
              </a:rPr>
              <a:t>Observation</a:t>
            </a:r>
            <a:endParaRPr lang="en-US" dirty="0"/>
          </a:p>
        </p:txBody>
      </p:sp>
      <p:sp>
        <p:nvSpPr>
          <p:cNvPr id="21" name="Rectangle: Rounded Corners 20">
            <a:extLst>
              <a:ext uri="{FF2B5EF4-FFF2-40B4-BE49-F238E27FC236}">
                <a16:creationId xmlns:a16="http://schemas.microsoft.com/office/drawing/2014/main" id="{B41C7726-79C8-DD94-36C0-CFA5A781E880}"/>
              </a:ext>
            </a:extLst>
          </p:cNvPr>
          <p:cNvSpPr/>
          <p:nvPr/>
        </p:nvSpPr>
        <p:spPr>
          <a:xfrm>
            <a:off x="-116419" y="4952998"/>
            <a:ext cx="1291167" cy="83608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LLM </a:t>
            </a:r>
            <a:r>
              <a:rPr lang="en-US" sz="1200" dirty="0">
                <a:cs typeface="Calibri"/>
              </a:rPr>
              <a:t>(Thought, action, action </a:t>
            </a:r>
            <a:r>
              <a:rPr lang="en-US" sz="1200" dirty="0" err="1">
                <a:cs typeface="Calibri"/>
              </a:rPr>
              <a:t>inp</a:t>
            </a:r>
            <a:r>
              <a:rPr lang="en-US" sz="1200" dirty="0">
                <a:cs typeface="Calibri"/>
              </a:rPr>
              <a:t>)</a:t>
            </a:r>
          </a:p>
          <a:p>
            <a:pPr algn="ctr"/>
            <a:endParaRPr lang="en-US" dirty="0">
              <a:cs typeface="Calibri"/>
            </a:endParaRPr>
          </a:p>
        </p:txBody>
      </p:sp>
      <p:sp>
        <p:nvSpPr>
          <p:cNvPr id="22" name="Arrow: Left 21">
            <a:extLst>
              <a:ext uri="{FF2B5EF4-FFF2-40B4-BE49-F238E27FC236}">
                <a16:creationId xmlns:a16="http://schemas.microsoft.com/office/drawing/2014/main" id="{4AA8634E-0A15-0653-AB45-0EC6B114DD1C}"/>
              </a:ext>
            </a:extLst>
          </p:cNvPr>
          <p:cNvSpPr/>
          <p:nvPr/>
        </p:nvSpPr>
        <p:spPr>
          <a:xfrm>
            <a:off x="1174749" y="5069416"/>
            <a:ext cx="1291166" cy="24341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cs typeface="Calibri"/>
              </a:rPr>
              <a:t>User </a:t>
            </a:r>
            <a:r>
              <a:rPr lang="en-US" sz="900" dirty="0" err="1">
                <a:cs typeface="Calibri"/>
              </a:rPr>
              <a:t>Inp</a:t>
            </a:r>
            <a:r>
              <a:rPr lang="en-US" sz="900" dirty="0">
                <a:cs typeface="Calibri"/>
              </a:rPr>
              <a:t>/Observation</a:t>
            </a:r>
          </a:p>
        </p:txBody>
      </p:sp>
      <p:sp>
        <p:nvSpPr>
          <p:cNvPr id="23" name="Arrow: Right 22">
            <a:extLst>
              <a:ext uri="{FF2B5EF4-FFF2-40B4-BE49-F238E27FC236}">
                <a16:creationId xmlns:a16="http://schemas.microsoft.com/office/drawing/2014/main" id="{F0318823-D1BE-3582-6708-7D38233E880F}"/>
              </a:ext>
            </a:extLst>
          </p:cNvPr>
          <p:cNvSpPr/>
          <p:nvPr/>
        </p:nvSpPr>
        <p:spPr>
          <a:xfrm>
            <a:off x="1174750" y="5503333"/>
            <a:ext cx="1291165" cy="2010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cs typeface="Calibri"/>
              </a:rPr>
              <a:t>Action/Action </a:t>
            </a:r>
            <a:r>
              <a:rPr lang="en-US" sz="900" dirty="0" err="1">
                <a:cs typeface="Calibri"/>
              </a:rPr>
              <a:t>inp</a:t>
            </a:r>
          </a:p>
        </p:txBody>
      </p:sp>
    </p:spTree>
    <p:extLst>
      <p:ext uri="{BB962C8B-B14F-4D97-AF65-F5344CB8AC3E}">
        <p14:creationId xmlns:p14="http://schemas.microsoft.com/office/powerpoint/2010/main" val="549559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EACC7C-595D-E088-AEDA-F1F95C4206AF}"/>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QNA problem we are solving</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0FABBC5-84DA-D38F-376C-2A6E7D2C3FF6}"/>
              </a:ext>
            </a:extLst>
          </p:cNvPr>
          <p:cNvSpPr>
            <a:spLocks noGrp="1"/>
          </p:cNvSpPr>
          <p:nvPr>
            <p:ph idx="1"/>
          </p:nvPr>
        </p:nvSpPr>
        <p:spPr>
          <a:xfrm>
            <a:off x="4447308" y="591344"/>
            <a:ext cx="6906491" cy="5585619"/>
          </a:xfrm>
        </p:spPr>
        <p:txBody>
          <a:bodyPr vert="horz" lIns="91440" tIns="45720" rIns="91440" bIns="45720" rtlCol="0" anchor="ctr">
            <a:normAutofit lnSpcReduction="10000"/>
          </a:bodyPr>
          <a:lstStyle/>
          <a:p>
            <a:r>
              <a:rPr lang="en-US" sz="2000" b="1" dirty="0">
                <a:cs typeface="Calibri"/>
              </a:rPr>
              <a:t>Problem </a:t>
            </a:r>
            <a:r>
              <a:rPr lang="en-US" sz="1300" dirty="0">
                <a:cs typeface="Calibri"/>
              </a:rPr>
              <a:t>: Since the model is generative and asking complex question may result in wrong answers. Reasons may be there are many steps involved in finding the answers or direct answer to question is not present but all other information is available which can help to reach final output. </a:t>
            </a:r>
          </a:p>
          <a:p>
            <a:r>
              <a:rPr lang="en-US" sz="2000" b="1" dirty="0">
                <a:cs typeface="Calibri"/>
              </a:rPr>
              <a:t>Example </a:t>
            </a:r>
            <a:r>
              <a:rPr lang="en-US" sz="1300" dirty="0">
                <a:cs typeface="Calibri"/>
              </a:rPr>
              <a:t>:</a:t>
            </a:r>
          </a:p>
          <a:p>
            <a:r>
              <a:rPr lang="en-US" sz="1300" b="1" dirty="0">
                <a:cs typeface="Calibri"/>
              </a:rPr>
              <a:t>Question asked with simple prompt</a:t>
            </a:r>
            <a:r>
              <a:rPr lang="en-US" sz="1300" dirty="0">
                <a:cs typeface="Calibri"/>
              </a:rPr>
              <a:t> : </a:t>
            </a:r>
            <a:r>
              <a:rPr lang="en-US" sz="1300" dirty="0">
                <a:ea typeface="+mn-lt"/>
                <a:cs typeface="+mn-lt"/>
              </a:rPr>
              <a:t>How would I get from Singapore to San Francisco?</a:t>
            </a:r>
            <a:endParaRPr lang="en-US" sz="1300" dirty="0">
              <a:cs typeface="Calibri"/>
            </a:endParaRPr>
          </a:p>
          <a:p>
            <a:r>
              <a:rPr lang="en-US" sz="1300" b="1" dirty="0">
                <a:cs typeface="Calibri"/>
              </a:rPr>
              <a:t>Answer by model</a:t>
            </a:r>
            <a:r>
              <a:rPr lang="en-US" sz="1300" dirty="0">
                <a:cs typeface="Calibri"/>
              </a:rPr>
              <a:t> : </a:t>
            </a:r>
            <a:r>
              <a:rPr lang="en-US" sz="1300" dirty="0">
                <a:ea typeface="+mn-lt"/>
                <a:cs typeface="+mn-lt"/>
              </a:rPr>
              <a:t>The most direct route from Singapore to San Francisco is to fly. There are several airlines that offer direct flights from Singapore to San Francisco, including Singapore Airlines, United Airlines, and American Airlines. The flight time is approximately 15 hours.</a:t>
            </a:r>
            <a:r>
              <a:rPr lang="en-US" sz="1300" b="1" dirty="0">
                <a:ea typeface="+mn-lt"/>
                <a:cs typeface="+mn-lt"/>
              </a:rPr>
              <a:t>(Answer First Justify Later, reason of junk results)</a:t>
            </a:r>
            <a:endParaRPr lang="en-US" sz="1300" b="1" dirty="0">
              <a:cs typeface="Calibri"/>
            </a:endParaRPr>
          </a:p>
          <a:p>
            <a:r>
              <a:rPr lang="en-US" sz="1300" b="1" dirty="0">
                <a:cs typeface="Calibri"/>
              </a:rPr>
              <a:t>Question asked with prompt to give answer step by step: </a:t>
            </a:r>
            <a:r>
              <a:rPr lang="en-US" sz="1300" dirty="0">
                <a:ea typeface="+mn-lt"/>
                <a:cs typeface="+mn-lt"/>
              </a:rPr>
              <a:t>Explain step by step. How would I get from Singapore to San Francisco?</a:t>
            </a:r>
            <a:endParaRPr lang="en-US" sz="1300" dirty="0">
              <a:cs typeface="Calibri"/>
            </a:endParaRPr>
          </a:p>
          <a:p>
            <a:r>
              <a:rPr lang="en-US" sz="1300" b="1" dirty="0">
                <a:cs typeface="Calibri"/>
              </a:rPr>
              <a:t>Answer by model(COT)</a:t>
            </a:r>
            <a:r>
              <a:rPr lang="en-US" sz="1300" dirty="0">
                <a:cs typeface="Calibri"/>
              </a:rPr>
              <a:t> :</a:t>
            </a:r>
            <a:br>
              <a:rPr lang="en-US" sz="1300" dirty="0"/>
            </a:br>
            <a:r>
              <a:rPr lang="en-US" sz="1300" dirty="0">
                <a:ea typeface="+mn-lt"/>
                <a:cs typeface="+mn-lt"/>
              </a:rPr>
              <a:t>1. Book a flight from Singapore to San Francisco. You can do this online or through a travel agent. </a:t>
            </a:r>
          </a:p>
          <a:p>
            <a:r>
              <a:rPr lang="en-US" sz="1300" dirty="0">
                <a:ea typeface="+mn-lt"/>
                <a:cs typeface="+mn-lt"/>
              </a:rPr>
              <a:t>2. Check the visa requirements for entering the United States. Depending on your nationality, you may need to apply for a visa before you travel. </a:t>
            </a:r>
          </a:p>
          <a:p>
            <a:r>
              <a:rPr lang="en-US" sz="1300" dirty="0">
                <a:ea typeface="+mn-lt"/>
                <a:cs typeface="+mn-lt"/>
              </a:rPr>
              <a:t>3. Pack your bags and make sure you have all the necessary documents for your trip. </a:t>
            </a:r>
          </a:p>
          <a:p>
            <a:r>
              <a:rPr lang="en-US" sz="1300" dirty="0">
                <a:ea typeface="+mn-lt"/>
                <a:cs typeface="+mn-lt"/>
              </a:rPr>
              <a:t>4. Arrive at the airport in Singapore and check in for your flight. </a:t>
            </a:r>
          </a:p>
          <a:p>
            <a:r>
              <a:rPr lang="en-US" sz="1300" dirty="0">
                <a:ea typeface="+mn-lt"/>
                <a:cs typeface="+mn-lt"/>
              </a:rPr>
              <a:t>5. Board your flight and fly from Singapore to San Francisco. </a:t>
            </a:r>
          </a:p>
          <a:p>
            <a:r>
              <a:rPr lang="en-US" sz="1300" dirty="0">
                <a:ea typeface="+mn-lt"/>
                <a:cs typeface="+mn-lt"/>
              </a:rPr>
              <a:t>6. Upon arrival in San Francisco, go through immigration and customs. </a:t>
            </a:r>
          </a:p>
          <a:p>
            <a:r>
              <a:rPr lang="en-US" sz="1300" dirty="0">
                <a:ea typeface="+mn-lt"/>
                <a:cs typeface="+mn-lt"/>
              </a:rPr>
              <a:t>7. Collect your luggage and make your way to your accommodation.</a:t>
            </a:r>
            <a:endParaRPr lang="en-US" sz="1300" dirty="0">
              <a:cs typeface="Calibri"/>
            </a:endParaRPr>
          </a:p>
          <a:p>
            <a:endParaRPr lang="en-US" sz="1300">
              <a:cs typeface="Calibri"/>
            </a:endParaRPr>
          </a:p>
        </p:txBody>
      </p:sp>
    </p:spTree>
    <p:extLst>
      <p:ext uri="{BB962C8B-B14F-4D97-AF65-F5344CB8AC3E}">
        <p14:creationId xmlns:p14="http://schemas.microsoft.com/office/powerpoint/2010/main" val="2717139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sz="2800" b="1">
                <a:solidFill>
                  <a:srgbClr val="FFFFFF"/>
                </a:solidFill>
              </a:rPr>
              <a:t>React(Advancement of COT)</a:t>
            </a:r>
          </a:p>
        </p:txBody>
      </p:sp>
      <p:sp>
        <p:nvSpPr>
          <p:cNvPr id="25" name="Arc 2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Content Placeholder 2"/>
          <p:cNvSpPr>
            <a:spLocks noGrp="1"/>
          </p:cNvSpPr>
          <p:nvPr>
            <p:ph idx="1"/>
          </p:nvPr>
        </p:nvSpPr>
        <p:spPr>
          <a:xfrm>
            <a:off x="4447308" y="-1322"/>
            <a:ext cx="6906491" cy="6178285"/>
          </a:xfrm>
        </p:spPr>
        <p:txBody>
          <a:bodyPr vert="horz" lIns="91440" tIns="45720" rIns="91440" bIns="45720" rtlCol="0" anchor="ctr">
            <a:normAutofit lnSpcReduction="10000"/>
          </a:bodyPr>
          <a:lstStyle/>
          <a:p>
            <a:endParaRPr lang="en-US" sz="900"/>
          </a:p>
          <a:p>
            <a:endParaRPr lang="en-US" sz="900"/>
          </a:p>
          <a:p>
            <a:pPr marL="0" indent="0">
              <a:buNone/>
            </a:pPr>
            <a:r>
              <a:rPr lang="en-US" sz="900" dirty="0" err="1"/>
              <a:t>ReAct</a:t>
            </a:r>
            <a:r>
              <a:rPr lang="en-US" sz="900" dirty="0"/>
              <a:t> combines chain of thought reasoning with action planning.</a:t>
            </a:r>
            <a:endParaRPr lang="en-US" sz="900" dirty="0">
              <a:cs typeface="Calibri"/>
            </a:endParaRPr>
          </a:p>
          <a:p>
            <a:pPr marL="0" indent="0">
              <a:buNone/>
            </a:pPr>
            <a:r>
              <a:rPr lang="en-US" sz="900" dirty="0">
                <a:cs typeface="Calibri"/>
              </a:rPr>
              <a:t>Idea is reason first and then answer</a:t>
            </a:r>
          </a:p>
          <a:p>
            <a:pPr marL="0" indent="0">
              <a:buNone/>
            </a:pPr>
            <a:r>
              <a:rPr lang="en-US" sz="1200" b="1" err="1"/>
              <a:t>ReAct</a:t>
            </a:r>
            <a:r>
              <a:rPr lang="en-US" sz="1200" b="1" dirty="0"/>
              <a:t> Components</a:t>
            </a:r>
            <a:endParaRPr lang="en-US" sz="1200" b="1" dirty="0">
              <a:cs typeface="Calibri"/>
            </a:endParaRPr>
          </a:p>
          <a:p>
            <a:r>
              <a:rPr lang="en-US" sz="900" dirty="0" err="1"/>
              <a:t>ReAct</a:t>
            </a:r>
            <a:r>
              <a:rPr lang="en-US" sz="900" dirty="0"/>
              <a:t> prompts guide LLMs through reasoning and action steps.</a:t>
            </a:r>
            <a:endParaRPr lang="en-US" sz="900" dirty="0">
              <a:cs typeface="Calibri"/>
            </a:endParaRPr>
          </a:p>
          <a:p>
            <a:r>
              <a:rPr lang="en-US" sz="900" dirty="0"/>
              <a:t>Prompts include: Question, Thought (reasoning step), Action (pre-defined choices), Observation (external data context).</a:t>
            </a:r>
            <a:endParaRPr lang="en-US" sz="900" dirty="0">
              <a:cs typeface="Calibri"/>
            </a:endParaRPr>
          </a:p>
          <a:p>
            <a:endParaRPr lang="en-US" sz="900">
              <a:cs typeface="Calibri"/>
            </a:endParaRPr>
          </a:p>
          <a:p>
            <a:pPr marL="0" indent="0">
              <a:buNone/>
            </a:pPr>
            <a:r>
              <a:rPr lang="en-US" sz="1200" b="1" err="1"/>
              <a:t>ReAct</a:t>
            </a:r>
            <a:r>
              <a:rPr lang="en-US" sz="1200" b="1" dirty="0"/>
              <a:t> Actions</a:t>
            </a:r>
            <a:endParaRPr lang="en-US" sz="1200" b="1" dirty="0">
              <a:cs typeface="Calibri"/>
            </a:endParaRPr>
          </a:p>
          <a:p>
            <a:r>
              <a:rPr lang="en-US" sz="900" dirty="0"/>
              <a:t>    </a:t>
            </a:r>
            <a:r>
              <a:rPr lang="en-US" sz="900" dirty="0" err="1"/>
              <a:t>ReAct</a:t>
            </a:r>
            <a:r>
              <a:rPr lang="en-US" sz="900" dirty="0"/>
              <a:t> employs pre-defined actions: search, lookup, finish.</a:t>
            </a:r>
            <a:endParaRPr lang="en-US" sz="900" dirty="0">
              <a:cs typeface="Calibri"/>
            </a:endParaRPr>
          </a:p>
          <a:p>
            <a:r>
              <a:rPr lang="en-US" sz="900" dirty="0"/>
              <a:t>    Small Python API interacts with external sources like Wikipedia.</a:t>
            </a:r>
            <a:endParaRPr lang="en-US" sz="900" dirty="0">
              <a:cs typeface="Calibri"/>
            </a:endParaRPr>
          </a:p>
          <a:p>
            <a:r>
              <a:rPr lang="en-US" sz="900" dirty="0"/>
              <a:t>    Actions guide LLMs toward the solution by following a structured path.</a:t>
            </a:r>
            <a:endParaRPr lang="en-US" sz="900" dirty="0">
              <a:cs typeface="Calibri"/>
            </a:endParaRPr>
          </a:p>
          <a:p>
            <a:pPr marL="0" indent="0">
              <a:buNone/>
            </a:pPr>
            <a:r>
              <a:rPr lang="en-US" sz="1200" b="1" dirty="0">
                <a:cs typeface="Calibri"/>
              </a:rPr>
              <a:t>Example</a:t>
            </a:r>
          </a:p>
          <a:p>
            <a:pPr marL="0" indent="0">
              <a:buNone/>
            </a:pPr>
            <a:r>
              <a:rPr lang="en-US" sz="900" b="1" dirty="0">
                <a:cs typeface="Calibri"/>
              </a:rPr>
              <a:t>question = </a:t>
            </a:r>
            <a:r>
              <a:rPr lang="en-US" sz="900" dirty="0">
                <a:cs typeface="Calibri"/>
              </a:rPr>
              <a:t>"How old is the president of the United States?"</a:t>
            </a:r>
          </a:p>
          <a:p>
            <a:pPr marL="0" indent="0">
              <a:buNone/>
            </a:pPr>
            <a:r>
              <a:rPr lang="en-US" sz="900" b="1" dirty="0">
                <a:ea typeface="+mn-lt"/>
                <a:cs typeface="+mn-lt"/>
              </a:rPr>
              <a:t>Answer:</a:t>
            </a:r>
          </a:p>
          <a:p>
            <a:r>
              <a:rPr lang="en-US" sz="900" dirty="0">
                <a:ea typeface="+mn-lt"/>
                <a:cs typeface="+mn-lt"/>
              </a:rPr>
              <a:t>Thought: I need to search the president of the United States, find their age, and answer the question.</a:t>
            </a:r>
            <a:endParaRPr lang="en-US" sz="900" b="1" dirty="0">
              <a:ea typeface="+mn-lt"/>
              <a:cs typeface="+mn-lt"/>
            </a:endParaRPr>
          </a:p>
          <a:p>
            <a:r>
              <a:rPr lang="en-US" sz="900" dirty="0">
                <a:ea typeface="+mn-lt"/>
                <a:cs typeface="+mn-lt"/>
              </a:rPr>
              <a:t>Action: Search[president of the United States] </a:t>
            </a:r>
            <a:endParaRPr lang="en-US" sz="900" b="1" dirty="0">
              <a:ea typeface="+mn-lt"/>
              <a:cs typeface="+mn-lt"/>
            </a:endParaRPr>
          </a:p>
          <a:p>
            <a:r>
              <a:rPr lang="en-US" sz="900" dirty="0">
                <a:ea typeface="+mn-lt"/>
                <a:cs typeface="+mn-lt"/>
              </a:rPr>
              <a:t>Observation: Joe Biden is the 46th and current president of the United States. </a:t>
            </a:r>
            <a:endParaRPr lang="en-US" sz="900" b="1">
              <a:ea typeface="+mn-lt"/>
              <a:cs typeface="+mn-lt"/>
            </a:endParaRPr>
          </a:p>
          <a:p>
            <a:r>
              <a:rPr lang="en-US" sz="900" dirty="0">
                <a:ea typeface="+mn-lt"/>
                <a:cs typeface="+mn-lt"/>
              </a:rPr>
              <a:t>Thought: Joe Biden is the president of the United States. I need to search Joe Biden and find his age. </a:t>
            </a:r>
            <a:endParaRPr lang="en-US" sz="900" b="1">
              <a:ea typeface="+mn-lt"/>
              <a:cs typeface="+mn-lt"/>
            </a:endParaRPr>
          </a:p>
          <a:p>
            <a:r>
              <a:rPr lang="en-US" sz="900" dirty="0">
                <a:ea typeface="+mn-lt"/>
                <a:cs typeface="+mn-lt"/>
              </a:rPr>
              <a:t>Action: Search[Joe Biden] </a:t>
            </a:r>
            <a:endParaRPr lang="en-US" sz="900" b="1">
              <a:ea typeface="+mn-lt"/>
              <a:cs typeface="+mn-lt"/>
            </a:endParaRPr>
          </a:p>
          <a:p>
            <a:r>
              <a:rPr lang="en-US" sz="900" dirty="0">
                <a:ea typeface="+mn-lt"/>
                <a:cs typeface="+mn-lt"/>
              </a:rPr>
              <a:t>Observation: Joseph Robinette Biden Jr. (born November 20, 1942) is an American politician who is the 46th and current president of the United States. </a:t>
            </a:r>
            <a:endParaRPr lang="en-US" sz="900" b="1">
              <a:ea typeface="+mn-lt"/>
              <a:cs typeface="+mn-lt"/>
            </a:endParaRPr>
          </a:p>
          <a:p>
            <a:r>
              <a:rPr lang="en-US" sz="900" dirty="0">
                <a:ea typeface="+mn-lt"/>
                <a:cs typeface="+mn-lt"/>
              </a:rPr>
              <a:t>Thought: Joe Biden was born in 1942, so he is 78 years old. </a:t>
            </a:r>
            <a:endParaRPr lang="en-US" sz="900" b="1" dirty="0">
              <a:ea typeface="+mn-lt"/>
              <a:cs typeface="+mn-lt"/>
            </a:endParaRPr>
          </a:p>
          <a:p>
            <a:r>
              <a:rPr lang="en-US" sz="900" dirty="0">
                <a:ea typeface="+mn-lt"/>
                <a:cs typeface="+mn-lt"/>
              </a:rPr>
              <a:t>Action: Finish[78 years old]</a:t>
            </a:r>
            <a:endParaRPr lang="en-US" sz="900" b="1">
              <a:cs typeface="Calibri"/>
            </a:endParaRPr>
          </a:p>
          <a:p>
            <a:pPr marL="0" indent="0">
              <a:buNone/>
            </a:pPr>
            <a:r>
              <a:rPr lang="en-US" sz="900" b="1" dirty="0">
                <a:cs typeface="Calibri"/>
              </a:rPr>
              <a:t>Note : the first thought is chain of thought and other thoughts are based on observations</a:t>
            </a:r>
            <a:endParaRPr lang="en-US" sz="900" dirty="0">
              <a:cs typeface="Calibri"/>
            </a:endParaRPr>
          </a:p>
          <a:p>
            <a:endParaRPr lang="en-US" sz="900">
              <a:cs typeface="Calibri"/>
            </a:endParaRPr>
          </a:p>
          <a:p>
            <a:endParaRPr lang="en-US" sz="900">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70B2-8451-3303-B748-7CDEDFEEB30F}"/>
              </a:ext>
            </a:extLst>
          </p:cNvPr>
          <p:cNvSpPr>
            <a:spLocks noGrp="1"/>
          </p:cNvSpPr>
          <p:nvPr>
            <p:ph type="title"/>
          </p:nvPr>
        </p:nvSpPr>
        <p:spPr/>
        <p:txBody>
          <a:bodyPr/>
          <a:lstStyle/>
          <a:p>
            <a:r>
              <a:rPr lang="en-US" dirty="0">
                <a:cs typeface="Calibri Light"/>
              </a:rPr>
              <a:t>Actual Example run</a:t>
            </a:r>
            <a:endParaRPr lang="en-US" dirty="0"/>
          </a:p>
        </p:txBody>
      </p:sp>
      <p:pic>
        <p:nvPicPr>
          <p:cNvPr id="4" name="Content Placeholder 3" descr="A screen shot of a movie&#10;&#10;Description automatically generated">
            <a:extLst>
              <a:ext uri="{FF2B5EF4-FFF2-40B4-BE49-F238E27FC236}">
                <a16:creationId xmlns:a16="http://schemas.microsoft.com/office/drawing/2014/main" id="{291BD4C2-CCF0-D451-6E1C-ABAC7C915589}"/>
              </a:ext>
            </a:extLst>
          </p:cNvPr>
          <p:cNvPicPr>
            <a:picLocks noGrp="1" noChangeAspect="1"/>
          </p:cNvPicPr>
          <p:nvPr>
            <p:ph idx="1"/>
          </p:nvPr>
        </p:nvPicPr>
        <p:blipFill>
          <a:blip r:embed="rId2"/>
          <a:stretch>
            <a:fillRect/>
          </a:stretch>
        </p:blipFill>
        <p:spPr>
          <a:xfrm>
            <a:off x="838200" y="1887246"/>
            <a:ext cx="10515600" cy="4228095"/>
          </a:xfrm>
        </p:spPr>
      </p:pic>
    </p:spTree>
    <p:extLst>
      <p:ext uri="{BB962C8B-B14F-4D97-AF65-F5344CB8AC3E}">
        <p14:creationId xmlns:p14="http://schemas.microsoft.com/office/powerpoint/2010/main" val="3159779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a:rPr>
              <a:t>How does REACT compares with other methods</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033568" y="1822881"/>
            <a:ext cx="7553325" cy="429731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a:t>LangChain Framework</a:t>
            </a:r>
          </a:p>
          <a:p>
            <a:pPr algn="l"/>
            <a:r>
              <a:rPr lang="en-US" b="1"/>
              <a:t>   </a:t>
            </a:r>
            <a:r>
              <a:rPr lang="en-US" sz="1800"/>
              <a:t>LangChain provides modular components for LLM-powered applications.</a:t>
            </a:r>
          </a:p>
          <a:p>
            <a:pPr algn="l"/>
            <a:r>
              <a:rPr lang="en-US" sz="1800"/>
              <a:t>    Includes prompt templates, memory, and tools for various tasks.</a:t>
            </a:r>
          </a:p>
          <a:p>
            <a:pPr algn="l"/>
            <a:r>
              <a:rPr lang="en-US" sz="1800"/>
              <a:t>    Optimized chains available for specific use cases.</a:t>
            </a:r>
          </a:p>
          <a:p>
            <a:pPr algn="l"/>
            <a:r>
              <a:rPr lang="en-US" sz="1800"/>
              <a:t>    LangChain agents allow dynamic decision-making based on user input.</a:t>
            </a:r>
          </a:p>
          <a:p>
            <a:pPr algn="l"/>
            <a:r>
              <a:rPr lang="en-US" sz="1800"/>
              <a:t>    Agents interpret user input and decide which tools or chains to use.</a:t>
            </a:r>
          </a:p>
          <a:p>
            <a:pPr algn="l"/>
            <a:r>
              <a:rPr lang="en-US" sz="1800"/>
              <a:t>    Larger LLMs are ideal for advanced techniques like PAL and ReAct.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902</Words>
  <Application>Microsoft Office PowerPoint</Application>
  <PresentationFormat>Widescreen</PresentationFormat>
  <Paragraphs>21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Langchain Agents and React</vt:lpstr>
      <vt:lpstr>Agents</vt:lpstr>
      <vt:lpstr>Agents Working using LangChain</vt:lpstr>
      <vt:lpstr>QNA problem we are solving</vt:lpstr>
      <vt:lpstr>React(Advancement of COT)</vt:lpstr>
      <vt:lpstr>Actual Example run</vt:lpstr>
      <vt:lpstr>How does REACT compares with other methods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mpspa</cp:lastModifiedBy>
  <cp:revision>380</cp:revision>
  <dcterms:created xsi:type="dcterms:W3CDTF">2023-08-16T16:20:23Z</dcterms:created>
  <dcterms:modified xsi:type="dcterms:W3CDTF">2023-08-27T15:17:17Z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0F1429834B314B8E9DE1291836608A09_11</vt:lpwstr>
  </property>
  <property fmtid="{D5CDD505-2E9C-101B-9397-08002B2CF9AE}" pid="3" name="KSOProductBuildVer">
    <vt:lpwstr>1033-12.2.0.13110</vt:lpwstr>
  </property>
</Properties>
</file>