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75" r:id="rId3"/>
    <p:sldId id="277" r:id="rId4"/>
    <p:sldId id="276" r:id="rId5"/>
    <p:sldId id="278" r:id="rId6"/>
    <p:sldId id="280" r:id="rId7"/>
    <p:sldId id="279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</p:sldIdLst>
  <p:sldSz cx="9144000" cy="6858000" type="screen4x3"/>
  <p:notesSz cx="6858000" cy="9144000"/>
  <p:defaultTextStyle>
    <a:defPPr>
      <a:defRPr lang="nl-NL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B9FD"/>
    <a:srgbClr val="8D91FD"/>
    <a:srgbClr val="B18E13"/>
    <a:srgbClr val="D9AE17"/>
    <a:srgbClr val="001E78"/>
    <a:srgbClr val="C2C2C2"/>
    <a:srgbClr val="CACACA"/>
    <a:srgbClr val="F5B6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94624" autoAdjust="0"/>
  </p:normalViewPr>
  <p:slideViewPr>
    <p:cSldViewPr>
      <p:cViewPr>
        <p:scale>
          <a:sx n="125" d="100"/>
          <a:sy n="125" d="100"/>
        </p:scale>
        <p:origin x="-2484" y="-7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4879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0225"/>
            <a:ext cx="5027613" cy="4116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19063" tIns="58738" rIns="119063" bIns="587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 smtClean="0"/>
              <a:t>Click to edit Master notes styles</a:t>
            </a:r>
          </a:p>
          <a:p>
            <a:pPr lvl="0"/>
            <a:r>
              <a:rPr lang="nl-NL" noProof="0" smtClean="0"/>
              <a:t>Second Level</a:t>
            </a:r>
          </a:p>
          <a:p>
            <a:pPr lvl="0"/>
            <a:r>
              <a:rPr lang="nl-NL" noProof="0" smtClean="0"/>
              <a:t>Third Level</a:t>
            </a:r>
          </a:p>
          <a:p>
            <a:pPr lvl="0"/>
            <a:r>
              <a:rPr lang="nl-NL" noProof="0" smtClean="0"/>
              <a:t>Fourth Level</a:t>
            </a:r>
          </a:p>
          <a:p>
            <a:pPr lvl="0"/>
            <a:r>
              <a:rPr lang="nl-NL" noProof="0" smtClean="0"/>
              <a:t>Fifth Level</a:t>
            </a:r>
          </a:p>
        </p:txBody>
      </p:sp>
      <p:sp>
        <p:nvSpPr>
          <p:cNvPr id="21507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629661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lnSpc>
        <a:spcPct val="87000"/>
      </a:lnSpc>
      <a:spcBef>
        <a:spcPct val="2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rtl="0" eaLnBrk="0" fontAlgn="base" hangingPunct="0">
      <a:lnSpc>
        <a:spcPct val="87000"/>
      </a:lnSpc>
      <a:spcBef>
        <a:spcPct val="2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rtl="0" eaLnBrk="0" fontAlgn="base" hangingPunct="0">
      <a:lnSpc>
        <a:spcPct val="87000"/>
      </a:lnSpc>
      <a:spcBef>
        <a:spcPct val="2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rtl="0" eaLnBrk="0" fontAlgn="base" hangingPunct="0">
      <a:lnSpc>
        <a:spcPct val="87000"/>
      </a:lnSpc>
      <a:spcBef>
        <a:spcPct val="2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defTabSz="193675">
              <a:lnSpc>
                <a:spcPct val="87000"/>
              </a:lnSpc>
              <a:spcBef>
                <a:spcPct val="2000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83739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3883025" y="9525"/>
            <a:ext cx="2974975" cy="427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883025" y="8705850"/>
            <a:ext cx="2974975" cy="427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5400" tIns="0" rIns="25400" bIns="0" anchor="b"/>
          <a:lstStyle/>
          <a:p>
            <a:pPr algn="r" defTabSz="554038"/>
            <a:r>
              <a:rPr lang="nl-NL" sz="1400" i="1"/>
              <a:t>3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8705850"/>
            <a:ext cx="2970213" cy="427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0" y="9525"/>
            <a:ext cx="2970213" cy="427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175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25188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defTabSz="193675">
              <a:lnSpc>
                <a:spcPct val="87000"/>
              </a:lnSpc>
              <a:spcBef>
                <a:spcPct val="2000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59942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defTabSz="193675">
              <a:lnSpc>
                <a:spcPct val="87000"/>
              </a:lnSpc>
              <a:spcBef>
                <a:spcPct val="2000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78161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defTabSz="193675">
              <a:lnSpc>
                <a:spcPct val="87000"/>
              </a:lnSpc>
              <a:spcBef>
                <a:spcPct val="2000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91109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defTabSz="193675">
              <a:lnSpc>
                <a:spcPct val="87000"/>
              </a:lnSpc>
              <a:spcBef>
                <a:spcPct val="2000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619292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defTabSz="193675">
              <a:lnSpc>
                <a:spcPct val="87000"/>
              </a:lnSpc>
              <a:spcBef>
                <a:spcPct val="2000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102057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defTabSz="193675">
              <a:lnSpc>
                <a:spcPct val="87000"/>
              </a:lnSpc>
              <a:spcBef>
                <a:spcPct val="2000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197090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defTabSz="193675">
              <a:lnSpc>
                <a:spcPct val="87000"/>
              </a:lnSpc>
              <a:spcBef>
                <a:spcPct val="2000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66383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defTabSz="193675">
              <a:lnSpc>
                <a:spcPct val="87000"/>
              </a:lnSpc>
              <a:spcBef>
                <a:spcPct val="2000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780483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defTabSz="193675">
              <a:lnSpc>
                <a:spcPct val="87000"/>
              </a:lnSpc>
              <a:spcBef>
                <a:spcPct val="2000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88344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defTabSz="193675">
              <a:lnSpc>
                <a:spcPct val="87000"/>
              </a:lnSpc>
              <a:spcBef>
                <a:spcPct val="2000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97118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defTabSz="193675">
              <a:lnSpc>
                <a:spcPct val="87000"/>
              </a:lnSpc>
              <a:spcBef>
                <a:spcPct val="2000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83706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defTabSz="193675">
              <a:lnSpc>
                <a:spcPct val="87000"/>
              </a:lnSpc>
              <a:spcBef>
                <a:spcPct val="2000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75515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3883025" y="9525"/>
            <a:ext cx="2974975" cy="427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883025" y="8705850"/>
            <a:ext cx="2974975" cy="427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5400" tIns="0" rIns="25400" bIns="0" anchor="b"/>
          <a:lstStyle/>
          <a:p>
            <a:pPr algn="r" defTabSz="554038"/>
            <a:r>
              <a:rPr lang="nl-NL" sz="1400" i="1"/>
              <a:t>3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8705850"/>
            <a:ext cx="2970213" cy="427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9525"/>
            <a:ext cx="2970213" cy="427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663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92317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defTabSz="193675">
              <a:lnSpc>
                <a:spcPct val="87000"/>
              </a:lnSpc>
              <a:spcBef>
                <a:spcPct val="2000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91683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defTabSz="193675">
              <a:lnSpc>
                <a:spcPct val="87000"/>
              </a:lnSpc>
              <a:spcBef>
                <a:spcPct val="2000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58573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defTabSz="193675">
              <a:lnSpc>
                <a:spcPct val="87000"/>
              </a:lnSpc>
              <a:spcBef>
                <a:spcPct val="2000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05407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defTabSz="193675">
              <a:lnSpc>
                <a:spcPct val="87000"/>
              </a:lnSpc>
              <a:spcBef>
                <a:spcPct val="2000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81903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47650"/>
            <a:ext cx="2206625" cy="619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513" y="247650"/>
            <a:ext cx="6472237" cy="619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371600"/>
            <a:ext cx="40767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13" y="1371600"/>
            <a:ext cx="4078287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510338"/>
            <a:ext cx="9142413" cy="346075"/>
          </a:xfrm>
          <a:prstGeom prst="rect">
            <a:avLst/>
          </a:prstGeom>
          <a:gradFill rotWithShape="0">
            <a:gsLst>
              <a:gs pos="0">
                <a:srgbClr val="002396"/>
              </a:gs>
              <a:gs pos="50000">
                <a:srgbClr val="002396">
                  <a:gamma/>
                  <a:tint val="80000"/>
                  <a:invGamma/>
                </a:srgbClr>
              </a:gs>
              <a:gs pos="100000">
                <a:srgbClr val="002396"/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503238" cy="6856413"/>
          </a:xfrm>
          <a:prstGeom prst="rect">
            <a:avLst/>
          </a:prstGeom>
          <a:gradFill rotWithShape="0">
            <a:gsLst>
              <a:gs pos="0">
                <a:srgbClr val="002396"/>
              </a:gs>
              <a:gs pos="100000">
                <a:srgbClr val="002396">
                  <a:gamma/>
                  <a:tint val="80000"/>
                  <a:invGamma/>
                </a:srgbClr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371600"/>
            <a:ext cx="8307387" cy="5073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2413" cy="1123950"/>
          </a:xfrm>
          <a:prstGeom prst="rect">
            <a:avLst/>
          </a:prstGeom>
          <a:gradFill rotWithShape="0">
            <a:gsLst>
              <a:gs pos="0">
                <a:srgbClr val="002396">
                  <a:gamma/>
                  <a:tint val="80000"/>
                  <a:invGamma/>
                </a:srgbClr>
              </a:gs>
              <a:gs pos="50000">
                <a:srgbClr val="002396"/>
              </a:gs>
              <a:gs pos="100000">
                <a:srgbClr val="002396">
                  <a:gamma/>
                  <a:tint val="80000"/>
                  <a:invGamma/>
                </a:srgbClr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1030" name="Group 8"/>
          <p:cNvGrpSpPr>
            <a:grpSpLocks/>
          </p:cNvGrpSpPr>
          <p:nvPr/>
        </p:nvGrpSpPr>
        <p:grpSpPr bwMode="auto">
          <a:xfrm>
            <a:off x="8615363" y="1588"/>
            <a:ext cx="527050" cy="6503987"/>
            <a:chOff x="5427" y="1"/>
            <a:chExt cx="332" cy="4097"/>
          </a:xfrm>
        </p:grpSpPr>
        <p:sp>
          <p:nvSpPr>
            <p:cNvPr id="2" name="Rectangle 6"/>
            <p:cNvSpPr>
              <a:spLocks noChangeArrowheads="1"/>
            </p:cNvSpPr>
            <p:nvPr/>
          </p:nvSpPr>
          <p:spPr bwMode="auto">
            <a:xfrm>
              <a:off x="5427" y="699"/>
              <a:ext cx="332" cy="3399"/>
            </a:xfrm>
            <a:prstGeom prst="rect">
              <a:avLst/>
            </a:prstGeom>
            <a:gradFill rotWithShape="0">
              <a:gsLst>
                <a:gs pos="0">
                  <a:srgbClr val="002396"/>
                </a:gs>
                <a:gs pos="100000">
                  <a:srgbClr val="002396">
                    <a:gamma/>
                    <a:tint val="80000"/>
                    <a:invGamma/>
                  </a:srgbClr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5428" y="1"/>
              <a:ext cx="331" cy="707"/>
            </a:xfrm>
            <a:prstGeom prst="rect">
              <a:avLst/>
            </a:prstGeom>
            <a:gradFill rotWithShape="0">
              <a:gsLst>
                <a:gs pos="0">
                  <a:srgbClr val="002396"/>
                </a:gs>
                <a:gs pos="100000">
                  <a:srgbClr val="002396">
                    <a:gamma/>
                    <a:tint val="80000"/>
                    <a:invGamma/>
                  </a:srgbClr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04813" y="247650"/>
            <a:ext cx="8716962" cy="781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hdr="0" ftr="0" dt="0"/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Arial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Arial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Arial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Arial" charset="0"/>
        </a:defRPr>
      </a:lvl5pPr>
      <a:lvl6pPr marL="4572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Arial" charset="0"/>
        </a:defRPr>
      </a:lvl6pPr>
      <a:lvl7pPr marL="9144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Arial" charset="0"/>
        </a:defRPr>
      </a:lvl7pPr>
      <a:lvl8pPr marL="13716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Arial" charset="0"/>
        </a:defRPr>
      </a:lvl8pPr>
      <a:lvl9pPr marL="18288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Arial" charset="0"/>
        </a:defRPr>
      </a:lvl9pPr>
    </p:titleStyle>
    <p:bodyStyle>
      <a:lvl1pPr marL="385763" indent="-385763" algn="l" rtl="0" eaLnBrk="0" fontAlgn="base" hangingPunct="0">
        <a:lnSpc>
          <a:spcPct val="93000"/>
        </a:lnSpc>
        <a:spcBef>
          <a:spcPct val="50000"/>
        </a:spcBef>
        <a:spcAft>
          <a:spcPct val="0"/>
        </a:spcAft>
        <a:buClr>
          <a:schemeClr val="hlink"/>
        </a:buClr>
        <a:buSzPct val="100000"/>
        <a:buFont typeface="Wingdings" pitchFamily="2" charset="2"/>
        <a:buChar char="l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4538" indent="-244475" algn="l" rtl="0" eaLnBrk="0" fontAlgn="base" hangingPunct="0">
        <a:lnSpc>
          <a:spcPct val="87000"/>
        </a:lnSpc>
        <a:spcBef>
          <a:spcPct val="25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¤"/>
        <a:defRPr sz="2200" b="1">
          <a:solidFill>
            <a:schemeClr val="tx1"/>
          </a:solidFill>
          <a:latin typeface="+mn-lt"/>
        </a:defRPr>
      </a:lvl2pPr>
      <a:lvl3pPr marL="1146175" indent="-238125" algn="l" rtl="0" eaLnBrk="0" fontAlgn="base" hangingPunct="0">
        <a:lnSpc>
          <a:spcPct val="87000"/>
        </a:lnSpc>
        <a:spcBef>
          <a:spcPct val="10000"/>
        </a:spcBef>
        <a:spcAft>
          <a:spcPct val="0"/>
        </a:spcAft>
        <a:buClr>
          <a:schemeClr val="tx2"/>
        </a:buClr>
        <a:buSzPct val="68000"/>
        <a:buFont typeface="Wingdings" pitchFamily="2" charset="2"/>
        <a:buChar char="¢"/>
        <a:defRPr sz="2000" b="1">
          <a:solidFill>
            <a:schemeClr val="tx1"/>
          </a:solidFill>
          <a:latin typeface="+mn-lt"/>
        </a:defRPr>
      </a:lvl3pPr>
      <a:lvl4pPr marL="2032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4511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9083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3655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8227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42799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1985963"/>
          </a:xfrm>
          <a:prstGeom prst="rect">
            <a:avLst/>
          </a:prstGeom>
          <a:gradFill rotWithShape="0">
            <a:gsLst>
              <a:gs pos="0">
                <a:srgbClr val="002396"/>
              </a:gs>
              <a:gs pos="50000">
                <a:srgbClr val="334FAB"/>
              </a:gs>
              <a:gs pos="100000">
                <a:srgbClr val="002396"/>
              </a:gs>
            </a:gsLst>
            <a:lin ang="0" scaled="1"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8453438" y="0"/>
            <a:ext cx="688975" cy="6858000"/>
          </a:xfrm>
          <a:prstGeom prst="rect">
            <a:avLst/>
          </a:prstGeom>
          <a:gradFill rotWithShape="0">
            <a:gsLst>
              <a:gs pos="0">
                <a:srgbClr val="002396"/>
              </a:gs>
              <a:gs pos="100000">
                <a:srgbClr val="334FAB"/>
              </a:gs>
            </a:gsLst>
            <a:lin ang="0" scaled="1"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666750" cy="6856413"/>
          </a:xfrm>
          <a:prstGeom prst="rect">
            <a:avLst/>
          </a:prstGeom>
          <a:gradFill rotWithShape="0">
            <a:gsLst>
              <a:gs pos="0">
                <a:srgbClr val="334FAB"/>
              </a:gs>
              <a:gs pos="100000">
                <a:srgbClr val="002396"/>
              </a:gs>
            </a:gsLst>
            <a:lin ang="0" scaled="1"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11188" y="6169025"/>
            <a:ext cx="7843837" cy="688975"/>
          </a:xfrm>
          <a:prstGeom prst="rect">
            <a:avLst/>
          </a:prstGeom>
          <a:gradFill rotWithShape="0">
            <a:gsLst>
              <a:gs pos="0">
                <a:srgbClr val="002396"/>
              </a:gs>
              <a:gs pos="50000">
                <a:srgbClr val="334FAB"/>
              </a:gs>
              <a:gs pos="100000">
                <a:srgbClr val="002396"/>
              </a:gs>
            </a:gsLst>
            <a:lin ang="0" scaled="1"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3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685800" y="365125"/>
            <a:ext cx="7772400" cy="1143000"/>
          </a:xfrm>
          <a:effectLst>
            <a:outerShdw dist="71842" dir="2700000" algn="ctr" rotWithShape="0">
              <a:schemeClr val="bg2"/>
            </a:outerShdw>
          </a:effectLst>
        </p:spPr>
        <p:txBody>
          <a:bodyPr lIns="0" tIns="44450" rIns="0" bIns="44450"/>
          <a:lstStyle/>
          <a:p>
            <a:pPr>
              <a:defRPr/>
            </a:pPr>
            <a:r>
              <a:rPr lang="en-US" sz="3600" spc="-60" dirty="0"/>
              <a:t>Guidelines to Design Parity </a:t>
            </a:r>
            <a:r>
              <a:rPr lang="en-US" sz="3600" spc="-60" dirty="0" smtClean="0"/>
              <a:t>Protected Write-back </a:t>
            </a:r>
            <a:r>
              <a:rPr lang="en-US" sz="3600" spc="-60" dirty="0"/>
              <a:t>L1 Data Cache</a:t>
            </a:r>
            <a:endParaRPr lang="nl-NL" sz="3600" spc="-60" dirty="0" smtClean="0"/>
          </a:p>
        </p:txBody>
      </p:sp>
      <p:sp>
        <p:nvSpPr>
          <p:cNvPr id="2057" name="Rectangle 2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501900"/>
            <a:ext cx="6400800" cy="1752600"/>
          </a:xfrm>
          <a:noFill/>
        </p:spPr>
        <p:txBody>
          <a:bodyPr/>
          <a:lstStyle/>
          <a:p>
            <a:r>
              <a:rPr lang="nl-NL" dirty="0" smtClean="0"/>
              <a:t>Yohan Ko</a:t>
            </a:r>
          </a:p>
          <a:p>
            <a:r>
              <a:rPr lang="nl-NL" dirty="0" smtClean="0"/>
              <a:t>June 9, 2015</a:t>
            </a:r>
          </a:p>
        </p:txBody>
      </p: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47368" y="6165304"/>
            <a:ext cx="2590800" cy="606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1" name="Group 13"/>
          <p:cNvGrpSpPr>
            <a:grpSpLocks/>
          </p:cNvGrpSpPr>
          <p:nvPr/>
        </p:nvGrpSpPr>
        <p:grpSpPr bwMode="auto">
          <a:xfrm>
            <a:off x="7777163" y="5955680"/>
            <a:ext cx="1443037" cy="1001712"/>
            <a:chOff x="4755" y="3497"/>
            <a:chExt cx="909" cy="631"/>
          </a:xfrm>
        </p:grpSpPr>
        <p:sp>
          <p:nvSpPr>
            <p:cNvPr id="32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33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34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pic>
        <p:nvPicPr>
          <p:cNvPr id="35" name="Picture 2" descr="C:\Users\Reiley\Downloads\menu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" y="6037926"/>
            <a:ext cx="1905000" cy="843266"/>
          </a:xfrm>
          <a:prstGeom prst="rect">
            <a:avLst/>
          </a:prstGeom>
          <a:noFill/>
        </p:spPr>
      </p:pic>
      <p:pic>
        <p:nvPicPr>
          <p:cNvPr id="29" name="Picture 3" descr="C:\Users\Reiley\Downloads\logo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21352" y="6202476"/>
            <a:ext cx="3276600" cy="597038"/>
          </a:xfrm>
          <a:prstGeom prst="rect">
            <a:avLst/>
          </a:prstGeom>
          <a:noFill/>
        </p:spPr>
      </p:pic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/>
              <a:t>CVF Estimation with Parity </a:t>
            </a:r>
            <a:r>
              <a:rPr lang="en-US" dirty="0" smtClean="0"/>
              <a:t>Protection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74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/>
              <a:t>Validation through Fault </a:t>
            </a:r>
            <a:r>
              <a:rPr lang="en-US" dirty="0" smtClean="0"/>
              <a:t>Injection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80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Related Work</a:t>
            </a:r>
          </a:p>
          <a:p>
            <a:r>
              <a:rPr lang="en-US" dirty="0" smtClean="0"/>
              <a:t>Cache Vulnerability Estimation</a:t>
            </a:r>
          </a:p>
          <a:p>
            <a:r>
              <a:rPr lang="en-US" dirty="0" smtClean="0"/>
              <a:t>Experiments</a:t>
            </a:r>
          </a:p>
          <a:p>
            <a:pPr lvl="1"/>
            <a:r>
              <a:rPr lang="en-US" dirty="0" smtClean="0"/>
              <a:t>Experimental Setup</a:t>
            </a:r>
          </a:p>
          <a:p>
            <a:pPr lvl="1"/>
            <a:r>
              <a:rPr lang="en-US" dirty="0" smtClean="0"/>
              <a:t>When Should Parity be Checked?</a:t>
            </a:r>
          </a:p>
          <a:p>
            <a:pPr lvl="1"/>
            <a:r>
              <a:rPr lang="en-US" dirty="0" smtClean="0"/>
              <a:t>Granularity</a:t>
            </a:r>
          </a:p>
          <a:p>
            <a:r>
              <a:rPr lang="en-US" dirty="0" smtClean="0"/>
              <a:t>Conclusions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76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/>
              <a:t>Experimental </a:t>
            </a:r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89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/>
              <a:t>When Should Parity be Checked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01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Granularity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62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Related Work</a:t>
            </a:r>
          </a:p>
          <a:p>
            <a:r>
              <a:rPr lang="en-US" dirty="0" smtClean="0"/>
              <a:t>Cache Vulnerability Estimation</a:t>
            </a:r>
          </a:p>
          <a:p>
            <a:r>
              <a:rPr lang="en-US" dirty="0" smtClean="0"/>
              <a:t>Experiments</a:t>
            </a:r>
          </a:p>
          <a:p>
            <a:r>
              <a:rPr lang="en-US" dirty="0" smtClean="0"/>
              <a:t>Conclusions</a:t>
            </a:r>
          </a:p>
          <a:p>
            <a:pPr lvl="1"/>
            <a:r>
              <a:rPr lang="en-US" dirty="0" smtClean="0"/>
              <a:t>Conclusion</a:t>
            </a:r>
          </a:p>
          <a:p>
            <a:pPr lvl="1"/>
            <a:r>
              <a:rPr lang="en-US" dirty="0" smtClean="0"/>
              <a:t>Future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06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&amp; Future Works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51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056063" y="1371600"/>
            <a:ext cx="3825875" cy="4965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nl-NL" dirty="0" smtClean="0"/>
              <a:t>Presentation kit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nl-NL" smtClean="0"/>
              <a:t>Introduction</a:t>
            </a:r>
          </a:p>
          <a:p>
            <a:r>
              <a:rPr lang="nl-NL" smtClean="0"/>
              <a:t>Electronic projection</a:t>
            </a:r>
          </a:p>
          <a:p>
            <a:r>
              <a:rPr lang="nl-NL" smtClean="0"/>
              <a:t>Assistance</a:t>
            </a:r>
          </a:p>
          <a:p>
            <a:r>
              <a:rPr lang="nl-NL" smtClean="0"/>
              <a:t>Submission</a:t>
            </a:r>
          </a:p>
          <a:p>
            <a:r>
              <a:rPr lang="nl-NL" smtClean="0"/>
              <a:t>Form considerations</a:t>
            </a:r>
          </a:p>
          <a:p>
            <a:pPr lvl="1"/>
            <a:r>
              <a:rPr lang="nl-NL" smtClean="0"/>
              <a:t>General remarks</a:t>
            </a:r>
          </a:p>
          <a:p>
            <a:pPr lvl="1"/>
            <a:r>
              <a:rPr lang="nl-NL" smtClean="0"/>
              <a:t>Choi</a:t>
            </a:r>
            <a:r>
              <a:rPr lang="en-US" smtClean="0"/>
              <a:t>c</a:t>
            </a:r>
            <a:r>
              <a:rPr lang="nl-NL" smtClean="0"/>
              <a:t>e of templates</a:t>
            </a:r>
          </a:p>
          <a:p>
            <a:pPr lvl="1"/>
            <a:r>
              <a:rPr lang="nl-NL" smtClean="0"/>
              <a:t>Colors</a:t>
            </a:r>
          </a:p>
          <a:p>
            <a:pPr lvl="1"/>
            <a:r>
              <a:rPr lang="nl-NL" smtClean="0"/>
              <a:t>Tips</a:t>
            </a:r>
          </a:p>
          <a:p>
            <a:r>
              <a:rPr lang="nl-NL" smtClean="0"/>
              <a:t>Examples</a:t>
            </a:r>
            <a:br>
              <a:rPr lang="nl-NL" smtClean="0"/>
            </a:br>
            <a:endParaRPr lang="nl-NL" smtClean="0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Introduction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681038" y="1284288"/>
            <a:ext cx="7593012" cy="4949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nl-NL" sz="2200" b="1">
                <a:latin typeface="Arial" charset="0"/>
              </a:rPr>
              <a:t>For more tips on how best to present your paper, carefully read the </a:t>
            </a:r>
            <a:r>
              <a:rPr lang="nl-NL" sz="2200" b="1">
                <a:solidFill>
                  <a:schemeClr val="hlink"/>
                </a:solidFill>
                <a:latin typeface="Arial" charset="0"/>
              </a:rPr>
              <a:t>"guidelines on slide preparation and presentation"</a:t>
            </a:r>
            <a:r>
              <a:rPr lang="nl-NL" sz="2200" b="1">
                <a:solidFill>
                  <a:schemeClr val="tx2"/>
                </a:solidFill>
                <a:latin typeface="Arial" charset="0"/>
              </a:rPr>
              <a:t> </a:t>
            </a:r>
            <a:r>
              <a:rPr lang="nl-NL" sz="2200" b="1">
                <a:latin typeface="Arial" charset="0"/>
              </a:rPr>
              <a:t>on this web site.</a:t>
            </a:r>
          </a:p>
          <a:p>
            <a:pPr>
              <a:spcBef>
                <a:spcPct val="60000"/>
              </a:spcBef>
            </a:pPr>
            <a:r>
              <a:rPr lang="nl-NL" sz="2200" b="1">
                <a:latin typeface="Arial" charset="0"/>
              </a:rPr>
              <a:t>Your written paper is available to your audience prior to your presentation. It  presents your contribution in detail, including a lengthy introduction to the subject, a description of your work with proofs and detailed results, and a list of references. Many of those in the audience will have already read or glanced through your paper.</a:t>
            </a:r>
            <a:endParaRPr lang="nl-NL" sz="2000" b="1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nl-NL" sz="2600" b="1">
                <a:latin typeface="Arial" charset="0"/>
              </a:rPr>
              <a:t>Your presentation to the audience should be less formal and less analytical and you must make every word count!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Related Work</a:t>
            </a:r>
          </a:p>
          <a:p>
            <a:r>
              <a:rPr lang="en-US" dirty="0" smtClean="0"/>
              <a:t>Cache Vulnerability Estimation</a:t>
            </a:r>
          </a:p>
          <a:p>
            <a:r>
              <a:rPr lang="en-US" dirty="0" smtClean="0"/>
              <a:t>Experiments</a:t>
            </a:r>
          </a:p>
          <a:p>
            <a:r>
              <a:rPr lang="en-US" dirty="0" smtClean="0"/>
              <a:t>Conclusions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80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Electronic projection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046163" y="1231900"/>
            <a:ext cx="7208837" cy="2638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46038" tIns="46038" rIns="46038" bIns="46038">
            <a:spAutoFit/>
          </a:bodyPr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nl-NL" sz="2200" b="1">
                <a:latin typeface="Arial" charset="0"/>
              </a:rPr>
              <a:t>DAC will only support one means of visual aid this year consisting of the use of a video projector connected to a desktop computer with PowerPoint and Adobe Acrobat Reader.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nl-NL" sz="2200" b="1">
                <a:latin typeface="Arial" charset="0"/>
              </a:rPr>
              <a:t>"PDF"-files can be shown in those cases where the use of MS PowerPoint proves to be impossible.</a:t>
            </a:r>
            <a:br>
              <a:rPr lang="nl-NL" sz="2200" b="1">
                <a:latin typeface="Arial" charset="0"/>
              </a:rPr>
            </a:br>
            <a:r>
              <a:rPr lang="nl-NL" sz="2200" b="1">
                <a:latin typeface="Arial" charset="0"/>
              </a:rPr>
              <a:t>They are static presentations however (no animation), and we advise against it.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23888" y="4325938"/>
            <a:ext cx="7893050" cy="2119312"/>
          </a:xfrm>
          <a:noFill/>
        </p:spPr>
        <p:txBody>
          <a:bodyPr/>
          <a:lstStyle/>
          <a:p>
            <a:pPr>
              <a:lnSpc>
                <a:spcPct val="95000"/>
              </a:lnSpc>
            </a:pPr>
            <a:r>
              <a:rPr lang="nl-NL" smtClean="0"/>
              <a:t>PowerPoint recommended for the following reasons:</a:t>
            </a:r>
          </a:p>
          <a:p>
            <a:pPr lvl="1"/>
            <a:r>
              <a:rPr lang="nl-NL" smtClean="0"/>
              <a:t>By far the most popular program</a:t>
            </a:r>
          </a:p>
          <a:p>
            <a:pPr lvl="1"/>
            <a:r>
              <a:rPr lang="nl-NL" smtClean="0"/>
              <a:t>Good animation capabilities</a:t>
            </a:r>
          </a:p>
          <a:p>
            <a:pPr lvl="1"/>
            <a:r>
              <a:rPr lang="nl-NL" smtClean="0"/>
              <a:t>Widely available and well equipped to convert between various formats</a:t>
            </a:r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>
            <a:off x="1320800" y="4114800"/>
            <a:ext cx="6137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Submission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520825"/>
            <a:ext cx="8307387" cy="4924425"/>
          </a:xfrm>
          <a:noFill/>
        </p:spPr>
        <p:txBody>
          <a:bodyPr/>
          <a:lstStyle/>
          <a:p>
            <a:pPr>
              <a:lnSpc>
                <a:spcPct val="94000"/>
              </a:lnSpc>
            </a:pPr>
            <a:r>
              <a:rPr lang="nl-NL" smtClean="0"/>
              <a:t>Information about how and when to make your files available can be found in the </a:t>
            </a:r>
            <a:r>
              <a:rPr lang="nl-NL" smtClean="0">
                <a:solidFill>
                  <a:schemeClr val="hlink"/>
                </a:solidFill>
              </a:rPr>
              <a:t>"guidelines on slide presentation and preparation"</a:t>
            </a:r>
            <a:r>
              <a:rPr lang="nl-NL" smtClean="0"/>
              <a:t> </a:t>
            </a:r>
            <a:br>
              <a:rPr lang="nl-NL" smtClean="0"/>
            </a:br>
            <a:r>
              <a:rPr lang="nl-NL" smtClean="0"/>
              <a:t>Read this information carefully!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684213" y="1150938"/>
            <a:ext cx="3182937" cy="546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nl-NL" sz="3000" b="1">
                <a:solidFill>
                  <a:schemeClr val="folHlink"/>
                </a:solidFill>
                <a:latin typeface="Arial" charset="0"/>
              </a:rPr>
              <a:t>General remarks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Form considerations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747713" y="1939925"/>
            <a:ext cx="7627937" cy="1428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nl-NL" sz="2200" b="1">
                <a:latin typeface="Arial" charset="0"/>
              </a:rPr>
              <a:t>Because presentation quality is the area which has received the most criticism from attendees, we decided to pay extra attention to it and provide you with professionally prepared templates</a:t>
            </a:r>
          </a:p>
        </p:txBody>
      </p:sp>
    </p:spTree>
  </p:cSld>
  <p:clrMapOvr>
    <a:masterClrMapping/>
  </p:clrMapOvr>
  <p:transition spd="med">
    <p:dissolv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555625" y="1150938"/>
            <a:ext cx="3800475" cy="546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nl-NL" sz="3000" b="1">
                <a:solidFill>
                  <a:schemeClr val="folHlink"/>
                </a:solidFill>
                <a:latin typeface="Arial" charset="0"/>
              </a:rPr>
              <a:t>Choice of templates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Form considerations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88925" y="2060575"/>
            <a:ext cx="8235950" cy="4384675"/>
          </a:xfrm>
          <a:noFill/>
        </p:spPr>
        <p:txBody>
          <a:bodyPr/>
          <a:lstStyle/>
          <a:p>
            <a:r>
              <a:rPr lang="nl-NL" smtClean="0"/>
              <a:t>Proven to be well suited for technical presentations</a:t>
            </a:r>
          </a:p>
          <a:p>
            <a:r>
              <a:rPr lang="nl-NL" smtClean="0"/>
              <a:t>Provide more than usual space to accommodate the often different needs of a technical presentation versus a business presentation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569913" y="1150938"/>
            <a:ext cx="1387475" cy="546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nl-NL" sz="3000" b="1">
                <a:solidFill>
                  <a:schemeClr val="folHlink"/>
                </a:solidFill>
                <a:latin typeface="Arial" charset="0"/>
              </a:rPr>
              <a:t>Colors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Form considerations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2011363"/>
            <a:ext cx="8307387" cy="4433887"/>
          </a:xfrm>
          <a:noFill/>
        </p:spPr>
        <p:txBody>
          <a:bodyPr/>
          <a:lstStyle/>
          <a:p>
            <a:r>
              <a:rPr lang="nl-NL" smtClean="0"/>
              <a:t>Try to use only the 8 colors of the color scheme. They are the only ones that convert for black and white printing</a:t>
            </a:r>
          </a:p>
          <a:p>
            <a:r>
              <a:rPr lang="nl-NL" smtClean="0"/>
              <a:t>The distinction between blues and reds for text and thin lines is especially weak</a:t>
            </a:r>
          </a:p>
          <a:p>
            <a:r>
              <a:rPr lang="nl-NL" smtClean="0"/>
              <a:t>Red filled-in objects (circles, rectangles, etc.) with white text are well-suited for highlighting important text</a:t>
            </a:r>
          </a:p>
          <a:p>
            <a:r>
              <a:rPr lang="nl-NL" smtClean="0"/>
              <a:t>Be aware that the contrast of your computer monitor is much higher than that of a projector in a partly lit room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541338" y="1150938"/>
            <a:ext cx="965200" cy="546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nl-NL" sz="3000" b="1">
                <a:solidFill>
                  <a:schemeClr val="folHlink"/>
                </a:solidFill>
                <a:latin typeface="Arial" charset="0"/>
              </a:rPr>
              <a:t>Tips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Form considerations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970088"/>
            <a:ext cx="8307387" cy="4475162"/>
          </a:xfrm>
          <a:noFill/>
        </p:spPr>
        <p:txBody>
          <a:bodyPr/>
          <a:lstStyle/>
          <a:p>
            <a:r>
              <a:rPr lang="nl-NL" smtClean="0"/>
              <a:t>Use the MS equation editor or MathType</a:t>
            </a:r>
          </a:p>
          <a:p>
            <a:pPr lvl="1"/>
            <a:r>
              <a:rPr lang="nl-NL" smtClean="0"/>
              <a:t>Define style and size  the first time</a:t>
            </a:r>
          </a:p>
          <a:p>
            <a:pPr lvl="1"/>
            <a:r>
              <a:rPr lang="nl-NL" smtClean="0"/>
              <a:t>Use “recolor” to change from black to white</a:t>
            </a:r>
          </a:p>
          <a:p>
            <a:pPr lvl="1"/>
            <a:r>
              <a:rPr lang="nl-NL" smtClean="0"/>
              <a:t>Copy existing equation to make another one with the same specification</a:t>
            </a:r>
          </a:p>
          <a:p>
            <a:r>
              <a:rPr lang="nl-NL" smtClean="0"/>
              <a:t>Only use clipart when it helps state your point</a:t>
            </a:r>
          </a:p>
          <a:p>
            <a:r>
              <a:rPr lang="nl-NL" smtClean="0"/>
              <a:t>Use at least 2 pt line width in drawing</a:t>
            </a:r>
          </a:p>
          <a:p>
            <a:r>
              <a:rPr lang="nl-NL" smtClean="0"/>
              <a:t>Stick with one transition effect throughout the presentation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Examples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1568450"/>
            <a:ext cx="8240713" cy="4876800"/>
          </a:xfrm>
          <a:noFill/>
        </p:spPr>
        <p:txBody>
          <a:bodyPr/>
          <a:lstStyle/>
          <a:p>
            <a:pPr>
              <a:lnSpc>
                <a:spcPct val="95000"/>
              </a:lnSpc>
            </a:pPr>
            <a:r>
              <a:rPr lang="nl-NL" smtClean="0"/>
              <a:t>Animated examples show that animation is a great tool to clarify a concept or an algorithm</a:t>
            </a:r>
          </a:p>
          <a:p>
            <a:pPr>
              <a:lnSpc>
                <a:spcPct val="95000"/>
              </a:lnSpc>
            </a:pPr>
            <a:r>
              <a:rPr lang="nl-NL" smtClean="0"/>
              <a:t>Flow controls (mouseclick or PgDn) should be added in the animations according to the pauses you need to explain a point</a:t>
            </a:r>
          </a:p>
          <a:p>
            <a:pPr>
              <a:lnSpc>
                <a:spcPct val="95000"/>
              </a:lnSpc>
            </a:pPr>
            <a:r>
              <a:rPr lang="nl-NL" smtClean="0"/>
              <a:t>Most examples are made in Powerpoint95 except for "Binate covering problem" where each step is a different slide as required to achieve animation in version 4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4475163" y="3733800"/>
            <a:ext cx="350837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nl-NL" sz="2000" b="1">
                <a:solidFill>
                  <a:schemeClr val="accent2"/>
                </a:solidFill>
                <a:latin typeface="Arial" charset="0"/>
              </a:rPr>
              <a:t>S</a:t>
            </a:r>
          </a:p>
        </p:txBody>
      </p:sp>
      <p:grpSp>
        <p:nvGrpSpPr>
          <p:cNvPr id="12291" name="Group 52"/>
          <p:cNvGrpSpPr>
            <a:grpSpLocks/>
          </p:cNvGrpSpPr>
          <p:nvPr/>
        </p:nvGrpSpPr>
        <p:grpSpPr bwMode="auto">
          <a:xfrm>
            <a:off x="754063" y="1179513"/>
            <a:ext cx="7723187" cy="5148262"/>
            <a:chOff x="475" y="743"/>
            <a:chExt cx="4865" cy="3243"/>
          </a:xfrm>
        </p:grpSpPr>
        <p:grpSp>
          <p:nvGrpSpPr>
            <p:cNvPr id="12602" name="Group 22"/>
            <p:cNvGrpSpPr>
              <a:grpSpLocks/>
            </p:cNvGrpSpPr>
            <p:nvPr/>
          </p:nvGrpSpPr>
          <p:grpSpPr bwMode="auto">
            <a:xfrm>
              <a:off x="2096" y="762"/>
              <a:ext cx="3244" cy="3223"/>
              <a:chOff x="2096" y="762"/>
              <a:chExt cx="3244" cy="3223"/>
            </a:xfrm>
          </p:grpSpPr>
          <p:sp>
            <p:nvSpPr>
              <p:cNvPr id="12632" name="Line 3"/>
              <p:cNvSpPr>
                <a:spLocks noChangeShapeType="1"/>
              </p:cNvSpPr>
              <p:nvPr/>
            </p:nvSpPr>
            <p:spPr bwMode="auto">
              <a:xfrm>
                <a:off x="2096" y="762"/>
                <a:ext cx="0" cy="3223"/>
              </a:xfrm>
              <a:prstGeom prst="line">
                <a:avLst/>
              </a:prstGeom>
              <a:noFill/>
              <a:ln w="25400">
                <a:solidFill>
                  <a:srgbClr val="64646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3" name="Line 4"/>
              <p:cNvSpPr>
                <a:spLocks noChangeShapeType="1"/>
              </p:cNvSpPr>
              <p:nvPr/>
            </p:nvSpPr>
            <p:spPr bwMode="auto">
              <a:xfrm>
                <a:off x="2276" y="762"/>
                <a:ext cx="0" cy="3223"/>
              </a:xfrm>
              <a:prstGeom prst="line">
                <a:avLst/>
              </a:prstGeom>
              <a:noFill/>
              <a:ln w="25400">
                <a:solidFill>
                  <a:srgbClr val="64646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4" name="Line 5"/>
              <p:cNvSpPr>
                <a:spLocks noChangeShapeType="1"/>
              </p:cNvSpPr>
              <p:nvPr/>
            </p:nvSpPr>
            <p:spPr bwMode="auto">
              <a:xfrm>
                <a:off x="2456" y="762"/>
                <a:ext cx="0" cy="3223"/>
              </a:xfrm>
              <a:prstGeom prst="line">
                <a:avLst/>
              </a:prstGeom>
              <a:noFill/>
              <a:ln w="25400">
                <a:solidFill>
                  <a:srgbClr val="64646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5" name="Line 6"/>
              <p:cNvSpPr>
                <a:spLocks noChangeShapeType="1"/>
              </p:cNvSpPr>
              <p:nvPr/>
            </p:nvSpPr>
            <p:spPr bwMode="auto">
              <a:xfrm>
                <a:off x="2637" y="762"/>
                <a:ext cx="0" cy="3223"/>
              </a:xfrm>
              <a:prstGeom prst="line">
                <a:avLst/>
              </a:prstGeom>
              <a:noFill/>
              <a:ln w="25400">
                <a:solidFill>
                  <a:srgbClr val="64646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6" name="Line 7"/>
              <p:cNvSpPr>
                <a:spLocks noChangeShapeType="1"/>
              </p:cNvSpPr>
              <p:nvPr/>
            </p:nvSpPr>
            <p:spPr bwMode="auto">
              <a:xfrm>
                <a:off x="2817" y="762"/>
                <a:ext cx="0" cy="3223"/>
              </a:xfrm>
              <a:prstGeom prst="line">
                <a:avLst/>
              </a:prstGeom>
              <a:noFill/>
              <a:ln w="25400">
                <a:solidFill>
                  <a:srgbClr val="64646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7" name="Line 8"/>
              <p:cNvSpPr>
                <a:spLocks noChangeShapeType="1"/>
              </p:cNvSpPr>
              <p:nvPr/>
            </p:nvSpPr>
            <p:spPr bwMode="auto">
              <a:xfrm>
                <a:off x="2997" y="762"/>
                <a:ext cx="0" cy="3223"/>
              </a:xfrm>
              <a:prstGeom prst="line">
                <a:avLst/>
              </a:prstGeom>
              <a:noFill/>
              <a:ln w="25400">
                <a:solidFill>
                  <a:srgbClr val="64646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8" name="Line 9"/>
              <p:cNvSpPr>
                <a:spLocks noChangeShapeType="1"/>
              </p:cNvSpPr>
              <p:nvPr/>
            </p:nvSpPr>
            <p:spPr bwMode="auto">
              <a:xfrm>
                <a:off x="3178" y="762"/>
                <a:ext cx="0" cy="3223"/>
              </a:xfrm>
              <a:prstGeom prst="line">
                <a:avLst/>
              </a:prstGeom>
              <a:noFill/>
              <a:ln w="25400">
                <a:solidFill>
                  <a:srgbClr val="64646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9" name="Line 10"/>
              <p:cNvSpPr>
                <a:spLocks noChangeShapeType="1"/>
              </p:cNvSpPr>
              <p:nvPr/>
            </p:nvSpPr>
            <p:spPr bwMode="auto">
              <a:xfrm>
                <a:off x="3359" y="762"/>
                <a:ext cx="0" cy="3223"/>
              </a:xfrm>
              <a:prstGeom prst="line">
                <a:avLst/>
              </a:prstGeom>
              <a:noFill/>
              <a:ln w="25400">
                <a:solidFill>
                  <a:srgbClr val="64646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0" name="Line 11"/>
              <p:cNvSpPr>
                <a:spLocks noChangeShapeType="1"/>
              </p:cNvSpPr>
              <p:nvPr/>
            </p:nvSpPr>
            <p:spPr bwMode="auto">
              <a:xfrm>
                <a:off x="3538" y="762"/>
                <a:ext cx="0" cy="3223"/>
              </a:xfrm>
              <a:prstGeom prst="line">
                <a:avLst/>
              </a:prstGeom>
              <a:noFill/>
              <a:ln w="25400">
                <a:solidFill>
                  <a:srgbClr val="64646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1" name="Line 12"/>
              <p:cNvSpPr>
                <a:spLocks noChangeShapeType="1"/>
              </p:cNvSpPr>
              <p:nvPr/>
            </p:nvSpPr>
            <p:spPr bwMode="auto">
              <a:xfrm>
                <a:off x="3718" y="762"/>
                <a:ext cx="0" cy="3223"/>
              </a:xfrm>
              <a:prstGeom prst="line">
                <a:avLst/>
              </a:prstGeom>
              <a:noFill/>
              <a:ln w="25400">
                <a:solidFill>
                  <a:srgbClr val="64646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2" name="Line 13"/>
              <p:cNvSpPr>
                <a:spLocks noChangeShapeType="1"/>
              </p:cNvSpPr>
              <p:nvPr/>
            </p:nvSpPr>
            <p:spPr bwMode="auto">
              <a:xfrm>
                <a:off x="3898" y="762"/>
                <a:ext cx="0" cy="3223"/>
              </a:xfrm>
              <a:prstGeom prst="line">
                <a:avLst/>
              </a:prstGeom>
              <a:noFill/>
              <a:ln w="25400">
                <a:solidFill>
                  <a:srgbClr val="64646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3" name="Line 14"/>
              <p:cNvSpPr>
                <a:spLocks noChangeShapeType="1"/>
              </p:cNvSpPr>
              <p:nvPr/>
            </p:nvSpPr>
            <p:spPr bwMode="auto">
              <a:xfrm>
                <a:off x="4078" y="762"/>
                <a:ext cx="0" cy="3223"/>
              </a:xfrm>
              <a:prstGeom prst="line">
                <a:avLst/>
              </a:prstGeom>
              <a:noFill/>
              <a:ln w="25400">
                <a:solidFill>
                  <a:srgbClr val="64646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4" name="Line 15"/>
              <p:cNvSpPr>
                <a:spLocks noChangeShapeType="1"/>
              </p:cNvSpPr>
              <p:nvPr/>
            </p:nvSpPr>
            <p:spPr bwMode="auto">
              <a:xfrm>
                <a:off x="4259" y="762"/>
                <a:ext cx="0" cy="3223"/>
              </a:xfrm>
              <a:prstGeom prst="line">
                <a:avLst/>
              </a:prstGeom>
              <a:noFill/>
              <a:ln w="25400">
                <a:solidFill>
                  <a:srgbClr val="64646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5" name="Line 16"/>
              <p:cNvSpPr>
                <a:spLocks noChangeShapeType="1"/>
              </p:cNvSpPr>
              <p:nvPr/>
            </p:nvSpPr>
            <p:spPr bwMode="auto">
              <a:xfrm>
                <a:off x="4439" y="762"/>
                <a:ext cx="0" cy="3223"/>
              </a:xfrm>
              <a:prstGeom prst="line">
                <a:avLst/>
              </a:prstGeom>
              <a:noFill/>
              <a:ln w="25400">
                <a:solidFill>
                  <a:srgbClr val="64646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6" name="Line 17"/>
              <p:cNvSpPr>
                <a:spLocks noChangeShapeType="1"/>
              </p:cNvSpPr>
              <p:nvPr/>
            </p:nvSpPr>
            <p:spPr bwMode="auto">
              <a:xfrm>
                <a:off x="4620" y="762"/>
                <a:ext cx="0" cy="3223"/>
              </a:xfrm>
              <a:prstGeom prst="line">
                <a:avLst/>
              </a:prstGeom>
              <a:noFill/>
              <a:ln w="25400">
                <a:solidFill>
                  <a:srgbClr val="64646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7" name="Line 18"/>
              <p:cNvSpPr>
                <a:spLocks noChangeShapeType="1"/>
              </p:cNvSpPr>
              <p:nvPr/>
            </p:nvSpPr>
            <p:spPr bwMode="auto">
              <a:xfrm>
                <a:off x="4799" y="762"/>
                <a:ext cx="0" cy="3223"/>
              </a:xfrm>
              <a:prstGeom prst="line">
                <a:avLst/>
              </a:prstGeom>
              <a:noFill/>
              <a:ln w="25400">
                <a:solidFill>
                  <a:srgbClr val="64646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8" name="Line 19"/>
              <p:cNvSpPr>
                <a:spLocks noChangeShapeType="1"/>
              </p:cNvSpPr>
              <p:nvPr/>
            </p:nvSpPr>
            <p:spPr bwMode="auto">
              <a:xfrm>
                <a:off x="4980" y="762"/>
                <a:ext cx="0" cy="3223"/>
              </a:xfrm>
              <a:prstGeom prst="line">
                <a:avLst/>
              </a:prstGeom>
              <a:noFill/>
              <a:ln w="25400">
                <a:solidFill>
                  <a:srgbClr val="64646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9" name="Line 20"/>
              <p:cNvSpPr>
                <a:spLocks noChangeShapeType="1"/>
              </p:cNvSpPr>
              <p:nvPr/>
            </p:nvSpPr>
            <p:spPr bwMode="auto">
              <a:xfrm>
                <a:off x="5160" y="762"/>
                <a:ext cx="0" cy="3223"/>
              </a:xfrm>
              <a:prstGeom prst="line">
                <a:avLst/>
              </a:prstGeom>
              <a:noFill/>
              <a:ln w="25400">
                <a:solidFill>
                  <a:srgbClr val="64646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50" name="Line 21"/>
              <p:cNvSpPr>
                <a:spLocks noChangeShapeType="1"/>
              </p:cNvSpPr>
              <p:nvPr/>
            </p:nvSpPr>
            <p:spPr bwMode="auto">
              <a:xfrm>
                <a:off x="5340" y="762"/>
                <a:ext cx="0" cy="3223"/>
              </a:xfrm>
              <a:prstGeom prst="line">
                <a:avLst/>
              </a:prstGeom>
              <a:noFill/>
              <a:ln w="25400">
                <a:solidFill>
                  <a:srgbClr val="64646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603" name="Line 23"/>
            <p:cNvSpPr>
              <a:spLocks noChangeShapeType="1"/>
            </p:cNvSpPr>
            <p:nvPr/>
          </p:nvSpPr>
          <p:spPr bwMode="auto">
            <a:xfrm>
              <a:off x="475" y="762"/>
              <a:ext cx="0" cy="3223"/>
            </a:xfrm>
            <a:prstGeom prst="line">
              <a:avLst/>
            </a:prstGeom>
            <a:noFill/>
            <a:ln w="25400">
              <a:solidFill>
                <a:srgbClr val="646464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4" name="Line 24"/>
            <p:cNvSpPr>
              <a:spLocks noChangeShapeType="1"/>
            </p:cNvSpPr>
            <p:nvPr/>
          </p:nvSpPr>
          <p:spPr bwMode="auto">
            <a:xfrm>
              <a:off x="655" y="762"/>
              <a:ext cx="0" cy="3223"/>
            </a:xfrm>
            <a:prstGeom prst="line">
              <a:avLst/>
            </a:prstGeom>
            <a:noFill/>
            <a:ln w="25400">
              <a:solidFill>
                <a:srgbClr val="646464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5" name="Line 25"/>
            <p:cNvSpPr>
              <a:spLocks noChangeShapeType="1"/>
            </p:cNvSpPr>
            <p:nvPr/>
          </p:nvSpPr>
          <p:spPr bwMode="auto">
            <a:xfrm>
              <a:off x="835" y="762"/>
              <a:ext cx="0" cy="3223"/>
            </a:xfrm>
            <a:prstGeom prst="line">
              <a:avLst/>
            </a:prstGeom>
            <a:noFill/>
            <a:ln w="25400">
              <a:solidFill>
                <a:srgbClr val="646464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6" name="Line 26"/>
            <p:cNvSpPr>
              <a:spLocks noChangeShapeType="1"/>
            </p:cNvSpPr>
            <p:nvPr/>
          </p:nvSpPr>
          <p:spPr bwMode="auto">
            <a:xfrm>
              <a:off x="1016" y="762"/>
              <a:ext cx="0" cy="3223"/>
            </a:xfrm>
            <a:prstGeom prst="line">
              <a:avLst/>
            </a:prstGeom>
            <a:noFill/>
            <a:ln w="25400">
              <a:solidFill>
                <a:srgbClr val="646464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7" name="Line 27"/>
            <p:cNvSpPr>
              <a:spLocks noChangeShapeType="1"/>
            </p:cNvSpPr>
            <p:nvPr/>
          </p:nvSpPr>
          <p:spPr bwMode="auto">
            <a:xfrm>
              <a:off x="1196" y="762"/>
              <a:ext cx="0" cy="3223"/>
            </a:xfrm>
            <a:prstGeom prst="line">
              <a:avLst/>
            </a:prstGeom>
            <a:noFill/>
            <a:ln w="25400">
              <a:solidFill>
                <a:srgbClr val="646464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8" name="Line 28"/>
            <p:cNvSpPr>
              <a:spLocks noChangeShapeType="1"/>
            </p:cNvSpPr>
            <p:nvPr/>
          </p:nvSpPr>
          <p:spPr bwMode="auto">
            <a:xfrm>
              <a:off x="1375" y="762"/>
              <a:ext cx="0" cy="3223"/>
            </a:xfrm>
            <a:prstGeom prst="line">
              <a:avLst/>
            </a:prstGeom>
            <a:noFill/>
            <a:ln w="25400">
              <a:solidFill>
                <a:srgbClr val="646464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9" name="Line 29"/>
            <p:cNvSpPr>
              <a:spLocks noChangeShapeType="1"/>
            </p:cNvSpPr>
            <p:nvPr/>
          </p:nvSpPr>
          <p:spPr bwMode="auto">
            <a:xfrm>
              <a:off x="1556" y="762"/>
              <a:ext cx="0" cy="3223"/>
            </a:xfrm>
            <a:prstGeom prst="line">
              <a:avLst/>
            </a:prstGeom>
            <a:noFill/>
            <a:ln w="25400">
              <a:solidFill>
                <a:srgbClr val="646464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10" name="Line 30"/>
            <p:cNvSpPr>
              <a:spLocks noChangeShapeType="1"/>
            </p:cNvSpPr>
            <p:nvPr/>
          </p:nvSpPr>
          <p:spPr bwMode="auto">
            <a:xfrm>
              <a:off x="1737" y="762"/>
              <a:ext cx="0" cy="3223"/>
            </a:xfrm>
            <a:prstGeom prst="line">
              <a:avLst/>
            </a:prstGeom>
            <a:noFill/>
            <a:ln w="25400">
              <a:solidFill>
                <a:srgbClr val="646464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11" name="Line 31"/>
            <p:cNvSpPr>
              <a:spLocks noChangeShapeType="1"/>
            </p:cNvSpPr>
            <p:nvPr/>
          </p:nvSpPr>
          <p:spPr bwMode="auto">
            <a:xfrm>
              <a:off x="1916" y="762"/>
              <a:ext cx="0" cy="3223"/>
            </a:xfrm>
            <a:prstGeom prst="line">
              <a:avLst/>
            </a:prstGeom>
            <a:noFill/>
            <a:ln w="25400">
              <a:solidFill>
                <a:srgbClr val="646464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612" name="Group 51"/>
            <p:cNvGrpSpPr>
              <a:grpSpLocks/>
            </p:cNvGrpSpPr>
            <p:nvPr/>
          </p:nvGrpSpPr>
          <p:grpSpPr bwMode="auto">
            <a:xfrm>
              <a:off x="483" y="743"/>
              <a:ext cx="4842" cy="3243"/>
              <a:chOff x="483" y="743"/>
              <a:chExt cx="4842" cy="3243"/>
            </a:xfrm>
          </p:grpSpPr>
          <p:sp>
            <p:nvSpPr>
              <p:cNvPr id="12613" name="Line 32"/>
              <p:cNvSpPr>
                <a:spLocks noChangeShapeType="1"/>
              </p:cNvSpPr>
              <p:nvPr/>
            </p:nvSpPr>
            <p:spPr bwMode="auto">
              <a:xfrm>
                <a:off x="483" y="3986"/>
                <a:ext cx="4842" cy="0"/>
              </a:xfrm>
              <a:prstGeom prst="line">
                <a:avLst/>
              </a:prstGeom>
              <a:noFill/>
              <a:ln w="25400">
                <a:solidFill>
                  <a:srgbClr val="64646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4" name="Line 33"/>
              <p:cNvSpPr>
                <a:spLocks noChangeShapeType="1"/>
              </p:cNvSpPr>
              <p:nvPr/>
            </p:nvSpPr>
            <p:spPr bwMode="auto">
              <a:xfrm>
                <a:off x="483" y="3805"/>
                <a:ext cx="4842" cy="0"/>
              </a:xfrm>
              <a:prstGeom prst="line">
                <a:avLst/>
              </a:prstGeom>
              <a:noFill/>
              <a:ln w="25400">
                <a:solidFill>
                  <a:srgbClr val="64646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5" name="Line 34"/>
              <p:cNvSpPr>
                <a:spLocks noChangeShapeType="1"/>
              </p:cNvSpPr>
              <p:nvPr/>
            </p:nvSpPr>
            <p:spPr bwMode="auto">
              <a:xfrm>
                <a:off x="483" y="3626"/>
                <a:ext cx="4842" cy="0"/>
              </a:xfrm>
              <a:prstGeom prst="line">
                <a:avLst/>
              </a:prstGeom>
              <a:noFill/>
              <a:ln w="25400">
                <a:solidFill>
                  <a:srgbClr val="64646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6" name="Line 35"/>
              <p:cNvSpPr>
                <a:spLocks noChangeShapeType="1"/>
              </p:cNvSpPr>
              <p:nvPr/>
            </p:nvSpPr>
            <p:spPr bwMode="auto">
              <a:xfrm>
                <a:off x="483" y="3447"/>
                <a:ext cx="4842" cy="0"/>
              </a:xfrm>
              <a:prstGeom prst="line">
                <a:avLst/>
              </a:prstGeom>
              <a:noFill/>
              <a:ln w="25400">
                <a:solidFill>
                  <a:srgbClr val="64646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7" name="Line 36"/>
              <p:cNvSpPr>
                <a:spLocks noChangeShapeType="1"/>
              </p:cNvSpPr>
              <p:nvPr/>
            </p:nvSpPr>
            <p:spPr bwMode="auto">
              <a:xfrm>
                <a:off x="483" y="3266"/>
                <a:ext cx="4842" cy="0"/>
              </a:xfrm>
              <a:prstGeom prst="line">
                <a:avLst/>
              </a:prstGeom>
              <a:noFill/>
              <a:ln w="25400">
                <a:solidFill>
                  <a:srgbClr val="64646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8" name="Line 37"/>
              <p:cNvSpPr>
                <a:spLocks noChangeShapeType="1"/>
              </p:cNvSpPr>
              <p:nvPr/>
            </p:nvSpPr>
            <p:spPr bwMode="auto">
              <a:xfrm>
                <a:off x="483" y="3084"/>
                <a:ext cx="4842" cy="0"/>
              </a:xfrm>
              <a:prstGeom prst="line">
                <a:avLst/>
              </a:prstGeom>
              <a:noFill/>
              <a:ln w="25400">
                <a:solidFill>
                  <a:srgbClr val="64646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9" name="Line 38"/>
              <p:cNvSpPr>
                <a:spLocks noChangeShapeType="1"/>
              </p:cNvSpPr>
              <p:nvPr/>
            </p:nvSpPr>
            <p:spPr bwMode="auto">
              <a:xfrm>
                <a:off x="483" y="2905"/>
                <a:ext cx="4842" cy="0"/>
              </a:xfrm>
              <a:prstGeom prst="line">
                <a:avLst/>
              </a:prstGeom>
              <a:noFill/>
              <a:ln w="25400">
                <a:solidFill>
                  <a:srgbClr val="64646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0" name="Line 39"/>
              <p:cNvSpPr>
                <a:spLocks noChangeShapeType="1"/>
              </p:cNvSpPr>
              <p:nvPr/>
            </p:nvSpPr>
            <p:spPr bwMode="auto">
              <a:xfrm>
                <a:off x="483" y="2724"/>
                <a:ext cx="4842" cy="0"/>
              </a:xfrm>
              <a:prstGeom prst="line">
                <a:avLst/>
              </a:prstGeom>
              <a:noFill/>
              <a:ln w="25400">
                <a:solidFill>
                  <a:srgbClr val="64646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1" name="Line 40"/>
              <p:cNvSpPr>
                <a:spLocks noChangeShapeType="1"/>
              </p:cNvSpPr>
              <p:nvPr/>
            </p:nvSpPr>
            <p:spPr bwMode="auto">
              <a:xfrm>
                <a:off x="483" y="2544"/>
                <a:ext cx="4842" cy="0"/>
              </a:xfrm>
              <a:prstGeom prst="line">
                <a:avLst/>
              </a:prstGeom>
              <a:noFill/>
              <a:ln w="25400">
                <a:solidFill>
                  <a:srgbClr val="64646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2" name="Line 41"/>
              <p:cNvSpPr>
                <a:spLocks noChangeShapeType="1"/>
              </p:cNvSpPr>
              <p:nvPr/>
            </p:nvSpPr>
            <p:spPr bwMode="auto">
              <a:xfrm>
                <a:off x="483" y="2366"/>
                <a:ext cx="4842" cy="0"/>
              </a:xfrm>
              <a:prstGeom prst="line">
                <a:avLst/>
              </a:prstGeom>
              <a:noFill/>
              <a:ln w="25400">
                <a:solidFill>
                  <a:srgbClr val="64646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3" name="Line 42"/>
              <p:cNvSpPr>
                <a:spLocks noChangeShapeType="1"/>
              </p:cNvSpPr>
              <p:nvPr/>
            </p:nvSpPr>
            <p:spPr bwMode="auto">
              <a:xfrm>
                <a:off x="483" y="2185"/>
                <a:ext cx="4842" cy="0"/>
              </a:xfrm>
              <a:prstGeom prst="line">
                <a:avLst/>
              </a:prstGeom>
              <a:noFill/>
              <a:ln w="25400">
                <a:solidFill>
                  <a:srgbClr val="64646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4" name="Line 43"/>
              <p:cNvSpPr>
                <a:spLocks noChangeShapeType="1"/>
              </p:cNvSpPr>
              <p:nvPr/>
            </p:nvSpPr>
            <p:spPr bwMode="auto">
              <a:xfrm>
                <a:off x="483" y="2005"/>
                <a:ext cx="4842" cy="0"/>
              </a:xfrm>
              <a:prstGeom prst="line">
                <a:avLst/>
              </a:prstGeom>
              <a:noFill/>
              <a:ln w="25400">
                <a:solidFill>
                  <a:srgbClr val="64646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5" name="Line 44"/>
              <p:cNvSpPr>
                <a:spLocks noChangeShapeType="1"/>
              </p:cNvSpPr>
              <p:nvPr/>
            </p:nvSpPr>
            <p:spPr bwMode="auto">
              <a:xfrm>
                <a:off x="483" y="1824"/>
                <a:ext cx="4842" cy="0"/>
              </a:xfrm>
              <a:prstGeom prst="line">
                <a:avLst/>
              </a:prstGeom>
              <a:noFill/>
              <a:ln w="25400">
                <a:solidFill>
                  <a:srgbClr val="64646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6" name="Line 45"/>
              <p:cNvSpPr>
                <a:spLocks noChangeShapeType="1"/>
              </p:cNvSpPr>
              <p:nvPr/>
            </p:nvSpPr>
            <p:spPr bwMode="auto">
              <a:xfrm>
                <a:off x="483" y="1645"/>
                <a:ext cx="4842" cy="0"/>
              </a:xfrm>
              <a:prstGeom prst="line">
                <a:avLst/>
              </a:prstGeom>
              <a:noFill/>
              <a:ln w="25400">
                <a:solidFill>
                  <a:srgbClr val="64646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7" name="Line 46"/>
              <p:cNvSpPr>
                <a:spLocks noChangeShapeType="1"/>
              </p:cNvSpPr>
              <p:nvPr/>
            </p:nvSpPr>
            <p:spPr bwMode="auto">
              <a:xfrm>
                <a:off x="483" y="1463"/>
                <a:ext cx="4842" cy="0"/>
              </a:xfrm>
              <a:prstGeom prst="line">
                <a:avLst/>
              </a:prstGeom>
              <a:noFill/>
              <a:ln w="25400">
                <a:solidFill>
                  <a:srgbClr val="64646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8" name="Line 47"/>
              <p:cNvSpPr>
                <a:spLocks noChangeShapeType="1"/>
              </p:cNvSpPr>
              <p:nvPr/>
            </p:nvSpPr>
            <p:spPr bwMode="auto">
              <a:xfrm>
                <a:off x="483" y="1283"/>
                <a:ext cx="4842" cy="0"/>
              </a:xfrm>
              <a:prstGeom prst="line">
                <a:avLst/>
              </a:prstGeom>
              <a:noFill/>
              <a:ln w="25400">
                <a:solidFill>
                  <a:srgbClr val="64646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9" name="Line 48"/>
              <p:cNvSpPr>
                <a:spLocks noChangeShapeType="1"/>
              </p:cNvSpPr>
              <p:nvPr/>
            </p:nvSpPr>
            <p:spPr bwMode="auto">
              <a:xfrm>
                <a:off x="483" y="1103"/>
                <a:ext cx="4842" cy="0"/>
              </a:xfrm>
              <a:prstGeom prst="line">
                <a:avLst/>
              </a:prstGeom>
              <a:noFill/>
              <a:ln w="25400">
                <a:solidFill>
                  <a:srgbClr val="64646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0" name="Line 49"/>
              <p:cNvSpPr>
                <a:spLocks noChangeShapeType="1"/>
              </p:cNvSpPr>
              <p:nvPr/>
            </p:nvSpPr>
            <p:spPr bwMode="auto">
              <a:xfrm>
                <a:off x="483" y="924"/>
                <a:ext cx="4842" cy="0"/>
              </a:xfrm>
              <a:prstGeom prst="line">
                <a:avLst/>
              </a:prstGeom>
              <a:noFill/>
              <a:ln w="25400">
                <a:solidFill>
                  <a:srgbClr val="64646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1" name="Line 50"/>
              <p:cNvSpPr>
                <a:spLocks noChangeShapeType="1"/>
              </p:cNvSpPr>
              <p:nvPr/>
            </p:nvSpPr>
            <p:spPr bwMode="auto">
              <a:xfrm>
                <a:off x="483" y="743"/>
                <a:ext cx="4842" cy="0"/>
              </a:xfrm>
              <a:prstGeom prst="line">
                <a:avLst/>
              </a:prstGeom>
              <a:noFill/>
              <a:ln w="25400">
                <a:solidFill>
                  <a:srgbClr val="64646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2292" name="Rectangle 53"/>
          <p:cNvSpPr>
            <a:spLocks noChangeArrowheads="1"/>
          </p:cNvSpPr>
          <p:nvPr/>
        </p:nvSpPr>
        <p:spPr bwMode="auto">
          <a:xfrm>
            <a:off x="1905000" y="2635250"/>
            <a:ext cx="1397000" cy="531813"/>
          </a:xfrm>
          <a:prstGeom prst="rect">
            <a:avLst/>
          </a:prstGeom>
          <a:solidFill>
            <a:schemeClr val="tx2"/>
          </a:solidFill>
          <a:ln w="508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54"/>
          <p:cNvSpPr>
            <a:spLocks noChangeArrowheads="1"/>
          </p:cNvSpPr>
          <p:nvPr/>
        </p:nvSpPr>
        <p:spPr bwMode="auto">
          <a:xfrm>
            <a:off x="3067050" y="4352925"/>
            <a:ext cx="1089025" cy="1085850"/>
          </a:xfrm>
          <a:prstGeom prst="rect">
            <a:avLst/>
          </a:prstGeom>
          <a:solidFill>
            <a:schemeClr val="tx2"/>
          </a:solidFill>
          <a:ln w="508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Rectangle 55"/>
          <p:cNvSpPr>
            <a:spLocks noChangeArrowheads="1"/>
          </p:cNvSpPr>
          <p:nvPr/>
        </p:nvSpPr>
        <p:spPr bwMode="auto">
          <a:xfrm>
            <a:off x="4783138" y="2352675"/>
            <a:ext cx="531812" cy="2241550"/>
          </a:xfrm>
          <a:prstGeom prst="rect">
            <a:avLst/>
          </a:prstGeom>
          <a:solidFill>
            <a:schemeClr val="tx2"/>
          </a:solidFill>
          <a:ln w="508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295" name="Group 59"/>
          <p:cNvGrpSpPr>
            <a:grpSpLocks/>
          </p:cNvGrpSpPr>
          <p:nvPr/>
        </p:nvGrpSpPr>
        <p:grpSpPr bwMode="auto">
          <a:xfrm>
            <a:off x="4197350" y="3478213"/>
            <a:ext cx="576263" cy="923925"/>
            <a:chOff x="2644" y="2191"/>
            <a:chExt cx="363" cy="582"/>
          </a:xfrm>
        </p:grpSpPr>
        <p:sp>
          <p:nvSpPr>
            <p:cNvPr id="12599" name="Rectangle 56"/>
            <p:cNvSpPr>
              <a:spLocks noChangeArrowheads="1"/>
            </p:cNvSpPr>
            <p:nvPr/>
          </p:nvSpPr>
          <p:spPr bwMode="auto">
            <a:xfrm>
              <a:off x="2813" y="2191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12600" name="Rectangle 57"/>
            <p:cNvSpPr>
              <a:spLocks noChangeArrowheads="1"/>
            </p:cNvSpPr>
            <p:nvPr/>
          </p:nvSpPr>
          <p:spPr bwMode="auto">
            <a:xfrm>
              <a:off x="2813" y="2544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12601" name="Rectangle 58"/>
            <p:cNvSpPr>
              <a:spLocks noChangeArrowheads="1"/>
            </p:cNvSpPr>
            <p:nvPr/>
          </p:nvSpPr>
          <p:spPr bwMode="auto">
            <a:xfrm>
              <a:off x="2644" y="2361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</a:t>
              </a:r>
            </a:p>
          </p:txBody>
        </p:sp>
      </p:grpSp>
      <p:grpSp>
        <p:nvGrpSpPr>
          <p:cNvPr id="12296" name="Group 65"/>
          <p:cNvGrpSpPr>
            <a:grpSpLocks/>
          </p:cNvGrpSpPr>
          <p:nvPr/>
        </p:nvGrpSpPr>
        <p:grpSpPr bwMode="auto">
          <a:xfrm>
            <a:off x="3913188" y="3176588"/>
            <a:ext cx="863600" cy="1520825"/>
            <a:chOff x="2465" y="2001"/>
            <a:chExt cx="544" cy="958"/>
          </a:xfrm>
        </p:grpSpPr>
        <p:sp>
          <p:nvSpPr>
            <p:cNvPr id="12594" name="Rectangle 60"/>
            <p:cNvSpPr>
              <a:spLocks noChangeArrowheads="1"/>
            </p:cNvSpPr>
            <p:nvPr/>
          </p:nvSpPr>
          <p:spPr bwMode="auto">
            <a:xfrm>
              <a:off x="2813" y="2001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12595" name="Rectangle 61"/>
            <p:cNvSpPr>
              <a:spLocks noChangeArrowheads="1"/>
            </p:cNvSpPr>
            <p:nvPr/>
          </p:nvSpPr>
          <p:spPr bwMode="auto">
            <a:xfrm>
              <a:off x="2631" y="2191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12596" name="Rectangle 62"/>
            <p:cNvSpPr>
              <a:spLocks noChangeArrowheads="1"/>
            </p:cNvSpPr>
            <p:nvPr/>
          </p:nvSpPr>
          <p:spPr bwMode="auto">
            <a:xfrm>
              <a:off x="2465" y="2361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12597" name="Rectangle 63"/>
            <p:cNvSpPr>
              <a:spLocks noChangeArrowheads="1"/>
            </p:cNvSpPr>
            <p:nvPr/>
          </p:nvSpPr>
          <p:spPr bwMode="auto">
            <a:xfrm>
              <a:off x="2633" y="2545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12598" name="Rectangle 64"/>
            <p:cNvSpPr>
              <a:spLocks noChangeArrowheads="1"/>
            </p:cNvSpPr>
            <p:nvPr/>
          </p:nvSpPr>
          <p:spPr bwMode="auto">
            <a:xfrm>
              <a:off x="2815" y="2730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2</a:t>
              </a:r>
            </a:p>
          </p:txBody>
        </p:sp>
      </p:grpSp>
      <p:grpSp>
        <p:nvGrpSpPr>
          <p:cNvPr id="12297" name="Group 73"/>
          <p:cNvGrpSpPr>
            <a:grpSpLocks/>
          </p:cNvGrpSpPr>
          <p:nvPr/>
        </p:nvGrpSpPr>
        <p:grpSpPr bwMode="auto">
          <a:xfrm>
            <a:off x="3603625" y="2876550"/>
            <a:ext cx="1193800" cy="2097088"/>
            <a:chOff x="2270" y="1812"/>
            <a:chExt cx="752" cy="1321"/>
          </a:xfrm>
        </p:grpSpPr>
        <p:sp>
          <p:nvSpPr>
            <p:cNvPr id="12587" name="Rectangle 66"/>
            <p:cNvSpPr>
              <a:spLocks noChangeArrowheads="1"/>
            </p:cNvSpPr>
            <p:nvPr/>
          </p:nvSpPr>
          <p:spPr bwMode="auto">
            <a:xfrm>
              <a:off x="2644" y="2001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12588" name="Rectangle 67"/>
            <p:cNvSpPr>
              <a:spLocks noChangeArrowheads="1"/>
            </p:cNvSpPr>
            <p:nvPr/>
          </p:nvSpPr>
          <p:spPr bwMode="auto">
            <a:xfrm>
              <a:off x="2476" y="2191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12589" name="Rectangle 68"/>
            <p:cNvSpPr>
              <a:spLocks noChangeArrowheads="1"/>
            </p:cNvSpPr>
            <p:nvPr/>
          </p:nvSpPr>
          <p:spPr bwMode="auto">
            <a:xfrm>
              <a:off x="2828" y="2904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12590" name="Rectangle 69"/>
            <p:cNvSpPr>
              <a:spLocks noChangeArrowheads="1"/>
            </p:cNvSpPr>
            <p:nvPr/>
          </p:nvSpPr>
          <p:spPr bwMode="auto">
            <a:xfrm>
              <a:off x="2647" y="2730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12591" name="Rectangle 70"/>
            <p:cNvSpPr>
              <a:spLocks noChangeArrowheads="1"/>
            </p:cNvSpPr>
            <p:nvPr/>
          </p:nvSpPr>
          <p:spPr bwMode="auto">
            <a:xfrm>
              <a:off x="2453" y="2544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12592" name="Rectangle 71"/>
            <p:cNvSpPr>
              <a:spLocks noChangeArrowheads="1"/>
            </p:cNvSpPr>
            <p:nvPr/>
          </p:nvSpPr>
          <p:spPr bwMode="auto">
            <a:xfrm>
              <a:off x="2270" y="2361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12593" name="Rectangle 72"/>
            <p:cNvSpPr>
              <a:spLocks noChangeArrowheads="1"/>
            </p:cNvSpPr>
            <p:nvPr/>
          </p:nvSpPr>
          <p:spPr bwMode="auto">
            <a:xfrm>
              <a:off x="2800" y="1812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3</a:t>
              </a:r>
            </a:p>
          </p:txBody>
        </p:sp>
      </p:grpSp>
      <p:grpSp>
        <p:nvGrpSpPr>
          <p:cNvPr id="12298" name="Group 83"/>
          <p:cNvGrpSpPr>
            <a:grpSpLocks/>
          </p:cNvGrpSpPr>
          <p:nvPr/>
        </p:nvGrpSpPr>
        <p:grpSpPr bwMode="auto">
          <a:xfrm>
            <a:off x="3317875" y="2614613"/>
            <a:ext cx="1751013" cy="2640012"/>
            <a:chOff x="2090" y="1647"/>
            <a:chExt cx="1103" cy="1663"/>
          </a:xfrm>
        </p:grpSpPr>
        <p:sp>
          <p:nvSpPr>
            <p:cNvPr id="12578" name="Rectangle 74"/>
            <p:cNvSpPr>
              <a:spLocks noChangeArrowheads="1"/>
            </p:cNvSpPr>
            <p:nvPr/>
          </p:nvSpPr>
          <p:spPr bwMode="auto">
            <a:xfrm>
              <a:off x="2631" y="1814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12579" name="Rectangle 75"/>
            <p:cNvSpPr>
              <a:spLocks noChangeArrowheads="1"/>
            </p:cNvSpPr>
            <p:nvPr/>
          </p:nvSpPr>
          <p:spPr bwMode="auto">
            <a:xfrm>
              <a:off x="2813" y="1647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12580" name="Rectangle 76"/>
            <p:cNvSpPr>
              <a:spLocks noChangeArrowheads="1"/>
            </p:cNvSpPr>
            <p:nvPr/>
          </p:nvSpPr>
          <p:spPr bwMode="auto">
            <a:xfrm>
              <a:off x="2476" y="2003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12581" name="Rectangle 77"/>
            <p:cNvSpPr>
              <a:spLocks noChangeArrowheads="1"/>
            </p:cNvSpPr>
            <p:nvPr/>
          </p:nvSpPr>
          <p:spPr bwMode="auto">
            <a:xfrm>
              <a:off x="2274" y="2544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12582" name="Rectangle 78"/>
            <p:cNvSpPr>
              <a:spLocks noChangeArrowheads="1"/>
            </p:cNvSpPr>
            <p:nvPr/>
          </p:nvSpPr>
          <p:spPr bwMode="auto">
            <a:xfrm>
              <a:off x="2090" y="2362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12583" name="Rectangle 79"/>
            <p:cNvSpPr>
              <a:spLocks noChangeArrowheads="1"/>
            </p:cNvSpPr>
            <p:nvPr/>
          </p:nvSpPr>
          <p:spPr bwMode="auto">
            <a:xfrm>
              <a:off x="2635" y="2905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12584" name="Rectangle 80"/>
            <p:cNvSpPr>
              <a:spLocks noChangeArrowheads="1"/>
            </p:cNvSpPr>
            <p:nvPr/>
          </p:nvSpPr>
          <p:spPr bwMode="auto">
            <a:xfrm>
              <a:off x="2816" y="3081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12585" name="Rectangle 81"/>
            <p:cNvSpPr>
              <a:spLocks noChangeArrowheads="1"/>
            </p:cNvSpPr>
            <p:nvPr/>
          </p:nvSpPr>
          <p:spPr bwMode="auto">
            <a:xfrm>
              <a:off x="2999" y="2905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12586" name="Rectangle 82"/>
            <p:cNvSpPr>
              <a:spLocks noChangeArrowheads="1"/>
            </p:cNvSpPr>
            <p:nvPr/>
          </p:nvSpPr>
          <p:spPr bwMode="auto">
            <a:xfrm>
              <a:off x="2267" y="2191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4</a:t>
              </a:r>
            </a:p>
          </p:txBody>
        </p:sp>
      </p:grpSp>
      <p:sp>
        <p:nvSpPr>
          <p:cNvPr id="12299" name="Rectangle 84"/>
          <p:cNvSpPr>
            <a:spLocks noChangeArrowheads="1"/>
          </p:cNvSpPr>
          <p:nvPr/>
        </p:nvSpPr>
        <p:spPr bwMode="auto">
          <a:xfrm>
            <a:off x="2212975" y="2320925"/>
            <a:ext cx="3365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nl-NL" sz="2000" b="1">
                <a:solidFill>
                  <a:schemeClr val="accent2"/>
                </a:solidFill>
                <a:latin typeface="Arial" charset="0"/>
              </a:rPr>
              <a:t>T</a:t>
            </a:r>
          </a:p>
        </p:txBody>
      </p:sp>
      <p:grpSp>
        <p:nvGrpSpPr>
          <p:cNvPr id="12300" name="Group 98"/>
          <p:cNvGrpSpPr>
            <a:grpSpLocks/>
          </p:cNvGrpSpPr>
          <p:nvPr/>
        </p:nvGrpSpPr>
        <p:grpSpPr bwMode="auto">
          <a:xfrm>
            <a:off x="3044825" y="2047875"/>
            <a:ext cx="2593975" cy="3497263"/>
            <a:chOff x="1918" y="1290"/>
            <a:chExt cx="1634" cy="2203"/>
          </a:xfrm>
        </p:grpSpPr>
        <p:sp>
          <p:nvSpPr>
            <p:cNvPr id="12565" name="Rectangle 85"/>
            <p:cNvSpPr>
              <a:spLocks noChangeArrowheads="1"/>
            </p:cNvSpPr>
            <p:nvPr/>
          </p:nvSpPr>
          <p:spPr bwMode="auto">
            <a:xfrm>
              <a:off x="2476" y="1812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5</a:t>
              </a:r>
            </a:p>
          </p:txBody>
        </p:sp>
        <p:sp>
          <p:nvSpPr>
            <p:cNvPr id="12566" name="Rectangle 86"/>
            <p:cNvSpPr>
              <a:spLocks noChangeArrowheads="1"/>
            </p:cNvSpPr>
            <p:nvPr/>
          </p:nvSpPr>
          <p:spPr bwMode="auto">
            <a:xfrm>
              <a:off x="2643" y="1646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5</a:t>
              </a:r>
            </a:p>
          </p:txBody>
        </p:sp>
        <p:sp>
          <p:nvSpPr>
            <p:cNvPr id="12567" name="Rectangle 87"/>
            <p:cNvSpPr>
              <a:spLocks noChangeArrowheads="1"/>
            </p:cNvSpPr>
            <p:nvPr/>
          </p:nvSpPr>
          <p:spPr bwMode="auto">
            <a:xfrm>
              <a:off x="2825" y="1471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5</a:t>
              </a:r>
            </a:p>
          </p:txBody>
        </p:sp>
        <p:sp>
          <p:nvSpPr>
            <p:cNvPr id="12568" name="Rectangle 88"/>
            <p:cNvSpPr>
              <a:spLocks noChangeArrowheads="1"/>
            </p:cNvSpPr>
            <p:nvPr/>
          </p:nvSpPr>
          <p:spPr bwMode="auto">
            <a:xfrm>
              <a:off x="2267" y="2001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5</a:t>
              </a:r>
            </a:p>
          </p:txBody>
        </p:sp>
        <p:sp>
          <p:nvSpPr>
            <p:cNvPr id="12569" name="Rectangle 89"/>
            <p:cNvSpPr>
              <a:spLocks noChangeArrowheads="1"/>
            </p:cNvSpPr>
            <p:nvPr/>
          </p:nvSpPr>
          <p:spPr bwMode="auto">
            <a:xfrm>
              <a:off x="2103" y="2191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5</a:t>
              </a:r>
            </a:p>
          </p:txBody>
        </p:sp>
        <p:sp>
          <p:nvSpPr>
            <p:cNvPr id="12570" name="Rectangle 90"/>
            <p:cNvSpPr>
              <a:spLocks noChangeArrowheads="1"/>
            </p:cNvSpPr>
            <p:nvPr/>
          </p:nvSpPr>
          <p:spPr bwMode="auto">
            <a:xfrm>
              <a:off x="1918" y="2361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5</a:t>
              </a:r>
            </a:p>
          </p:txBody>
        </p:sp>
        <p:sp>
          <p:nvSpPr>
            <p:cNvPr id="12571" name="Rectangle 91"/>
            <p:cNvSpPr>
              <a:spLocks noChangeArrowheads="1"/>
            </p:cNvSpPr>
            <p:nvPr/>
          </p:nvSpPr>
          <p:spPr bwMode="auto">
            <a:xfrm>
              <a:off x="2113" y="2544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5</a:t>
              </a:r>
            </a:p>
          </p:txBody>
        </p:sp>
        <p:sp>
          <p:nvSpPr>
            <p:cNvPr id="12572" name="Rectangle 92"/>
            <p:cNvSpPr>
              <a:spLocks noChangeArrowheads="1"/>
            </p:cNvSpPr>
            <p:nvPr/>
          </p:nvSpPr>
          <p:spPr bwMode="auto">
            <a:xfrm>
              <a:off x="2633" y="3080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5</a:t>
              </a:r>
            </a:p>
          </p:txBody>
        </p:sp>
        <p:sp>
          <p:nvSpPr>
            <p:cNvPr id="12573" name="Rectangle 93"/>
            <p:cNvSpPr>
              <a:spLocks noChangeArrowheads="1"/>
            </p:cNvSpPr>
            <p:nvPr/>
          </p:nvSpPr>
          <p:spPr bwMode="auto">
            <a:xfrm>
              <a:off x="2814" y="3264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5</a:t>
              </a:r>
            </a:p>
          </p:txBody>
        </p:sp>
        <p:sp>
          <p:nvSpPr>
            <p:cNvPr id="12574" name="Rectangle 94"/>
            <p:cNvSpPr>
              <a:spLocks noChangeArrowheads="1"/>
            </p:cNvSpPr>
            <p:nvPr/>
          </p:nvSpPr>
          <p:spPr bwMode="auto">
            <a:xfrm>
              <a:off x="2995" y="3080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5</a:t>
              </a:r>
            </a:p>
          </p:txBody>
        </p:sp>
        <p:sp>
          <p:nvSpPr>
            <p:cNvPr id="12575" name="Rectangle 95"/>
            <p:cNvSpPr>
              <a:spLocks noChangeArrowheads="1"/>
            </p:cNvSpPr>
            <p:nvPr/>
          </p:nvSpPr>
          <p:spPr bwMode="auto">
            <a:xfrm>
              <a:off x="3176" y="2904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5</a:t>
              </a:r>
            </a:p>
          </p:txBody>
        </p:sp>
        <p:sp>
          <p:nvSpPr>
            <p:cNvPr id="12576" name="Rectangle 96"/>
            <p:cNvSpPr>
              <a:spLocks noChangeArrowheads="1"/>
            </p:cNvSpPr>
            <p:nvPr/>
          </p:nvSpPr>
          <p:spPr bwMode="auto">
            <a:xfrm>
              <a:off x="2995" y="1290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5</a:t>
              </a:r>
            </a:p>
          </p:txBody>
        </p:sp>
        <p:sp>
          <p:nvSpPr>
            <p:cNvPr id="12577" name="Rectangle 97"/>
            <p:cNvSpPr>
              <a:spLocks noChangeArrowheads="1"/>
            </p:cNvSpPr>
            <p:nvPr/>
          </p:nvSpPr>
          <p:spPr bwMode="auto">
            <a:xfrm>
              <a:off x="3358" y="2730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5</a:t>
              </a:r>
            </a:p>
          </p:txBody>
        </p:sp>
      </p:grpSp>
      <p:grpSp>
        <p:nvGrpSpPr>
          <p:cNvPr id="12301" name="Group 119"/>
          <p:cNvGrpSpPr>
            <a:grpSpLocks/>
          </p:cNvGrpSpPr>
          <p:nvPr/>
        </p:nvGrpSpPr>
        <p:grpSpPr bwMode="auto">
          <a:xfrm>
            <a:off x="2741613" y="1758950"/>
            <a:ext cx="3167062" cy="4068763"/>
            <a:chOff x="1727" y="1108"/>
            <a:chExt cx="1995" cy="2563"/>
          </a:xfrm>
        </p:grpSpPr>
        <p:sp>
          <p:nvSpPr>
            <p:cNvPr id="12545" name="Rectangle 99"/>
            <p:cNvSpPr>
              <a:spLocks noChangeArrowheads="1"/>
            </p:cNvSpPr>
            <p:nvPr/>
          </p:nvSpPr>
          <p:spPr bwMode="auto">
            <a:xfrm>
              <a:off x="3176" y="1290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6</a:t>
              </a:r>
            </a:p>
          </p:txBody>
        </p:sp>
        <p:sp>
          <p:nvSpPr>
            <p:cNvPr id="12546" name="Rectangle 100"/>
            <p:cNvSpPr>
              <a:spLocks noChangeArrowheads="1"/>
            </p:cNvSpPr>
            <p:nvPr/>
          </p:nvSpPr>
          <p:spPr bwMode="auto">
            <a:xfrm>
              <a:off x="2995" y="1108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6</a:t>
              </a:r>
            </a:p>
          </p:txBody>
        </p:sp>
        <p:sp>
          <p:nvSpPr>
            <p:cNvPr id="12547" name="Rectangle 101"/>
            <p:cNvSpPr>
              <a:spLocks noChangeArrowheads="1"/>
            </p:cNvSpPr>
            <p:nvPr/>
          </p:nvSpPr>
          <p:spPr bwMode="auto">
            <a:xfrm>
              <a:off x="3361" y="1471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6</a:t>
              </a:r>
            </a:p>
          </p:txBody>
        </p:sp>
        <p:grpSp>
          <p:nvGrpSpPr>
            <p:cNvPr id="12548" name="Group 118"/>
            <p:cNvGrpSpPr>
              <a:grpSpLocks/>
            </p:cNvGrpSpPr>
            <p:nvPr/>
          </p:nvGrpSpPr>
          <p:grpSpPr bwMode="auto">
            <a:xfrm>
              <a:off x="1727" y="1290"/>
              <a:ext cx="1995" cy="2381"/>
              <a:chOff x="1727" y="1290"/>
              <a:chExt cx="1995" cy="2381"/>
            </a:xfrm>
          </p:grpSpPr>
          <p:grpSp>
            <p:nvGrpSpPr>
              <p:cNvPr id="12549" name="Group 115"/>
              <p:cNvGrpSpPr>
                <a:grpSpLocks/>
              </p:cNvGrpSpPr>
              <p:nvPr/>
            </p:nvGrpSpPr>
            <p:grpSpPr bwMode="auto">
              <a:xfrm>
                <a:off x="1727" y="1290"/>
                <a:ext cx="1828" cy="2381"/>
                <a:chOff x="1727" y="1290"/>
                <a:chExt cx="1828" cy="2381"/>
              </a:xfrm>
            </p:grpSpPr>
            <p:sp>
              <p:nvSpPr>
                <p:cNvPr id="12552" name="Rectangle 102"/>
                <p:cNvSpPr>
                  <a:spLocks noChangeArrowheads="1"/>
                </p:cNvSpPr>
                <p:nvPr/>
              </p:nvSpPr>
              <p:spPr bwMode="auto">
                <a:xfrm>
                  <a:off x="2827" y="1290"/>
                  <a:ext cx="194" cy="22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nl-NL" sz="1800" b="1">
                      <a:solidFill>
                        <a:schemeClr val="hlink"/>
                      </a:solidFill>
                      <a:latin typeface="Arial" charset="0"/>
                    </a:rPr>
                    <a:t>6</a:t>
                  </a:r>
                </a:p>
              </p:txBody>
            </p:sp>
            <p:sp>
              <p:nvSpPr>
                <p:cNvPr id="12553" name="Rectangle 103"/>
                <p:cNvSpPr>
                  <a:spLocks noChangeArrowheads="1"/>
                </p:cNvSpPr>
                <p:nvPr/>
              </p:nvSpPr>
              <p:spPr bwMode="auto">
                <a:xfrm>
                  <a:off x="2631" y="1471"/>
                  <a:ext cx="194" cy="22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nl-NL" sz="1800" b="1">
                      <a:solidFill>
                        <a:schemeClr val="hlink"/>
                      </a:solidFill>
                      <a:latin typeface="Arial" charset="0"/>
                    </a:rPr>
                    <a:t>6</a:t>
                  </a:r>
                </a:p>
              </p:txBody>
            </p:sp>
            <p:sp>
              <p:nvSpPr>
                <p:cNvPr id="12554" name="Rectangle 104"/>
                <p:cNvSpPr>
                  <a:spLocks noChangeArrowheads="1"/>
                </p:cNvSpPr>
                <p:nvPr/>
              </p:nvSpPr>
              <p:spPr bwMode="auto">
                <a:xfrm>
                  <a:off x="2462" y="1647"/>
                  <a:ext cx="194" cy="22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nl-NL" sz="1800" b="1">
                      <a:solidFill>
                        <a:schemeClr val="hlink"/>
                      </a:solidFill>
                      <a:latin typeface="Arial" charset="0"/>
                    </a:rPr>
                    <a:t>6</a:t>
                  </a:r>
                </a:p>
              </p:txBody>
            </p:sp>
            <p:sp>
              <p:nvSpPr>
                <p:cNvPr id="12555" name="Rectangle 105"/>
                <p:cNvSpPr>
                  <a:spLocks noChangeArrowheads="1"/>
                </p:cNvSpPr>
                <p:nvPr/>
              </p:nvSpPr>
              <p:spPr bwMode="auto">
                <a:xfrm>
                  <a:off x="2281" y="1812"/>
                  <a:ext cx="194" cy="22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nl-NL" sz="1800" b="1">
                      <a:solidFill>
                        <a:schemeClr val="hlink"/>
                      </a:solidFill>
                      <a:latin typeface="Arial" charset="0"/>
                    </a:rPr>
                    <a:t>6</a:t>
                  </a:r>
                </a:p>
              </p:txBody>
            </p:sp>
            <p:sp>
              <p:nvSpPr>
                <p:cNvPr id="12556" name="Rectangle 106"/>
                <p:cNvSpPr>
                  <a:spLocks noChangeArrowheads="1"/>
                </p:cNvSpPr>
                <p:nvPr/>
              </p:nvSpPr>
              <p:spPr bwMode="auto">
                <a:xfrm>
                  <a:off x="2101" y="2001"/>
                  <a:ext cx="194" cy="22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nl-NL" sz="1800" b="1">
                      <a:solidFill>
                        <a:schemeClr val="hlink"/>
                      </a:solidFill>
                      <a:latin typeface="Arial" charset="0"/>
                    </a:rPr>
                    <a:t>6</a:t>
                  </a:r>
                </a:p>
              </p:txBody>
            </p:sp>
            <p:sp>
              <p:nvSpPr>
                <p:cNvPr id="12557" name="Rectangle 107"/>
                <p:cNvSpPr>
                  <a:spLocks noChangeArrowheads="1"/>
                </p:cNvSpPr>
                <p:nvPr/>
              </p:nvSpPr>
              <p:spPr bwMode="auto">
                <a:xfrm>
                  <a:off x="1727" y="2361"/>
                  <a:ext cx="194" cy="22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nl-NL" sz="1800" b="1">
                      <a:solidFill>
                        <a:schemeClr val="hlink"/>
                      </a:solidFill>
                      <a:latin typeface="Arial" charset="0"/>
                    </a:rPr>
                    <a:t>6</a:t>
                  </a:r>
                </a:p>
              </p:txBody>
            </p:sp>
            <p:sp>
              <p:nvSpPr>
                <p:cNvPr id="12558" name="Rectangle 108"/>
                <p:cNvSpPr>
                  <a:spLocks noChangeArrowheads="1"/>
                </p:cNvSpPr>
                <p:nvPr/>
              </p:nvSpPr>
              <p:spPr bwMode="auto">
                <a:xfrm>
                  <a:off x="1922" y="2191"/>
                  <a:ext cx="194" cy="22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nl-NL" sz="1800" b="1">
                      <a:solidFill>
                        <a:schemeClr val="hlink"/>
                      </a:solidFill>
                      <a:latin typeface="Arial" charset="0"/>
                    </a:rPr>
                    <a:t>6</a:t>
                  </a:r>
                </a:p>
              </p:txBody>
            </p:sp>
            <p:sp>
              <p:nvSpPr>
                <p:cNvPr id="12559" name="Rectangle 109"/>
                <p:cNvSpPr>
                  <a:spLocks noChangeArrowheads="1"/>
                </p:cNvSpPr>
                <p:nvPr/>
              </p:nvSpPr>
              <p:spPr bwMode="auto">
                <a:xfrm>
                  <a:off x="1906" y="2545"/>
                  <a:ext cx="194" cy="22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nl-NL" sz="1800" b="1">
                      <a:solidFill>
                        <a:schemeClr val="hlink"/>
                      </a:solidFill>
                      <a:latin typeface="Arial" charset="0"/>
                    </a:rPr>
                    <a:t>6</a:t>
                  </a:r>
                </a:p>
              </p:txBody>
            </p:sp>
            <p:sp>
              <p:nvSpPr>
                <p:cNvPr id="12560" name="Rectangle 110"/>
                <p:cNvSpPr>
                  <a:spLocks noChangeArrowheads="1"/>
                </p:cNvSpPr>
                <p:nvPr/>
              </p:nvSpPr>
              <p:spPr bwMode="auto">
                <a:xfrm>
                  <a:off x="3179" y="3081"/>
                  <a:ext cx="194" cy="22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nl-NL" sz="1800" b="1">
                      <a:solidFill>
                        <a:schemeClr val="hlink"/>
                      </a:solidFill>
                      <a:latin typeface="Arial" charset="0"/>
                    </a:rPr>
                    <a:t>6</a:t>
                  </a:r>
                </a:p>
              </p:txBody>
            </p:sp>
            <p:sp>
              <p:nvSpPr>
                <p:cNvPr id="12561" name="Rectangle 111"/>
                <p:cNvSpPr>
                  <a:spLocks noChangeArrowheads="1"/>
                </p:cNvSpPr>
                <p:nvPr/>
              </p:nvSpPr>
              <p:spPr bwMode="auto">
                <a:xfrm>
                  <a:off x="3361" y="2905"/>
                  <a:ext cx="194" cy="22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nl-NL" sz="1800" b="1">
                      <a:solidFill>
                        <a:schemeClr val="hlink"/>
                      </a:solidFill>
                      <a:latin typeface="Arial" charset="0"/>
                    </a:rPr>
                    <a:t>6</a:t>
                  </a:r>
                </a:p>
              </p:txBody>
            </p:sp>
            <p:sp>
              <p:nvSpPr>
                <p:cNvPr id="12562" name="Rectangle 112"/>
                <p:cNvSpPr>
                  <a:spLocks noChangeArrowheads="1"/>
                </p:cNvSpPr>
                <p:nvPr/>
              </p:nvSpPr>
              <p:spPr bwMode="auto">
                <a:xfrm>
                  <a:off x="2997" y="3265"/>
                  <a:ext cx="194" cy="22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nl-NL" sz="1800" b="1">
                      <a:solidFill>
                        <a:schemeClr val="hlink"/>
                      </a:solidFill>
                      <a:latin typeface="Arial" charset="0"/>
                    </a:rPr>
                    <a:t>6</a:t>
                  </a:r>
                </a:p>
              </p:txBody>
            </p:sp>
            <p:sp>
              <p:nvSpPr>
                <p:cNvPr id="12563" name="Rectangle 113"/>
                <p:cNvSpPr>
                  <a:spLocks noChangeArrowheads="1"/>
                </p:cNvSpPr>
                <p:nvPr/>
              </p:nvSpPr>
              <p:spPr bwMode="auto">
                <a:xfrm>
                  <a:off x="2815" y="3442"/>
                  <a:ext cx="194" cy="22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nl-NL" sz="1800" b="1">
                      <a:solidFill>
                        <a:schemeClr val="hlink"/>
                      </a:solidFill>
                      <a:latin typeface="Arial" charset="0"/>
                    </a:rPr>
                    <a:t>6</a:t>
                  </a:r>
                </a:p>
              </p:txBody>
            </p:sp>
            <p:sp>
              <p:nvSpPr>
                <p:cNvPr id="12564" name="Rectangle 114"/>
                <p:cNvSpPr>
                  <a:spLocks noChangeArrowheads="1"/>
                </p:cNvSpPr>
                <p:nvPr/>
              </p:nvSpPr>
              <p:spPr bwMode="auto">
                <a:xfrm>
                  <a:off x="2633" y="3265"/>
                  <a:ext cx="194" cy="22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nl-NL" sz="1800" b="1">
                      <a:solidFill>
                        <a:schemeClr val="hlink"/>
                      </a:solidFill>
                      <a:latin typeface="Arial" charset="0"/>
                    </a:rPr>
                    <a:t>6</a:t>
                  </a:r>
                </a:p>
              </p:txBody>
            </p:sp>
          </p:grpSp>
          <p:sp>
            <p:nvSpPr>
              <p:cNvPr id="12550" name="Rectangle 116"/>
              <p:cNvSpPr>
                <a:spLocks noChangeArrowheads="1"/>
              </p:cNvSpPr>
              <p:nvPr/>
            </p:nvSpPr>
            <p:spPr bwMode="auto">
              <a:xfrm>
                <a:off x="3528" y="2730"/>
                <a:ext cx="194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nl-NL" sz="1800" b="1">
                    <a:solidFill>
                      <a:schemeClr val="hlink"/>
                    </a:solidFill>
                    <a:latin typeface="Arial" charset="0"/>
                  </a:rPr>
                  <a:t>6</a:t>
                </a:r>
              </a:p>
            </p:txBody>
          </p:sp>
          <p:sp>
            <p:nvSpPr>
              <p:cNvPr id="12551" name="Rectangle 117"/>
              <p:cNvSpPr>
                <a:spLocks noChangeArrowheads="1"/>
              </p:cNvSpPr>
              <p:nvPr/>
            </p:nvSpPr>
            <p:spPr bwMode="auto">
              <a:xfrm>
                <a:off x="3347" y="2545"/>
                <a:ext cx="194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nl-NL" sz="1800" b="1">
                    <a:solidFill>
                      <a:schemeClr val="hlink"/>
                    </a:solidFill>
                    <a:latin typeface="Arial" charset="0"/>
                  </a:rPr>
                  <a:t>6</a:t>
                </a:r>
              </a:p>
            </p:txBody>
          </p:sp>
        </p:grpSp>
      </p:grpSp>
      <p:grpSp>
        <p:nvGrpSpPr>
          <p:cNvPr id="12302" name="Group 143"/>
          <p:cNvGrpSpPr>
            <a:grpSpLocks/>
          </p:cNvGrpSpPr>
          <p:nvPr/>
        </p:nvGrpSpPr>
        <p:grpSpPr bwMode="auto">
          <a:xfrm>
            <a:off x="2473325" y="1476375"/>
            <a:ext cx="3724275" cy="4646613"/>
            <a:chOff x="1558" y="930"/>
            <a:chExt cx="2346" cy="2927"/>
          </a:xfrm>
        </p:grpSpPr>
        <p:sp>
          <p:nvSpPr>
            <p:cNvPr id="12522" name="Rectangle 120"/>
            <p:cNvSpPr>
              <a:spLocks noChangeArrowheads="1"/>
            </p:cNvSpPr>
            <p:nvPr/>
          </p:nvSpPr>
          <p:spPr bwMode="auto">
            <a:xfrm>
              <a:off x="3346" y="2361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7</a:t>
              </a:r>
            </a:p>
          </p:txBody>
        </p:sp>
        <p:sp>
          <p:nvSpPr>
            <p:cNvPr id="12523" name="Rectangle 121"/>
            <p:cNvSpPr>
              <a:spLocks noChangeArrowheads="1"/>
            </p:cNvSpPr>
            <p:nvPr/>
          </p:nvSpPr>
          <p:spPr bwMode="auto">
            <a:xfrm>
              <a:off x="3542" y="2545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7</a:t>
              </a:r>
            </a:p>
          </p:txBody>
        </p:sp>
        <p:sp>
          <p:nvSpPr>
            <p:cNvPr id="12524" name="Rectangle 122"/>
            <p:cNvSpPr>
              <a:spLocks noChangeArrowheads="1"/>
            </p:cNvSpPr>
            <p:nvPr/>
          </p:nvSpPr>
          <p:spPr bwMode="auto">
            <a:xfrm>
              <a:off x="3710" y="2730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7</a:t>
              </a:r>
            </a:p>
          </p:txBody>
        </p:sp>
        <p:sp>
          <p:nvSpPr>
            <p:cNvPr id="12525" name="Rectangle 123"/>
            <p:cNvSpPr>
              <a:spLocks noChangeArrowheads="1"/>
            </p:cNvSpPr>
            <p:nvPr/>
          </p:nvSpPr>
          <p:spPr bwMode="auto">
            <a:xfrm>
              <a:off x="3010" y="930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7</a:t>
              </a:r>
            </a:p>
          </p:txBody>
        </p:sp>
        <p:sp>
          <p:nvSpPr>
            <p:cNvPr id="12526" name="Rectangle 124"/>
            <p:cNvSpPr>
              <a:spLocks noChangeArrowheads="1"/>
            </p:cNvSpPr>
            <p:nvPr/>
          </p:nvSpPr>
          <p:spPr bwMode="auto">
            <a:xfrm>
              <a:off x="3179" y="1108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7</a:t>
              </a:r>
            </a:p>
          </p:txBody>
        </p:sp>
        <p:sp>
          <p:nvSpPr>
            <p:cNvPr id="12527" name="Rectangle 125"/>
            <p:cNvSpPr>
              <a:spLocks noChangeArrowheads="1"/>
            </p:cNvSpPr>
            <p:nvPr/>
          </p:nvSpPr>
          <p:spPr bwMode="auto">
            <a:xfrm>
              <a:off x="3361" y="1290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7</a:t>
              </a:r>
            </a:p>
          </p:txBody>
        </p:sp>
        <p:sp>
          <p:nvSpPr>
            <p:cNvPr id="12528" name="Rectangle 126"/>
            <p:cNvSpPr>
              <a:spLocks noChangeArrowheads="1"/>
            </p:cNvSpPr>
            <p:nvPr/>
          </p:nvSpPr>
          <p:spPr bwMode="auto">
            <a:xfrm>
              <a:off x="2100" y="1812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7</a:t>
              </a:r>
            </a:p>
          </p:txBody>
        </p:sp>
        <p:sp>
          <p:nvSpPr>
            <p:cNvPr id="12529" name="Rectangle 127"/>
            <p:cNvSpPr>
              <a:spLocks noChangeArrowheads="1"/>
            </p:cNvSpPr>
            <p:nvPr/>
          </p:nvSpPr>
          <p:spPr bwMode="auto">
            <a:xfrm>
              <a:off x="2267" y="1647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7</a:t>
              </a:r>
            </a:p>
          </p:txBody>
        </p:sp>
        <p:sp>
          <p:nvSpPr>
            <p:cNvPr id="12530" name="Rectangle 128"/>
            <p:cNvSpPr>
              <a:spLocks noChangeArrowheads="1"/>
            </p:cNvSpPr>
            <p:nvPr/>
          </p:nvSpPr>
          <p:spPr bwMode="auto">
            <a:xfrm>
              <a:off x="2448" y="1471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7</a:t>
              </a:r>
            </a:p>
          </p:txBody>
        </p:sp>
        <p:sp>
          <p:nvSpPr>
            <p:cNvPr id="12531" name="Rectangle 129"/>
            <p:cNvSpPr>
              <a:spLocks noChangeArrowheads="1"/>
            </p:cNvSpPr>
            <p:nvPr/>
          </p:nvSpPr>
          <p:spPr bwMode="auto">
            <a:xfrm>
              <a:off x="2644" y="1290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7</a:t>
              </a:r>
            </a:p>
          </p:txBody>
        </p:sp>
        <p:sp>
          <p:nvSpPr>
            <p:cNvPr id="12532" name="Rectangle 130"/>
            <p:cNvSpPr>
              <a:spLocks noChangeArrowheads="1"/>
            </p:cNvSpPr>
            <p:nvPr/>
          </p:nvSpPr>
          <p:spPr bwMode="auto">
            <a:xfrm>
              <a:off x="2826" y="1108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7</a:t>
              </a:r>
            </a:p>
          </p:txBody>
        </p:sp>
        <p:sp>
          <p:nvSpPr>
            <p:cNvPr id="12533" name="Rectangle 131"/>
            <p:cNvSpPr>
              <a:spLocks noChangeArrowheads="1"/>
            </p:cNvSpPr>
            <p:nvPr/>
          </p:nvSpPr>
          <p:spPr bwMode="auto">
            <a:xfrm>
              <a:off x="3177" y="3265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7</a:t>
              </a:r>
            </a:p>
          </p:txBody>
        </p:sp>
        <p:sp>
          <p:nvSpPr>
            <p:cNvPr id="12534" name="Rectangle 132"/>
            <p:cNvSpPr>
              <a:spLocks noChangeArrowheads="1"/>
            </p:cNvSpPr>
            <p:nvPr/>
          </p:nvSpPr>
          <p:spPr bwMode="auto">
            <a:xfrm>
              <a:off x="3359" y="3080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7</a:t>
              </a:r>
            </a:p>
          </p:txBody>
        </p:sp>
        <p:sp>
          <p:nvSpPr>
            <p:cNvPr id="12535" name="Rectangle 133"/>
            <p:cNvSpPr>
              <a:spLocks noChangeArrowheads="1"/>
            </p:cNvSpPr>
            <p:nvPr/>
          </p:nvSpPr>
          <p:spPr bwMode="auto">
            <a:xfrm>
              <a:off x="3528" y="2905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7</a:t>
              </a:r>
            </a:p>
          </p:txBody>
        </p:sp>
        <p:sp>
          <p:nvSpPr>
            <p:cNvPr id="12536" name="Rectangle 134"/>
            <p:cNvSpPr>
              <a:spLocks noChangeArrowheads="1"/>
            </p:cNvSpPr>
            <p:nvPr/>
          </p:nvSpPr>
          <p:spPr bwMode="auto">
            <a:xfrm>
              <a:off x="1714" y="2191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7</a:t>
              </a:r>
            </a:p>
          </p:txBody>
        </p:sp>
        <p:sp>
          <p:nvSpPr>
            <p:cNvPr id="12537" name="Rectangle 135"/>
            <p:cNvSpPr>
              <a:spLocks noChangeArrowheads="1"/>
            </p:cNvSpPr>
            <p:nvPr/>
          </p:nvSpPr>
          <p:spPr bwMode="auto">
            <a:xfrm>
              <a:off x="1714" y="2545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7</a:t>
              </a:r>
            </a:p>
          </p:txBody>
        </p:sp>
        <p:sp>
          <p:nvSpPr>
            <p:cNvPr id="12538" name="Rectangle 136"/>
            <p:cNvSpPr>
              <a:spLocks noChangeArrowheads="1"/>
            </p:cNvSpPr>
            <p:nvPr/>
          </p:nvSpPr>
          <p:spPr bwMode="auto">
            <a:xfrm>
              <a:off x="1558" y="2361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7</a:t>
              </a:r>
            </a:p>
          </p:txBody>
        </p:sp>
        <p:sp>
          <p:nvSpPr>
            <p:cNvPr id="12539" name="Rectangle 137"/>
            <p:cNvSpPr>
              <a:spLocks noChangeArrowheads="1"/>
            </p:cNvSpPr>
            <p:nvPr/>
          </p:nvSpPr>
          <p:spPr bwMode="auto">
            <a:xfrm>
              <a:off x="1898" y="2001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7</a:t>
              </a:r>
            </a:p>
          </p:txBody>
        </p:sp>
        <p:sp>
          <p:nvSpPr>
            <p:cNvPr id="12540" name="Rectangle 138"/>
            <p:cNvSpPr>
              <a:spLocks noChangeArrowheads="1"/>
            </p:cNvSpPr>
            <p:nvPr/>
          </p:nvSpPr>
          <p:spPr bwMode="auto">
            <a:xfrm>
              <a:off x="2995" y="3442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7</a:t>
              </a:r>
            </a:p>
          </p:txBody>
        </p:sp>
        <p:sp>
          <p:nvSpPr>
            <p:cNvPr id="12541" name="Rectangle 139"/>
            <p:cNvSpPr>
              <a:spLocks noChangeArrowheads="1"/>
            </p:cNvSpPr>
            <p:nvPr/>
          </p:nvSpPr>
          <p:spPr bwMode="auto">
            <a:xfrm>
              <a:off x="2814" y="3628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7</a:t>
              </a:r>
            </a:p>
          </p:txBody>
        </p:sp>
        <p:sp>
          <p:nvSpPr>
            <p:cNvPr id="12542" name="Rectangle 140"/>
            <p:cNvSpPr>
              <a:spLocks noChangeArrowheads="1"/>
            </p:cNvSpPr>
            <p:nvPr/>
          </p:nvSpPr>
          <p:spPr bwMode="auto">
            <a:xfrm>
              <a:off x="2632" y="3442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7</a:t>
              </a:r>
            </a:p>
          </p:txBody>
        </p:sp>
        <p:sp>
          <p:nvSpPr>
            <p:cNvPr id="12543" name="Rectangle 141"/>
            <p:cNvSpPr>
              <a:spLocks noChangeArrowheads="1"/>
            </p:cNvSpPr>
            <p:nvPr/>
          </p:nvSpPr>
          <p:spPr bwMode="auto">
            <a:xfrm>
              <a:off x="3530" y="1471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7</a:t>
              </a:r>
            </a:p>
          </p:txBody>
        </p:sp>
        <p:sp>
          <p:nvSpPr>
            <p:cNvPr id="12544" name="Rectangle 142"/>
            <p:cNvSpPr>
              <a:spLocks noChangeArrowheads="1"/>
            </p:cNvSpPr>
            <p:nvPr/>
          </p:nvSpPr>
          <p:spPr bwMode="auto">
            <a:xfrm>
              <a:off x="3362" y="1647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7</a:t>
              </a:r>
            </a:p>
          </p:txBody>
        </p:sp>
      </p:grpSp>
      <p:grpSp>
        <p:nvGrpSpPr>
          <p:cNvPr id="12303" name="Group 173"/>
          <p:cNvGrpSpPr>
            <a:grpSpLocks/>
          </p:cNvGrpSpPr>
          <p:nvPr/>
        </p:nvGrpSpPr>
        <p:grpSpPr bwMode="auto">
          <a:xfrm>
            <a:off x="2185988" y="1203325"/>
            <a:ext cx="4300537" cy="5191125"/>
            <a:chOff x="1377" y="758"/>
            <a:chExt cx="2709" cy="3270"/>
          </a:xfrm>
        </p:grpSpPr>
        <p:sp>
          <p:nvSpPr>
            <p:cNvPr id="12493" name="Rectangle 144"/>
            <p:cNvSpPr>
              <a:spLocks noChangeArrowheads="1"/>
            </p:cNvSpPr>
            <p:nvPr/>
          </p:nvSpPr>
          <p:spPr bwMode="auto">
            <a:xfrm>
              <a:off x="2839" y="930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8</a:t>
              </a:r>
            </a:p>
          </p:txBody>
        </p:sp>
        <p:sp>
          <p:nvSpPr>
            <p:cNvPr id="12494" name="Rectangle 145"/>
            <p:cNvSpPr>
              <a:spLocks noChangeArrowheads="1"/>
            </p:cNvSpPr>
            <p:nvPr/>
          </p:nvSpPr>
          <p:spPr bwMode="auto">
            <a:xfrm>
              <a:off x="2645" y="1108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8</a:t>
              </a:r>
            </a:p>
          </p:txBody>
        </p:sp>
        <p:sp>
          <p:nvSpPr>
            <p:cNvPr id="12495" name="Rectangle 146"/>
            <p:cNvSpPr>
              <a:spLocks noChangeArrowheads="1"/>
            </p:cNvSpPr>
            <p:nvPr/>
          </p:nvSpPr>
          <p:spPr bwMode="auto">
            <a:xfrm>
              <a:off x="2452" y="1290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8</a:t>
              </a:r>
            </a:p>
          </p:txBody>
        </p:sp>
        <p:sp>
          <p:nvSpPr>
            <p:cNvPr id="12496" name="Rectangle 147"/>
            <p:cNvSpPr>
              <a:spLocks noChangeArrowheads="1"/>
            </p:cNvSpPr>
            <p:nvPr/>
          </p:nvSpPr>
          <p:spPr bwMode="auto">
            <a:xfrm>
              <a:off x="2282" y="1471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8</a:t>
              </a:r>
            </a:p>
          </p:txBody>
        </p:sp>
        <p:sp>
          <p:nvSpPr>
            <p:cNvPr id="12497" name="Rectangle 148"/>
            <p:cNvSpPr>
              <a:spLocks noChangeArrowheads="1"/>
            </p:cNvSpPr>
            <p:nvPr/>
          </p:nvSpPr>
          <p:spPr bwMode="auto">
            <a:xfrm>
              <a:off x="2100" y="1646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8</a:t>
              </a:r>
            </a:p>
          </p:txBody>
        </p:sp>
        <p:sp>
          <p:nvSpPr>
            <p:cNvPr id="12498" name="Rectangle 149"/>
            <p:cNvSpPr>
              <a:spLocks noChangeArrowheads="1"/>
            </p:cNvSpPr>
            <p:nvPr/>
          </p:nvSpPr>
          <p:spPr bwMode="auto">
            <a:xfrm>
              <a:off x="1377" y="2361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8</a:t>
              </a:r>
            </a:p>
          </p:txBody>
        </p:sp>
        <p:sp>
          <p:nvSpPr>
            <p:cNvPr id="12499" name="Rectangle 150"/>
            <p:cNvSpPr>
              <a:spLocks noChangeArrowheads="1"/>
            </p:cNvSpPr>
            <p:nvPr/>
          </p:nvSpPr>
          <p:spPr bwMode="auto">
            <a:xfrm>
              <a:off x="1571" y="2191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8</a:t>
              </a:r>
            </a:p>
          </p:txBody>
        </p:sp>
        <p:sp>
          <p:nvSpPr>
            <p:cNvPr id="12500" name="Rectangle 151"/>
            <p:cNvSpPr>
              <a:spLocks noChangeArrowheads="1"/>
            </p:cNvSpPr>
            <p:nvPr/>
          </p:nvSpPr>
          <p:spPr bwMode="auto">
            <a:xfrm>
              <a:off x="1560" y="2545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8</a:t>
              </a:r>
            </a:p>
          </p:txBody>
        </p:sp>
        <p:sp>
          <p:nvSpPr>
            <p:cNvPr id="12501" name="Rectangle 152"/>
            <p:cNvSpPr>
              <a:spLocks noChangeArrowheads="1"/>
            </p:cNvSpPr>
            <p:nvPr/>
          </p:nvSpPr>
          <p:spPr bwMode="auto">
            <a:xfrm>
              <a:off x="1727" y="2730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8</a:t>
              </a:r>
            </a:p>
          </p:txBody>
        </p:sp>
        <p:sp>
          <p:nvSpPr>
            <p:cNvPr id="12502" name="Rectangle 153"/>
            <p:cNvSpPr>
              <a:spLocks noChangeArrowheads="1"/>
            </p:cNvSpPr>
            <p:nvPr/>
          </p:nvSpPr>
          <p:spPr bwMode="auto">
            <a:xfrm>
              <a:off x="1727" y="2001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8</a:t>
              </a:r>
            </a:p>
          </p:txBody>
        </p:sp>
        <p:sp>
          <p:nvSpPr>
            <p:cNvPr id="12503" name="Rectangle 154"/>
            <p:cNvSpPr>
              <a:spLocks noChangeArrowheads="1"/>
            </p:cNvSpPr>
            <p:nvPr/>
          </p:nvSpPr>
          <p:spPr bwMode="auto">
            <a:xfrm>
              <a:off x="3528" y="1290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8</a:t>
              </a:r>
            </a:p>
          </p:txBody>
        </p:sp>
        <p:sp>
          <p:nvSpPr>
            <p:cNvPr id="12504" name="Rectangle 155"/>
            <p:cNvSpPr>
              <a:spLocks noChangeArrowheads="1"/>
            </p:cNvSpPr>
            <p:nvPr/>
          </p:nvSpPr>
          <p:spPr bwMode="auto">
            <a:xfrm>
              <a:off x="3347" y="1108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8</a:t>
              </a:r>
            </a:p>
          </p:txBody>
        </p:sp>
        <p:sp>
          <p:nvSpPr>
            <p:cNvPr id="12505" name="Rectangle 156"/>
            <p:cNvSpPr>
              <a:spLocks noChangeArrowheads="1"/>
            </p:cNvSpPr>
            <p:nvPr/>
          </p:nvSpPr>
          <p:spPr bwMode="auto">
            <a:xfrm>
              <a:off x="3166" y="930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8</a:t>
              </a:r>
            </a:p>
          </p:txBody>
        </p:sp>
        <p:sp>
          <p:nvSpPr>
            <p:cNvPr id="12506" name="Rectangle 157"/>
            <p:cNvSpPr>
              <a:spLocks noChangeArrowheads="1"/>
            </p:cNvSpPr>
            <p:nvPr/>
          </p:nvSpPr>
          <p:spPr bwMode="auto">
            <a:xfrm>
              <a:off x="2985" y="758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8</a:t>
              </a:r>
            </a:p>
          </p:txBody>
        </p:sp>
        <p:sp>
          <p:nvSpPr>
            <p:cNvPr id="12507" name="Rectangle 158"/>
            <p:cNvSpPr>
              <a:spLocks noChangeArrowheads="1"/>
            </p:cNvSpPr>
            <p:nvPr/>
          </p:nvSpPr>
          <p:spPr bwMode="auto">
            <a:xfrm>
              <a:off x="2452" y="3442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8</a:t>
              </a:r>
            </a:p>
          </p:txBody>
        </p:sp>
        <p:sp>
          <p:nvSpPr>
            <p:cNvPr id="12508" name="Rectangle 159"/>
            <p:cNvSpPr>
              <a:spLocks noChangeArrowheads="1"/>
            </p:cNvSpPr>
            <p:nvPr/>
          </p:nvSpPr>
          <p:spPr bwMode="auto">
            <a:xfrm>
              <a:off x="2648" y="3628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8</a:t>
              </a:r>
            </a:p>
          </p:txBody>
        </p:sp>
        <p:sp>
          <p:nvSpPr>
            <p:cNvPr id="12509" name="Rectangle 160"/>
            <p:cNvSpPr>
              <a:spLocks noChangeArrowheads="1"/>
            </p:cNvSpPr>
            <p:nvPr/>
          </p:nvSpPr>
          <p:spPr bwMode="auto">
            <a:xfrm>
              <a:off x="2996" y="3628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8</a:t>
              </a:r>
            </a:p>
          </p:txBody>
        </p:sp>
        <p:sp>
          <p:nvSpPr>
            <p:cNvPr id="12510" name="Rectangle 161"/>
            <p:cNvSpPr>
              <a:spLocks noChangeArrowheads="1"/>
            </p:cNvSpPr>
            <p:nvPr/>
          </p:nvSpPr>
          <p:spPr bwMode="auto">
            <a:xfrm>
              <a:off x="2828" y="3799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8</a:t>
              </a:r>
            </a:p>
          </p:txBody>
        </p:sp>
        <p:sp>
          <p:nvSpPr>
            <p:cNvPr id="12511" name="Rectangle 162"/>
            <p:cNvSpPr>
              <a:spLocks noChangeArrowheads="1"/>
            </p:cNvSpPr>
            <p:nvPr/>
          </p:nvSpPr>
          <p:spPr bwMode="auto">
            <a:xfrm>
              <a:off x="3359" y="3265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8</a:t>
              </a:r>
            </a:p>
          </p:txBody>
        </p:sp>
        <p:sp>
          <p:nvSpPr>
            <p:cNvPr id="12512" name="Rectangle 163"/>
            <p:cNvSpPr>
              <a:spLocks noChangeArrowheads="1"/>
            </p:cNvSpPr>
            <p:nvPr/>
          </p:nvSpPr>
          <p:spPr bwMode="auto">
            <a:xfrm>
              <a:off x="3190" y="3442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8</a:t>
              </a:r>
            </a:p>
          </p:txBody>
        </p:sp>
        <p:sp>
          <p:nvSpPr>
            <p:cNvPr id="12513" name="Rectangle 164"/>
            <p:cNvSpPr>
              <a:spLocks noChangeArrowheads="1"/>
            </p:cNvSpPr>
            <p:nvPr/>
          </p:nvSpPr>
          <p:spPr bwMode="auto">
            <a:xfrm>
              <a:off x="3710" y="2905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8</a:t>
              </a:r>
            </a:p>
          </p:txBody>
        </p:sp>
        <p:sp>
          <p:nvSpPr>
            <p:cNvPr id="12514" name="Rectangle 165"/>
            <p:cNvSpPr>
              <a:spLocks noChangeArrowheads="1"/>
            </p:cNvSpPr>
            <p:nvPr/>
          </p:nvSpPr>
          <p:spPr bwMode="auto">
            <a:xfrm>
              <a:off x="3541" y="3080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8</a:t>
              </a:r>
            </a:p>
          </p:txBody>
        </p:sp>
        <p:sp>
          <p:nvSpPr>
            <p:cNvPr id="12515" name="Rectangle 166"/>
            <p:cNvSpPr>
              <a:spLocks noChangeArrowheads="1"/>
            </p:cNvSpPr>
            <p:nvPr/>
          </p:nvSpPr>
          <p:spPr bwMode="auto">
            <a:xfrm>
              <a:off x="3347" y="2191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8</a:t>
              </a:r>
            </a:p>
          </p:txBody>
        </p:sp>
        <p:sp>
          <p:nvSpPr>
            <p:cNvPr id="12516" name="Rectangle 167"/>
            <p:cNvSpPr>
              <a:spLocks noChangeArrowheads="1"/>
            </p:cNvSpPr>
            <p:nvPr/>
          </p:nvSpPr>
          <p:spPr bwMode="auto">
            <a:xfrm>
              <a:off x="3516" y="2361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8</a:t>
              </a:r>
            </a:p>
          </p:txBody>
        </p:sp>
        <p:sp>
          <p:nvSpPr>
            <p:cNvPr id="12517" name="Rectangle 168"/>
            <p:cNvSpPr>
              <a:spLocks noChangeArrowheads="1"/>
            </p:cNvSpPr>
            <p:nvPr/>
          </p:nvSpPr>
          <p:spPr bwMode="auto">
            <a:xfrm>
              <a:off x="3722" y="2545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8</a:t>
              </a:r>
            </a:p>
          </p:txBody>
        </p:sp>
        <p:sp>
          <p:nvSpPr>
            <p:cNvPr id="12518" name="Rectangle 169"/>
            <p:cNvSpPr>
              <a:spLocks noChangeArrowheads="1"/>
            </p:cNvSpPr>
            <p:nvPr/>
          </p:nvSpPr>
          <p:spPr bwMode="auto">
            <a:xfrm>
              <a:off x="3892" y="2730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8</a:t>
              </a:r>
            </a:p>
          </p:txBody>
        </p:sp>
        <p:sp>
          <p:nvSpPr>
            <p:cNvPr id="12519" name="Rectangle 170"/>
            <p:cNvSpPr>
              <a:spLocks noChangeArrowheads="1"/>
            </p:cNvSpPr>
            <p:nvPr/>
          </p:nvSpPr>
          <p:spPr bwMode="auto">
            <a:xfrm>
              <a:off x="3710" y="1471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8</a:t>
              </a:r>
            </a:p>
          </p:txBody>
        </p:sp>
        <p:sp>
          <p:nvSpPr>
            <p:cNvPr id="12520" name="Rectangle 171"/>
            <p:cNvSpPr>
              <a:spLocks noChangeArrowheads="1"/>
            </p:cNvSpPr>
            <p:nvPr/>
          </p:nvSpPr>
          <p:spPr bwMode="auto">
            <a:xfrm>
              <a:off x="3530" y="1646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8</a:t>
              </a:r>
            </a:p>
          </p:txBody>
        </p:sp>
        <p:sp>
          <p:nvSpPr>
            <p:cNvPr id="12521" name="Rectangle 172"/>
            <p:cNvSpPr>
              <a:spLocks noChangeArrowheads="1"/>
            </p:cNvSpPr>
            <p:nvPr/>
          </p:nvSpPr>
          <p:spPr bwMode="auto">
            <a:xfrm>
              <a:off x="3361" y="1812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8</a:t>
              </a:r>
            </a:p>
          </p:txBody>
        </p:sp>
      </p:grpSp>
      <p:grpSp>
        <p:nvGrpSpPr>
          <p:cNvPr id="12304" name="Group 210"/>
          <p:cNvGrpSpPr>
            <a:grpSpLocks/>
          </p:cNvGrpSpPr>
          <p:nvPr/>
        </p:nvGrpSpPr>
        <p:grpSpPr bwMode="auto">
          <a:xfrm>
            <a:off x="1876425" y="1203325"/>
            <a:ext cx="4878388" cy="5191125"/>
            <a:chOff x="1182" y="758"/>
            <a:chExt cx="3073" cy="3270"/>
          </a:xfrm>
        </p:grpSpPr>
        <p:grpSp>
          <p:nvGrpSpPr>
            <p:cNvPr id="12457" name="Group 208"/>
            <p:cNvGrpSpPr>
              <a:grpSpLocks/>
            </p:cNvGrpSpPr>
            <p:nvPr/>
          </p:nvGrpSpPr>
          <p:grpSpPr bwMode="auto">
            <a:xfrm>
              <a:off x="1182" y="758"/>
              <a:ext cx="3073" cy="3270"/>
              <a:chOff x="1182" y="758"/>
              <a:chExt cx="3073" cy="3270"/>
            </a:xfrm>
          </p:grpSpPr>
          <p:sp>
            <p:nvSpPr>
              <p:cNvPr id="12459" name="Rectangle 174"/>
              <p:cNvSpPr>
                <a:spLocks noChangeArrowheads="1"/>
              </p:cNvSpPr>
              <p:nvPr/>
            </p:nvSpPr>
            <p:spPr bwMode="auto">
              <a:xfrm>
                <a:off x="3166" y="758"/>
                <a:ext cx="194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nl-NL" sz="1800" b="1">
                    <a:solidFill>
                      <a:schemeClr val="hlink"/>
                    </a:solidFill>
                    <a:latin typeface="Arial" charset="0"/>
                  </a:rPr>
                  <a:t>9</a:t>
                </a:r>
              </a:p>
            </p:txBody>
          </p:sp>
          <p:sp>
            <p:nvSpPr>
              <p:cNvPr id="12460" name="Rectangle 175"/>
              <p:cNvSpPr>
                <a:spLocks noChangeArrowheads="1"/>
              </p:cNvSpPr>
              <p:nvPr/>
            </p:nvSpPr>
            <p:spPr bwMode="auto">
              <a:xfrm>
                <a:off x="3335" y="930"/>
                <a:ext cx="194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nl-NL" sz="1800" b="1">
                    <a:solidFill>
                      <a:schemeClr val="hlink"/>
                    </a:solidFill>
                    <a:latin typeface="Arial" charset="0"/>
                  </a:rPr>
                  <a:t>9</a:t>
                </a:r>
              </a:p>
            </p:txBody>
          </p:sp>
          <p:sp>
            <p:nvSpPr>
              <p:cNvPr id="12461" name="Rectangle 176"/>
              <p:cNvSpPr>
                <a:spLocks noChangeArrowheads="1"/>
              </p:cNvSpPr>
              <p:nvPr/>
            </p:nvSpPr>
            <p:spPr bwMode="auto">
              <a:xfrm>
                <a:off x="3698" y="1290"/>
                <a:ext cx="194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nl-NL" sz="1800" b="1">
                    <a:solidFill>
                      <a:schemeClr val="hlink"/>
                    </a:solidFill>
                    <a:latin typeface="Arial" charset="0"/>
                  </a:rPr>
                  <a:t>9</a:t>
                </a:r>
              </a:p>
            </p:txBody>
          </p:sp>
          <p:sp>
            <p:nvSpPr>
              <p:cNvPr id="12462" name="Rectangle 177"/>
              <p:cNvSpPr>
                <a:spLocks noChangeArrowheads="1"/>
              </p:cNvSpPr>
              <p:nvPr/>
            </p:nvSpPr>
            <p:spPr bwMode="auto">
              <a:xfrm>
                <a:off x="3529" y="1108"/>
                <a:ext cx="194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nl-NL" sz="1800" b="1">
                    <a:solidFill>
                      <a:schemeClr val="hlink"/>
                    </a:solidFill>
                    <a:latin typeface="Arial" charset="0"/>
                  </a:rPr>
                  <a:t>9</a:t>
                </a:r>
              </a:p>
            </p:txBody>
          </p:sp>
          <p:grpSp>
            <p:nvGrpSpPr>
              <p:cNvPr id="12463" name="Group 207"/>
              <p:cNvGrpSpPr>
                <a:grpSpLocks/>
              </p:cNvGrpSpPr>
              <p:nvPr/>
            </p:nvGrpSpPr>
            <p:grpSpPr bwMode="auto">
              <a:xfrm>
                <a:off x="1182" y="758"/>
                <a:ext cx="3073" cy="3270"/>
                <a:chOff x="1182" y="758"/>
                <a:chExt cx="3073" cy="3270"/>
              </a:xfrm>
            </p:grpSpPr>
            <p:sp>
              <p:nvSpPr>
                <p:cNvPr id="12464" name="Rectangle 178"/>
                <p:cNvSpPr>
                  <a:spLocks noChangeArrowheads="1"/>
                </p:cNvSpPr>
                <p:nvPr/>
              </p:nvSpPr>
              <p:spPr bwMode="auto">
                <a:xfrm>
                  <a:off x="3868" y="1471"/>
                  <a:ext cx="194" cy="22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nl-NL" sz="1800" b="1">
                      <a:solidFill>
                        <a:schemeClr val="hlink"/>
                      </a:solidFill>
                      <a:latin typeface="Arial" charset="0"/>
                    </a:rPr>
                    <a:t>9</a:t>
                  </a:r>
                </a:p>
              </p:txBody>
            </p:sp>
            <p:grpSp>
              <p:nvGrpSpPr>
                <p:cNvPr id="12465" name="Group 206"/>
                <p:cNvGrpSpPr>
                  <a:grpSpLocks/>
                </p:cNvGrpSpPr>
                <p:nvPr/>
              </p:nvGrpSpPr>
              <p:grpSpPr bwMode="auto">
                <a:xfrm>
                  <a:off x="1182" y="758"/>
                  <a:ext cx="3073" cy="3270"/>
                  <a:chOff x="1182" y="758"/>
                  <a:chExt cx="3073" cy="3270"/>
                </a:xfrm>
              </p:grpSpPr>
              <p:grpSp>
                <p:nvGrpSpPr>
                  <p:cNvPr id="12466" name="Group 204"/>
                  <p:cNvGrpSpPr>
                    <a:grpSpLocks/>
                  </p:cNvGrpSpPr>
                  <p:nvPr/>
                </p:nvGrpSpPr>
                <p:grpSpPr bwMode="auto">
                  <a:xfrm>
                    <a:off x="1182" y="758"/>
                    <a:ext cx="3073" cy="3270"/>
                    <a:chOff x="1182" y="758"/>
                    <a:chExt cx="3073" cy="3270"/>
                  </a:xfrm>
                </p:grpSpPr>
                <p:sp>
                  <p:nvSpPr>
                    <p:cNvPr id="12468" name="Rectangle 1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03" y="1471"/>
                      <a:ext cx="194" cy="229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90488" tIns="44450" rIns="90488" bIns="44450">
                      <a:spAutoFit/>
                    </a:bodyPr>
                    <a:lstStyle/>
                    <a:p>
                      <a:pPr algn="ctr"/>
                      <a:r>
                        <a:rPr lang="nl-NL" sz="1800" b="1">
                          <a:solidFill>
                            <a:schemeClr val="hlink"/>
                          </a:solidFill>
                          <a:latin typeface="Arial" charset="0"/>
                        </a:rPr>
                        <a:t>9</a:t>
                      </a:r>
                    </a:p>
                  </p:txBody>
                </p:sp>
                <p:sp>
                  <p:nvSpPr>
                    <p:cNvPr id="12469" name="Rectangle 1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70" y="1290"/>
                      <a:ext cx="194" cy="229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90488" tIns="44450" rIns="90488" bIns="44450">
                      <a:spAutoFit/>
                    </a:bodyPr>
                    <a:lstStyle/>
                    <a:p>
                      <a:pPr algn="ctr"/>
                      <a:r>
                        <a:rPr lang="nl-NL" sz="1800" b="1">
                          <a:solidFill>
                            <a:schemeClr val="hlink"/>
                          </a:solidFill>
                          <a:latin typeface="Arial" charset="0"/>
                        </a:rPr>
                        <a:t>9</a:t>
                      </a:r>
                    </a:p>
                  </p:txBody>
                </p:sp>
                <p:sp>
                  <p:nvSpPr>
                    <p:cNvPr id="12470" name="Rectangle 1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53" y="1108"/>
                      <a:ext cx="194" cy="229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90488" tIns="44450" rIns="90488" bIns="44450">
                      <a:spAutoFit/>
                    </a:bodyPr>
                    <a:lstStyle/>
                    <a:p>
                      <a:pPr algn="ctr"/>
                      <a:r>
                        <a:rPr lang="nl-NL" sz="1800" b="1">
                          <a:solidFill>
                            <a:schemeClr val="hlink"/>
                          </a:solidFill>
                          <a:latin typeface="Arial" charset="0"/>
                        </a:rPr>
                        <a:t>9</a:t>
                      </a:r>
                    </a:p>
                  </p:txBody>
                </p:sp>
                <p:sp>
                  <p:nvSpPr>
                    <p:cNvPr id="12471" name="Rectangle 1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47" y="930"/>
                      <a:ext cx="194" cy="229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90488" tIns="44450" rIns="90488" bIns="44450">
                      <a:spAutoFit/>
                    </a:bodyPr>
                    <a:lstStyle/>
                    <a:p>
                      <a:pPr algn="ctr"/>
                      <a:r>
                        <a:rPr lang="nl-NL" sz="1800" b="1">
                          <a:solidFill>
                            <a:schemeClr val="hlink"/>
                          </a:solidFill>
                          <a:latin typeface="Arial" charset="0"/>
                        </a:rPr>
                        <a:t>9</a:t>
                      </a:r>
                    </a:p>
                  </p:txBody>
                </p:sp>
                <p:sp>
                  <p:nvSpPr>
                    <p:cNvPr id="12472" name="Rectangle 1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28" y="758"/>
                      <a:ext cx="194" cy="229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90488" tIns="44450" rIns="90488" bIns="44450">
                      <a:spAutoFit/>
                    </a:bodyPr>
                    <a:lstStyle/>
                    <a:p>
                      <a:pPr algn="ctr"/>
                      <a:r>
                        <a:rPr lang="nl-NL" sz="1800" b="1">
                          <a:solidFill>
                            <a:schemeClr val="hlink"/>
                          </a:solidFill>
                          <a:latin typeface="Arial" charset="0"/>
                        </a:rPr>
                        <a:t>9</a:t>
                      </a:r>
                    </a:p>
                  </p:txBody>
                </p:sp>
                <p:sp>
                  <p:nvSpPr>
                    <p:cNvPr id="12473" name="Rectangle 1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77" y="2191"/>
                      <a:ext cx="194" cy="229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90488" tIns="44450" rIns="90488" bIns="44450">
                      <a:spAutoFit/>
                    </a:bodyPr>
                    <a:lstStyle/>
                    <a:p>
                      <a:pPr algn="ctr"/>
                      <a:r>
                        <a:rPr lang="nl-NL" sz="1800" b="1">
                          <a:solidFill>
                            <a:schemeClr val="hlink"/>
                          </a:solidFill>
                          <a:latin typeface="Arial" charset="0"/>
                        </a:rPr>
                        <a:t>9</a:t>
                      </a:r>
                    </a:p>
                  </p:txBody>
                </p:sp>
                <p:sp>
                  <p:nvSpPr>
                    <p:cNvPr id="12474" name="Rectangle 1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82" y="2361"/>
                      <a:ext cx="194" cy="229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90488" tIns="44450" rIns="90488" bIns="44450">
                      <a:spAutoFit/>
                    </a:bodyPr>
                    <a:lstStyle/>
                    <a:p>
                      <a:pPr algn="ctr"/>
                      <a:r>
                        <a:rPr lang="nl-NL" sz="1800" b="1">
                          <a:solidFill>
                            <a:schemeClr val="hlink"/>
                          </a:solidFill>
                          <a:latin typeface="Arial" charset="0"/>
                        </a:rPr>
                        <a:t>9</a:t>
                      </a:r>
                    </a:p>
                  </p:txBody>
                </p:sp>
                <p:sp>
                  <p:nvSpPr>
                    <p:cNvPr id="12475" name="Rectangle 1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91" y="2545"/>
                      <a:ext cx="194" cy="229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90488" tIns="44450" rIns="90488" bIns="44450">
                      <a:spAutoFit/>
                    </a:bodyPr>
                    <a:lstStyle/>
                    <a:p>
                      <a:pPr algn="ctr"/>
                      <a:r>
                        <a:rPr lang="nl-NL" sz="1800" b="1">
                          <a:solidFill>
                            <a:schemeClr val="hlink"/>
                          </a:solidFill>
                          <a:latin typeface="Arial" charset="0"/>
                        </a:rPr>
                        <a:t>9</a:t>
                      </a:r>
                    </a:p>
                  </p:txBody>
                </p:sp>
                <p:sp>
                  <p:nvSpPr>
                    <p:cNvPr id="12476" name="Rectangle 1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28" y="2905"/>
                      <a:ext cx="194" cy="229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90488" tIns="44450" rIns="90488" bIns="44450">
                      <a:spAutoFit/>
                    </a:bodyPr>
                    <a:lstStyle/>
                    <a:p>
                      <a:pPr algn="ctr"/>
                      <a:r>
                        <a:rPr lang="nl-NL" sz="1800" b="1">
                          <a:solidFill>
                            <a:schemeClr val="hlink"/>
                          </a:solidFill>
                          <a:latin typeface="Arial" charset="0"/>
                        </a:rPr>
                        <a:t>9</a:t>
                      </a:r>
                    </a:p>
                  </p:txBody>
                </p:sp>
                <p:sp>
                  <p:nvSpPr>
                    <p:cNvPr id="12477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47" y="2730"/>
                      <a:ext cx="194" cy="229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90488" tIns="44450" rIns="90488" bIns="44450">
                      <a:spAutoFit/>
                    </a:bodyPr>
                    <a:lstStyle/>
                    <a:p>
                      <a:pPr algn="ctr"/>
                      <a:r>
                        <a:rPr lang="nl-NL" sz="1800" b="1">
                          <a:solidFill>
                            <a:schemeClr val="hlink"/>
                          </a:solidFill>
                          <a:latin typeface="Arial" charset="0"/>
                        </a:rPr>
                        <a:t>9</a:t>
                      </a:r>
                    </a:p>
                  </p:txBody>
                </p:sp>
                <p:sp>
                  <p:nvSpPr>
                    <p:cNvPr id="12478" name="Rectangl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60" y="2001"/>
                      <a:ext cx="194" cy="229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90488" tIns="44450" rIns="90488" bIns="44450">
                      <a:spAutoFit/>
                    </a:bodyPr>
                    <a:lstStyle/>
                    <a:p>
                      <a:pPr algn="ctr"/>
                      <a:r>
                        <a:rPr lang="nl-NL" sz="1800" b="1">
                          <a:solidFill>
                            <a:schemeClr val="hlink"/>
                          </a:solidFill>
                          <a:latin typeface="Arial" charset="0"/>
                        </a:rPr>
                        <a:t>9</a:t>
                      </a:r>
                    </a:p>
                  </p:txBody>
                </p:sp>
                <p:sp>
                  <p:nvSpPr>
                    <p:cNvPr id="12479" name="Rectangle 1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92" y="2905"/>
                      <a:ext cx="194" cy="229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90488" tIns="44450" rIns="90488" bIns="44450">
                      <a:spAutoFit/>
                    </a:bodyPr>
                    <a:lstStyle/>
                    <a:p>
                      <a:pPr algn="ctr"/>
                      <a:r>
                        <a:rPr lang="nl-NL" sz="1800" b="1">
                          <a:solidFill>
                            <a:schemeClr val="hlink"/>
                          </a:solidFill>
                          <a:latin typeface="Arial" charset="0"/>
                        </a:rPr>
                        <a:t>9</a:t>
                      </a:r>
                    </a:p>
                  </p:txBody>
                </p:sp>
                <p:sp>
                  <p:nvSpPr>
                    <p:cNvPr id="12480" name="Rectangle 1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24" y="3080"/>
                      <a:ext cx="194" cy="229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90488" tIns="44450" rIns="90488" bIns="44450">
                      <a:spAutoFit/>
                    </a:bodyPr>
                    <a:lstStyle/>
                    <a:p>
                      <a:pPr algn="ctr"/>
                      <a:r>
                        <a:rPr lang="nl-NL" sz="1800" b="1">
                          <a:solidFill>
                            <a:schemeClr val="hlink"/>
                          </a:solidFill>
                          <a:latin typeface="Arial" charset="0"/>
                        </a:rPr>
                        <a:t>9</a:t>
                      </a:r>
                    </a:p>
                  </p:txBody>
                </p:sp>
                <p:sp>
                  <p:nvSpPr>
                    <p:cNvPr id="12481" name="Rectangle 1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28" y="3265"/>
                      <a:ext cx="194" cy="229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90488" tIns="44450" rIns="90488" bIns="44450">
                      <a:spAutoFit/>
                    </a:bodyPr>
                    <a:lstStyle/>
                    <a:p>
                      <a:pPr algn="ctr"/>
                      <a:r>
                        <a:rPr lang="nl-NL" sz="1800" b="1">
                          <a:solidFill>
                            <a:schemeClr val="hlink"/>
                          </a:solidFill>
                          <a:latin typeface="Arial" charset="0"/>
                        </a:rPr>
                        <a:t>9</a:t>
                      </a:r>
                    </a:p>
                  </p:txBody>
                </p:sp>
                <p:sp>
                  <p:nvSpPr>
                    <p:cNvPr id="12482" name="Rectangle 1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1" y="3442"/>
                      <a:ext cx="194" cy="229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90488" tIns="44450" rIns="90488" bIns="44450">
                      <a:spAutoFit/>
                    </a:bodyPr>
                    <a:lstStyle/>
                    <a:p>
                      <a:pPr algn="ctr"/>
                      <a:r>
                        <a:rPr lang="nl-NL" sz="1800" b="1">
                          <a:solidFill>
                            <a:schemeClr val="hlink"/>
                          </a:solidFill>
                          <a:latin typeface="Arial" charset="0"/>
                        </a:rPr>
                        <a:t>9</a:t>
                      </a:r>
                    </a:p>
                  </p:txBody>
                </p:sp>
                <p:sp>
                  <p:nvSpPr>
                    <p:cNvPr id="12483" name="Rectangle 1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66" y="3628"/>
                      <a:ext cx="194" cy="229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90488" tIns="44450" rIns="90488" bIns="44450">
                      <a:spAutoFit/>
                    </a:bodyPr>
                    <a:lstStyle/>
                    <a:p>
                      <a:pPr algn="ctr"/>
                      <a:r>
                        <a:rPr lang="nl-NL" sz="1800" b="1">
                          <a:solidFill>
                            <a:schemeClr val="hlink"/>
                          </a:solidFill>
                          <a:latin typeface="Arial" charset="0"/>
                        </a:rPr>
                        <a:t>9</a:t>
                      </a:r>
                    </a:p>
                  </p:txBody>
                </p:sp>
                <p:sp>
                  <p:nvSpPr>
                    <p:cNvPr id="12484" name="Rectangle 1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97" y="3799"/>
                      <a:ext cx="194" cy="229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90488" tIns="44450" rIns="90488" bIns="44450">
                      <a:spAutoFit/>
                    </a:bodyPr>
                    <a:lstStyle/>
                    <a:p>
                      <a:pPr algn="ctr"/>
                      <a:r>
                        <a:rPr lang="nl-NL" sz="1800" b="1">
                          <a:solidFill>
                            <a:schemeClr val="hlink"/>
                          </a:solidFill>
                          <a:latin typeface="Arial" charset="0"/>
                        </a:rPr>
                        <a:t>9</a:t>
                      </a:r>
                    </a:p>
                  </p:txBody>
                </p:sp>
                <p:sp>
                  <p:nvSpPr>
                    <p:cNvPr id="12485" name="Rectangle 1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70" y="3442"/>
                      <a:ext cx="194" cy="229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90488" tIns="44450" rIns="90488" bIns="44450">
                      <a:spAutoFit/>
                    </a:bodyPr>
                    <a:lstStyle/>
                    <a:p>
                      <a:pPr algn="ctr"/>
                      <a:r>
                        <a:rPr lang="nl-NL" sz="1800" b="1">
                          <a:solidFill>
                            <a:schemeClr val="hlink"/>
                          </a:solidFill>
                          <a:latin typeface="Arial" charset="0"/>
                        </a:rPr>
                        <a:t>9</a:t>
                      </a:r>
                    </a:p>
                  </p:txBody>
                </p:sp>
                <p:sp>
                  <p:nvSpPr>
                    <p:cNvPr id="12486" name="Rectangle 1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90" y="3628"/>
                      <a:ext cx="194" cy="229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90488" tIns="44450" rIns="90488" bIns="44450">
                      <a:spAutoFit/>
                    </a:bodyPr>
                    <a:lstStyle/>
                    <a:p>
                      <a:pPr algn="ctr"/>
                      <a:r>
                        <a:rPr lang="nl-NL" sz="1800" b="1">
                          <a:solidFill>
                            <a:schemeClr val="hlink"/>
                          </a:solidFill>
                          <a:latin typeface="Arial" charset="0"/>
                        </a:rPr>
                        <a:t>9</a:t>
                      </a:r>
                    </a:p>
                  </p:txBody>
                </p:sp>
                <p:sp>
                  <p:nvSpPr>
                    <p:cNvPr id="12487" name="Rectangle 1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59" y="3799"/>
                      <a:ext cx="194" cy="229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90488" tIns="44450" rIns="90488" bIns="44450">
                      <a:spAutoFit/>
                    </a:bodyPr>
                    <a:lstStyle/>
                    <a:p>
                      <a:pPr algn="ctr"/>
                      <a:r>
                        <a:rPr lang="nl-NL" sz="1800" b="1">
                          <a:solidFill>
                            <a:schemeClr val="hlink"/>
                          </a:solidFill>
                          <a:latin typeface="Arial" charset="0"/>
                        </a:rPr>
                        <a:t>9</a:t>
                      </a:r>
                    </a:p>
                  </p:txBody>
                </p:sp>
                <p:sp>
                  <p:nvSpPr>
                    <p:cNvPr id="12488" name="Rectangle 1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2" y="2001"/>
                      <a:ext cx="194" cy="229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90488" tIns="44450" rIns="90488" bIns="44450">
                      <a:spAutoFit/>
                    </a:bodyPr>
                    <a:lstStyle/>
                    <a:p>
                      <a:pPr algn="ctr"/>
                      <a:r>
                        <a:rPr lang="nl-NL" sz="1800" b="1">
                          <a:solidFill>
                            <a:schemeClr val="hlink"/>
                          </a:solidFill>
                          <a:latin typeface="Arial" charset="0"/>
                        </a:rPr>
                        <a:t>9</a:t>
                      </a:r>
                    </a:p>
                  </p:txBody>
                </p:sp>
                <p:sp>
                  <p:nvSpPr>
                    <p:cNvPr id="12489" name="Rectangle 2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32" y="2191"/>
                      <a:ext cx="194" cy="229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90488" tIns="44450" rIns="90488" bIns="44450">
                      <a:spAutoFit/>
                    </a:bodyPr>
                    <a:lstStyle/>
                    <a:p>
                      <a:pPr algn="ctr"/>
                      <a:r>
                        <a:rPr lang="nl-NL" sz="1800" b="1">
                          <a:solidFill>
                            <a:schemeClr val="hlink"/>
                          </a:solidFill>
                          <a:latin typeface="Arial" charset="0"/>
                        </a:rPr>
                        <a:t>9</a:t>
                      </a:r>
                    </a:p>
                  </p:txBody>
                </p:sp>
                <p:sp>
                  <p:nvSpPr>
                    <p:cNvPr id="12490" name="Rectangle 2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93" y="2545"/>
                      <a:ext cx="194" cy="229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90488" tIns="44450" rIns="90488" bIns="44450">
                      <a:spAutoFit/>
                    </a:bodyPr>
                    <a:lstStyle/>
                    <a:p>
                      <a:pPr algn="ctr"/>
                      <a:r>
                        <a:rPr lang="nl-NL" sz="1800" b="1">
                          <a:solidFill>
                            <a:schemeClr val="hlink"/>
                          </a:solidFill>
                          <a:latin typeface="Arial" charset="0"/>
                        </a:rPr>
                        <a:t>9</a:t>
                      </a:r>
                    </a:p>
                  </p:txBody>
                </p:sp>
                <p:sp>
                  <p:nvSpPr>
                    <p:cNvPr id="12491" name="Rectangle 2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24" y="2361"/>
                      <a:ext cx="194" cy="229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90488" tIns="44450" rIns="90488" bIns="44450">
                      <a:spAutoFit/>
                    </a:bodyPr>
                    <a:lstStyle/>
                    <a:p>
                      <a:pPr algn="ctr"/>
                      <a:r>
                        <a:rPr lang="nl-NL" sz="1800" b="1">
                          <a:solidFill>
                            <a:schemeClr val="hlink"/>
                          </a:solidFill>
                          <a:latin typeface="Arial" charset="0"/>
                        </a:rPr>
                        <a:t>9</a:t>
                      </a:r>
                    </a:p>
                  </p:txBody>
                </p:sp>
                <p:sp>
                  <p:nvSpPr>
                    <p:cNvPr id="12492" name="Rectangle 2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61" y="2730"/>
                      <a:ext cx="194" cy="229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90488" tIns="44450" rIns="90488" bIns="44450">
                      <a:spAutoFit/>
                    </a:bodyPr>
                    <a:lstStyle/>
                    <a:p>
                      <a:pPr algn="ctr"/>
                      <a:r>
                        <a:rPr lang="nl-NL" sz="1800" b="1">
                          <a:solidFill>
                            <a:schemeClr val="hlink"/>
                          </a:solidFill>
                          <a:latin typeface="Arial" charset="0"/>
                        </a:rPr>
                        <a:t>9</a:t>
                      </a:r>
                    </a:p>
                  </p:txBody>
                </p:sp>
              </p:grpSp>
              <p:sp>
                <p:nvSpPr>
                  <p:cNvPr id="12467" name="Rectangle 205"/>
                  <p:cNvSpPr>
                    <a:spLocks noChangeArrowheads="1"/>
                  </p:cNvSpPr>
                  <p:nvPr/>
                </p:nvSpPr>
                <p:spPr bwMode="auto">
                  <a:xfrm>
                    <a:off x="3699" y="1646"/>
                    <a:ext cx="194" cy="229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algn="ctr"/>
                    <a:r>
                      <a:rPr lang="nl-NL" sz="1800" b="1">
                        <a:solidFill>
                          <a:schemeClr val="hlink"/>
                        </a:solidFill>
                        <a:latin typeface="Arial" charset="0"/>
                      </a:rPr>
                      <a:t>9</a:t>
                    </a:r>
                  </a:p>
                </p:txBody>
              </p:sp>
            </p:grpSp>
          </p:grpSp>
        </p:grpSp>
        <p:sp>
          <p:nvSpPr>
            <p:cNvPr id="12458" name="Rectangle 209"/>
            <p:cNvSpPr>
              <a:spLocks noChangeArrowheads="1"/>
            </p:cNvSpPr>
            <p:nvPr/>
          </p:nvSpPr>
          <p:spPr bwMode="auto">
            <a:xfrm>
              <a:off x="3518" y="1812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9</a:t>
              </a:r>
            </a:p>
          </p:txBody>
        </p:sp>
      </p:grpSp>
      <p:grpSp>
        <p:nvGrpSpPr>
          <p:cNvPr id="12305" name="Group 244"/>
          <p:cNvGrpSpPr>
            <a:grpSpLocks/>
          </p:cNvGrpSpPr>
          <p:nvPr/>
        </p:nvGrpSpPr>
        <p:grpSpPr bwMode="auto">
          <a:xfrm>
            <a:off x="1504950" y="1203325"/>
            <a:ext cx="5561013" cy="5191125"/>
            <a:chOff x="948" y="758"/>
            <a:chExt cx="3503" cy="3270"/>
          </a:xfrm>
        </p:grpSpPr>
        <p:sp>
          <p:nvSpPr>
            <p:cNvPr id="12424" name="Rectangle 211"/>
            <p:cNvSpPr>
              <a:spLocks noChangeArrowheads="1"/>
            </p:cNvSpPr>
            <p:nvPr/>
          </p:nvSpPr>
          <p:spPr bwMode="auto">
            <a:xfrm>
              <a:off x="1143" y="2191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10</a:t>
              </a:r>
            </a:p>
          </p:txBody>
        </p:sp>
        <p:sp>
          <p:nvSpPr>
            <p:cNvPr id="12425" name="Rectangle 212"/>
            <p:cNvSpPr>
              <a:spLocks noChangeArrowheads="1"/>
            </p:cNvSpPr>
            <p:nvPr/>
          </p:nvSpPr>
          <p:spPr bwMode="auto">
            <a:xfrm>
              <a:off x="948" y="2361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10</a:t>
              </a:r>
            </a:p>
          </p:txBody>
        </p:sp>
        <p:sp>
          <p:nvSpPr>
            <p:cNvPr id="12426" name="Rectangle 213"/>
            <p:cNvSpPr>
              <a:spLocks noChangeArrowheads="1"/>
            </p:cNvSpPr>
            <p:nvPr/>
          </p:nvSpPr>
          <p:spPr bwMode="auto">
            <a:xfrm>
              <a:off x="1157" y="2545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10</a:t>
              </a:r>
            </a:p>
          </p:txBody>
        </p:sp>
        <p:sp>
          <p:nvSpPr>
            <p:cNvPr id="12427" name="Rectangle 214"/>
            <p:cNvSpPr>
              <a:spLocks noChangeArrowheads="1"/>
            </p:cNvSpPr>
            <p:nvPr/>
          </p:nvSpPr>
          <p:spPr bwMode="auto">
            <a:xfrm>
              <a:off x="1327" y="2730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10</a:t>
              </a:r>
            </a:p>
          </p:txBody>
        </p:sp>
        <p:sp>
          <p:nvSpPr>
            <p:cNvPr id="12428" name="Rectangle 215"/>
            <p:cNvSpPr>
              <a:spLocks noChangeArrowheads="1"/>
            </p:cNvSpPr>
            <p:nvPr/>
          </p:nvSpPr>
          <p:spPr bwMode="auto">
            <a:xfrm>
              <a:off x="1858" y="1471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10</a:t>
              </a:r>
            </a:p>
          </p:txBody>
        </p:sp>
        <p:sp>
          <p:nvSpPr>
            <p:cNvPr id="12429" name="Rectangle 216"/>
            <p:cNvSpPr>
              <a:spLocks noChangeArrowheads="1"/>
            </p:cNvSpPr>
            <p:nvPr/>
          </p:nvSpPr>
          <p:spPr bwMode="auto">
            <a:xfrm>
              <a:off x="2051" y="1290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10</a:t>
              </a:r>
            </a:p>
          </p:txBody>
        </p:sp>
        <p:sp>
          <p:nvSpPr>
            <p:cNvPr id="12430" name="Rectangle 217"/>
            <p:cNvSpPr>
              <a:spLocks noChangeArrowheads="1"/>
            </p:cNvSpPr>
            <p:nvPr/>
          </p:nvSpPr>
          <p:spPr bwMode="auto">
            <a:xfrm>
              <a:off x="2220" y="1108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10</a:t>
              </a:r>
            </a:p>
          </p:txBody>
        </p:sp>
        <p:sp>
          <p:nvSpPr>
            <p:cNvPr id="12431" name="Rectangle 218"/>
            <p:cNvSpPr>
              <a:spLocks noChangeArrowheads="1"/>
            </p:cNvSpPr>
            <p:nvPr/>
          </p:nvSpPr>
          <p:spPr bwMode="auto">
            <a:xfrm>
              <a:off x="2401" y="930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10</a:t>
              </a:r>
            </a:p>
          </p:txBody>
        </p:sp>
        <p:sp>
          <p:nvSpPr>
            <p:cNvPr id="12432" name="Rectangle 219"/>
            <p:cNvSpPr>
              <a:spLocks noChangeArrowheads="1"/>
            </p:cNvSpPr>
            <p:nvPr/>
          </p:nvSpPr>
          <p:spPr bwMode="auto">
            <a:xfrm>
              <a:off x="2596" y="758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10</a:t>
              </a:r>
            </a:p>
          </p:txBody>
        </p:sp>
        <p:sp>
          <p:nvSpPr>
            <p:cNvPr id="12433" name="Rectangle 220"/>
            <p:cNvSpPr>
              <a:spLocks noChangeArrowheads="1"/>
            </p:cNvSpPr>
            <p:nvPr/>
          </p:nvSpPr>
          <p:spPr bwMode="auto">
            <a:xfrm>
              <a:off x="1338" y="2001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10</a:t>
              </a:r>
            </a:p>
          </p:txBody>
        </p:sp>
        <p:sp>
          <p:nvSpPr>
            <p:cNvPr id="12434" name="Rectangle 221"/>
            <p:cNvSpPr>
              <a:spLocks noChangeArrowheads="1"/>
            </p:cNvSpPr>
            <p:nvPr/>
          </p:nvSpPr>
          <p:spPr bwMode="auto">
            <a:xfrm>
              <a:off x="1519" y="2905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10</a:t>
              </a:r>
            </a:p>
          </p:txBody>
        </p:sp>
        <p:sp>
          <p:nvSpPr>
            <p:cNvPr id="12435" name="Rectangle 222"/>
            <p:cNvSpPr>
              <a:spLocks noChangeArrowheads="1"/>
            </p:cNvSpPr>
            <p:nvPr/>
          </p:nvSpPr>
          <p:spPr bwMode="auto">
            <a:xfrm>
              <a:off x="1688" y="3080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10</a:t>
              </a:r>
            </a:p>
          </p:txBody>
        </p:sp>
        <p:sp>
          <p:nvSpPr>
            <p:cNvPr id="12436" name="Rectangle 223"/>
            <p:cNvSpPr>
              <a:spLocks noChangeArrowheads="1"/>
            </p:cNvSpPr>
            <p:nvPr/>
          </p:nvSpPr>
          <p:spPr bwMode="auto">
            <a:xfrm>
              <a:off x="4050" y="2905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10</a:t>
              </a:r>
            </a:p>
          </p:txBody>
        </p:sp>
        <p:sp>
          <p:nvSpPr>
            <p:cNvPr id="12437" name="Rectangle 224"/>
            <p:cNvSpPr>
              <a:spLocks noChangeArrowheads="1"/>
            </p:cNvSpPr>
            <p:nvPr/>
          </p:nvSpPr>
          <p:spPr bwMode="auto">
            <a:xfrm>
              <a:off x="3855" y="3080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10</a:t>
              </a:r>
            </a:p>
          </p:txBody>
        </p:sp>
        <p:sp>
          <p:nvSpPr>
            <p:cNvPr id="12438" name="Rectangle 225"/>
            <p:cNvSpPr>
              <a:spLocks noChangeArrowheads="1"/>
            </p:cNvSpPr>
            <p:nvPr/>
          </p:nvSpPr>
          <p:spPr bwMode="auto">
            <a:xfrm>
              <a:off x="3684" y="3265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10</a:t>
              </a:r>
            </a:p>
          </p:txBody>
        </p:sp>
        <p:sp>
          <p:nvSpPr>
            <p:cNvPr id="12439" name="Rectangle 226"/>
            <p:cNvSpPr>
              <a:spLocks noChangeArrowheads="1"/>
            </p:cNvSpPr>
            <p:nvPr/>
          </p:nvSpPr>
          <p:spPr bwMode="auto">
            <a:xfrm>
              <a:off x="3490" y="3442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10</a:t>
              </a:r>
            </a:p>
          </p:txBody>
        </p:sp>
        <p:sp>
          <p:nvSpPr>
            <p:cNvPr id="12440" name="Rectangle 227"/>
            <p:cNvSpPr>
              <a:spLocks noChangeArrowheads="1"/>
            </p:cNvSpPr>
            <p:nvPr/>
          </p:nvSpPr>
          <p:spPr bwMode="auto">
            <a:xfrm>
              <a:off x="3334" y="3628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10</a:t>
              </a:r>
            </a:p>
          </p:txBody>
        </p:sp>
        <p:sp>
          <p:nvSpPr>
            <p:cNvPr id="12441" name="Rectangle 228"/>
            <p:cNvSpPr>
              <a:spLocks noChangeArrowheads="1"/>
            </p:cNvSpPr>
            <p:nvPr/>
          </p:nvSpPr>
          <p:spPr bwMode="auto">
            <a:xfrm>
              <a:off x="3142" y="3799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10</a:t>
              </a:r>
            </a:p>
          </p:txBody>
        </p:sp>
        <p:sp>
          <p:nvSpPr>
            <p:cNvPr id="12442" name="Rectangle 229"/>
            <p:cNvSpPr>
              <a:spLocks noChangeArrowheads="1"/>
            </p:cNvSpPr>
            <p:nvPr/>
          </p:nvSpPr>
          <p:spPr bwMode="auto">
            <a:xfrm>
              <a:off x="2051" y="3442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10</a:t>
              </a:r>
            </a:p>
          </p:txBody>
        </p:sp>
        <p:sp>
          <p:nvSpPr>
            <p:cNvPr id="12443" name="Rectangle 230"/>
            <p:cNvSpPr>
              <a:spLocks noChangeArrowheads="1"/>
            </p:cNvSpPr>
            <p:nvPr/>
          </p:nvSpPr>
          <p:spPr bwMode="auto">
            <a:xfrm>
              <a:off x="2245" y="3628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10</a:t>
              </a:r>
            </a:p>
          </p:txBody>
        </p:sp>
        <p:sp>
          <p:nvSpPr>
            <p:cNvPr id="12444" name="Rectangle 231"/>
            <p:cNvSpPr>
              <a:spLocks noChangeArrowheads="1"/>
            </p:cNvSpPr>
            <p:nvPr/>
          </p:nvSpPr>
          <p:spPr bwMode="auto">
            <a:xfrm>
              <a:off x="2415" y="3799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10</a:t>
              </a:r>
            </a:p>
          </p:txBody>
        </p:sp>
        <p:sp>
          <p:nvSpPr>
            <p:cNvPr id="12445" name="Rectangle 232"/>
            <p:cNvSpPr>
              <a:spLocks noChangeArrowheads="1"/>
            </p:cNvSpPr>
            <p:nvPr/>
          </p:nvSpPr>
          <p:spPr bwMode="auto">
            <a:xfrm>
              <a:off x="3839" y="1290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10</a:t>
              </a:r>
            </a:p>
          </p:txBody>
        </p:sp>
        <p:sp>
          <p:nvSpPr>
            <p:cNvPr id="12446" name="Rectangle 233"/>
            <p:cNvSpPr>
              <a:spLocks noChangeArrowheads="1"/>
            </p:cNvSpPr>
            <p:nvPr/>
          </p:nvSpPr>
          <p:spPr bwMode="auto">
            <a:xfrm>
              <a:off x="3672" y="1108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10</a:t>
              </a:r>
            </a:p>
          </p:txBody>
        </p:sp>
        <p:sp>
          <p:nvSpPr>
            <p:cNvPr id="12447" name="Rectangle 234"/>
            <p:cNvSpPr>
              <a:spLocks noChangeArrowheads="1"/>
            </p:cNvSpPr>
            <p:nvPr/>
          </p:nvSpPr>
          <p:spPr bwMode="auto">
            <a:xfrm>
              <a:off x="3307" y="758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10</a:t>
              </a:r>
            </a:p>
          </p:txBody>
        </p:sp>
        <p:sp>
          <p:nvSpPr>
            <p:cNvPr id="12448" name="Rectangle 235"/>
            <p:cNvSpPr>
              <a:spLocks noChangeArrowheads="1"/>
            </p:cNvSpPr>
            <p:nvPr/>
          </p:nvSpPr>
          <p:spPr bwMode="auto">
            <a:xfrm>
              <a:off x="3480" y="930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10</a:t>
              </a:r>
            </a:p>
          </p:txBody>
        </p:sp>
        <p:sp>
          <p:nvSpPr>
            <p:cNvPr id="12449" name="Rectangle 236"/>
            <p:cNvSpPr>
              <a:spLocks noChangeArrowheads="1"/>
            </p:cNvSpPr>
            <p:nvPr/>
          </p:nvSpPr>
          <p:spPr bwMode="auto">
            <a:xfrm>
              <a:off x="3660" y="2191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10</a:t>
              </a:r>
            </a:p>
          </p:txBody>
        </p:sp>
        <p:sp>
          <p:nvSpPr>
            <p:cNvPr id="12450" name="Rectangle 237"/>
            <p:cNvSpPr>
              <a:spLocks noChangeArrowheads="1"/>
            </p:cNvSpPr>
            <p:nvPr/>
          </p:nvSpPr>
          <p:spPr bwMode="auto">
            <a:xfrm>
              <a:off x="3489" y="2001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10</a:t>
              </a:r>
            </a:p>
          </p:txBody>
        </p:sp>
        <p:sp>
          <p:nvSpPr>
            <p:cNvPr id="12451" name="Rectangle 238"/>
            <p:cNvSpPr>
              <a:spLocks noChangeArrowheads="1"/>
            </p:cNvSpPr>
            <p:nvPr/>
          </p:nvSpPr>
          <p:spPr bwMode="auto">
            <a:xfrm>
              <a:off x="4177" y="2730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10</a:t>
              </a:r>
            </a:p>
          </p:txBody>
        </p:sp>
        <p:sp>
          <p:nvSpPr>
            <p:cNvPr id="12452" name="Rectangle 239"/>
            <p:cNvSpPr>
              <a:spLocks noChangeArrowheads="1"/>
            </p:cNvSpPr>
            <p:nvPr/>
          </p:nvSpPr>
          <p:spPr bwMode="auto">
            <a:xfrm>
              <a:off x="4012" y="2545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10</a:t>
              </a:r>
            </a:p>
          </p:txBody>
        </p:sp>
        <p:sp>
          <p:nvSpPr>
            <p:cNvPr id="12453" name="Rectangle 240"/>
            <p:cNvSpPr>
              <a:spLocks noChangeArrowheads="1"/>
            </p:cNvSpPr>
            <p:nvPr/>
          </p:nvSpPr>
          <p:spPr bwMode="auto">
            <a:xfrm>
              <a:off x="3816" y="2361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10</a:t>
              </a:r>
            </a:p>
          </p:txBody>
        </p:sp>
        <p:sp>
          <p:nvSpPr>
            <p:cNvPr id="12454" name="Rectangle 241"/>
            <p:cNvSpPr>
              <a:spLocks noChangeArrowheads="1"/>
            </p:cNvSpPr>
            <p:nvPr/>
          </p:nvSpPr>
          <p:spPr bwMode="auto">
            <a:xfrm>
              <a:off x="3683" y="1833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10</a:t>
              </a:r>
            </a:p>
          </p:txBody>
        </p:sp>
        <p:sp>
          <p:nvSpPr>
            <p:cNvPr id="12455" name="Rectangle 242"/>
            <p:cNvSpPr>
              <a:spLocks noChangeArrowheads="1"/>
            </p:cNvSpPr>
            <p:nvPr/>
          </p:nvSpPr>
          <p:spPr bwMode="auto">
            <a:xfrm>
              <a:off x="3854" y="1651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10</a:t>
              </a:r>
            </a:p>
          </p:txBody>
        </p:sp>
        <p:sp>
          <p:nvSpPr>
            <p:cNvPr id="12456" name="Rectangle 243"/>
            <p:cNvSpPr>
              <a:spLocks noChangeArrowheads="1"/>
            </p:cNvSpPr>
            <p:nvPr/>
          </p:nvSpPr>
          <p:spPr bwMode="auto">
            <a:xfrm>
              <a:off x="4035" y="1469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10</a:t>
              </a:r>
            </a:p>
          </p:txBody>
        </p:sp>
      </p:grpSp>
      <p:grpSp>
        <p:nvGrpSpPr>
          <p:cNvPr id="12306" name="Group 279"/>
          <p:cNvGrpSpPr>
            <a:grpSpLocks/>
          </p:cNvGrpSpPr>
          <p:nvPr/>
        </p:nvGrpSpPr>
        <p:grpSpPr bwMode="auto">
          <a:xfrm>
            <a:off x="1277938" y="1203325"/>
            <a:ext cx="6135687" cy="5191125"/>
            <a:chOff x="805" y="758"/>
            <a:chExt cx="3865" cy="3270"/>
          </a:xfrm>
        </p:grpSpPr>
        <p:sp>
          <p:nvSpPr>
            <p:cNvPr id="12390" name="Rectangle 245"/>
            <p:cNvSpPr>
              <a:spLocks noChangeArrowheads="1"/>
            </p:cNvSpPr>
            <p:nvPr/>
          </p:nvSpPr>
          <p:spPr bwMode="auto">
            <a:xfrm>
              <a:off x="2401" y="758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11</a:t>
              </a:r>
            </a:p>
          </p:txBody>
        </p:sp>
        <p:sp>
          <p:nvSpPr>
            <p:cNvPr id="12391" name="Rectangle 246"/>
            <p:cNvSpPr>
              <a:spLocks noChangeArrowheads="1"/>
            </p:cNvSpPr>
            <p:nvPr/>
          </p:nvSpPr>
          <p:spPr bwMode="auto">
            <a:xfrm>
              <a:off x="2231" y="930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11</a:t>
              </a:r>
            </a:p>
          </p:txBody>
        </p:sp>
        <p:sp>
          <p:nvSpPr>
            <p:cNvPr id="12392" name="Rectangle 247"/>
            <p:cNvSpPr>
              <a:spLocks noChangeArrowheads="1"/>
            </p:cNvSpPr>
            <p:nvPr/>
          </p:nvSpPr>
          <p:spPr bwMode="auto">
            <a:xfrm>
              <a:off x="2037" y="1108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11</a:t>
              </a:r>
            </a:p>
          </p:txBody>
        </p:sp>
        <p:sp>
          <p:nvSpPr>
            <p:cNvPr id="12393" name="Rectangle 248"/>
            <p:cNvSpPr>
              <a:spLocks noChangeArrowheads="1"/>
            </p:cNvSpPr>
            <p:nvPr/>
          </p:nvSpPr>
          <p:spPr bwMode="auto">
            <a:xfrm>
              <a:off x="1868" y="1290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11</a:t>
              </a:r>
            </a:p>
          </p:txBody>
        </p:sp>
        <p:sp>
          <p:nvSpPr>
            <p:cNvPr id="12394" name="Rectangle 249"/>
            <p:cNvSpPr>
              <a:spLocks noChangeArrowheads="1"/>
            </p:cNvSpPr>
            <p:nvPr/>
          </p:nvSpPr>
          <p:spPr bwMode="auto">
            <a:xfrm>
              <a:off x="3476" y="3628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11</a:t>
              </a:r>
            </a:p>
          </p:txBody>
        </p:sp>
        <p:sp>
          <p:nvSpPr>
            <p:cNvPr id="12395" name="Rectangle 250"/>
            <p:cNvSpPr>
              <a:spLocks noChangeArrowheads="1"/>
            </p:cNvSpPr>
            <p:nvPr/>
          </p:nvSpPr>
          <p:spPr bwMode="auto">
            <a:xfrm>
              <a:off x="3307" y="3799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11</a:t>
              </a:r>
            </a:p>
          </p:txBody>
        </p:sp>
        <p:sp>
          <p:nvSpPr>
            <p:cNvPr id="12396" name="Rectangle 251"/>
            <p:cNvSpPr>
              <a:spLocks noChangeArrowheads="1"/>
            </p:cNvSpPr>
            <p:nvPr/>
          </p:nvSpPr>
          <p:spPr bwMode="auto">
            <a:xfrm>
              <a:off x="3838" y="3265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11</a:t>
              </a:r>
            </a:p>
          </p:txBody>
        </p:sp>
        <p:sp>
          <p:nvSpPr>
            <p:cNvPr id="12397" name="Rectangle 252"/>
            <p:cNvSpPr>
              <a:spLocks noChangeArrowheads="1"/>
            </p:cNvSpPr>
            <p:nvPr/>
          </p:nvSpPr>
          <p:spPr bwMode="auto">
            <a:xfrm>
              <a:off x="3669" y="3442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11</a:t>
              </a:r>
            </a:p>
          </p:txBody>
        </p:sp>
        <p:sp>
          <p:nvSpPr>
            <p:cNvPr id="12398" name="Rectangle 253"/>
            <p:cNvSpPr>
              <a:spLocks noChangeArrowheads="1"/>
            </p:cNvSpPr>
            <p:nvPr/>
          </p:nvSpPr>
          <p:spPr bwMode="auto">
            <a:xfrm>
              <a:off x="4201" y="2905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11</a:t>
              </a:r>
            </a:p>
          </p:txBody>
        </p:sp>
        <p:sp>
          <p:nvSpPr>
            <p:cNvPr id="12399" name="Rectangle 254"/>
            <p:cNvSpPr>
              <a:spLocks noChangeArrowheads="1"/>
            </p:cNvSpPr>
            <p:nvPr/>
          </p:nvSpPr>
          <p:spPr bwMode="auto">
            <a:xfrm>
              <a:off x="4035" y="3080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11</a:t>
              </a:r>
            </a:p>
          </p:txBody>
        </p:sp>
        <p:sp>
          <p:nvSpPr>
            <p:cNvPr id="12400" name="Rectangle 255"/>
            <p:cNvSpPr>
              <a:spLocks noChangeArrowheads="1"/>
            </p:cNvSpPr>
            <p:nvPr/>
          </p:nvSpPr>
          <p:spPr bwMode="auto">
            <a:xfrm>
              <a:off x="1688" y="1471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11</a:t>
              </a:r>
            </a:p>
          </p:txBody>
        </p:sp>
        <p:sp>
          <p:nvSpPr>
            <p:cNvPr id="12401" name="Rectangle 256"/>
            <p:cNvSpPr>
              <a:spLocks noChangeArrowheads="1"/>
            </p:cNvSpPr>
            <p:nvPr/>
          </p:nvSpPr>
          <p:spPr bwMode="auto">
            <a:xfrm>
              <a:off x="1154" y="2001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11</a:t>
              </a:r>
            </a:p>
          </p:txBody>
        </p:sp>
        <p:sp>
          <p:nvSpPr>
            <p:cNvPr id="12402" name="Rectangle 257"/>
            <p:cNvSpPr>
              <a:spLocks noChangeArrowheads="1"/>
            </p:cNvSpPr>
            <p:nvPr/>
          </p:nvSpPr>
          <p:spPr bwMode="auto">
            <a:xfrm>
              <a:off x="986" y="2191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11</a:t>
              </a:r>
            </a:p>
          </p:txBody>
        </p:sp>
        <p:sp>
          <p:nvSpPr>
            <p:cNvPr id="12403" name="Rectangle 258"/>
            <p:cNvSpPr>
              <a:spLocks noChangeArrowheads="1"/>
            </p:cNvSpPr>
            <p:nvPr/>
          </p:nvSpPr>
          <p:spPr bwMode="auto">
            <a:xfrm>
              <a:off x="805" y="2386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11</a:t>
              </a:r>
            </a:p>
          </p:txBody>
        </p:sp>
        <p:sp>
          <p:nvSpPr>
            <p:cNvPr id="12404" name="Rectangle 259"/>
            <p:cNvSpPr>
              <a:spLocks noChangeArrowheads="1"/>
            </p:cNvSpPr>
            <p:nvPr/>
          </p:nvSpPr>
          <p:spPr bwMode="auto">
            <a:xfrm>
              <a:off x="974" y="2545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11</a:t>
              </a:r>
            </a:p>
          </p:txBody>
        </p:sp>
        <p:sp>
          <p:nvSpPr>
            <p:cNvPr id="12405" name="Rectangle 260"/>
            <p:cNvSpPr>
              <a:spLocks noChangeArrowheads="1"/>
            </p:cNvSpPr>
            <p:nvPr/>
          </p:nvSpPr>
          <p:spPr bwMode="auto">
            <a:xfrm>
              <a:off x="1142" y="2730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11</a:t>
              </a:r>
            </a:p>
          </p:txBody>
        </p:sp>
        <p:sp>
          <p:nvSpPr>
            <p:cNvPr id="12406" name="Rectangle 261"/>
            <p:cNvSpPr>
              <a:spLocks noChangeArrowheads="1"/>
            </p:cNvSpPr>
            <p:nvPr/>
          </p:nvSpPr>
          <p:spPr bwMode="auto">
            <a:xfrm>
              <a:off x="1507" y="3080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11</a:t>
              </a:r>
            </a:p>
          </p:txBody>
        </p:sp>
        <p:sp>
          <p:nvSpPr>
            <p:cNvPr id="12407" name="Rectangle 262"/>
            <p:cNvSpPr>
              <a:spLocks noChangeArrowheads="1"/>
            </p:cNvSpPr>
            <p:nvPr/>
          </p:nvSpPr>
          <p:spPr bwMode="auto">
            <a:xfrm>
              <a:off x="1337" y="2905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11</a:t>
              </a:r>
            </a:p>
          </p:txBody>
        </p:sp>
        <p:sp>
          <p:nvSpPr>
            <p:cNvPr id="12408" name="Rectangle 263"/>
            <p:cNvSpPr>
              <a:spLocks noChangeArrowheads="1"/>
            </p:cNvSpPr>
            <p:nvPr/>
          </p:nvSpPr>
          <p:spPr bwMode="auto">
            <a:xfrm>
              <a:off x="1688" y="3265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11</a:t>
              </a:r>
            </a:p>
          </p:txBody>
        </p:sp>
        <p:sp>
          <p:nvSpPr>
            <p:cNvPr id="12409" name="Rectangle 264"/>
            <p:cNvSpPr>
              <a:spLocks noChangeArrowheads="1"/>
            </p:cNvSpPr>
            <p:nvPr/>
          </p:nvSpPr>
          <p:spPr bwMode="auto">
            <a:xfrm>
              <a:off x="1857" y="3442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11</a:t>
              </a:r>
            </a:p>
          </p:txBody>
        </p:sp>
        <p:sp>
          <p:nvSpPr>
            <p:cNvPr id="12410" name="Rectangle 265"/>
            <p:cNvSpPr>
              <a:spLocks noChangeArrowheads="1"/>
            </p:cNvSpPr>
            <p:nvPr/>
          </p:nvSpPr>
          <p:spPr bwMode="auto">
            <a:xfrm>
              <a:off x="2220" y="3799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11</a:t>
              </a:r>
            </a:p>
          </p:txBody>
        </p:sp>
        <p:sp>
          <p:nvSpPr>
            <p:cNvPr id="12411" name="Rectangle 266"/>
            <p:cNvSpPr>
              <a:spLocks noChangeArrowheads="1"/>
            </p:cNvSpPr>
            <p:nvPr/>
          </p:nvSpPr>
          <p:spPr bwMode="auto">
            <a:xfrm>
              <a:off x="2050" y="3628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11</a:t>
              </a:r>
            </a:p>
          </p:txBody>
        </p:sp>
        <p:sp>
          <p:nvSpPr>
            <p:cNvPr id="12412" name="Rectangle 267"/>
            <p:cNvSpPr>
              <a:spLocks noChangeArrowheads="1"/>
            </p:cNvSpPr>
            <p:nvPr/>
          </p:nvSpPr>
          <p:spPr bwMode="auto">
            <a:xfrm>
              <a:off x="4215" y="2545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11</a:t>
              </a:r>
            </a:p>
          </p:txBody>
        </p:sp>
        <p:sp>
          <p:nvSpPr>
            <p:cNvPr id="12413" name="Rectangle 268"/>
            <p:cNvSpPr>
              <a:spLocks noChangeArrowheads="1"/>
            </p:cNvSpPr>
            <p:nvPr/>
          </p:nvSpPr>
          <p:spPr bwMode="auto">
            <a:xfrm>
              <a:off x="4396" y="2730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11</a:t>
              </a:r>
            </a:p>
          </p:txBody>
        </p:sp>
        <p:sp>
          <p:nvSpPr>
            <p:cNvPr id="12414" name="Rectangle 269"/>
            <p:cNvSpPr>
              <a:spLocks noChangeArrowheads="1"/>
            </p:cNvSpPr>
            <p:nvPr/>
          </p:nvSpPr>
          <p:spPr bwMode="auto">
            <a:xfrm>
              <a:off x="3658" y="2001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11</a:t>
              </a:r>
            </a:p>
          </p:txBody>
        </p:sp>
        <p:sp>
          <p:nvSpPr>
            <p:cNvPr id="12415" name="Rectangle 270"/>
            <p:cNvSpPr>
              <a:spLocks noChangeArrowheads="1"/>
            </p:cNvSpPr>
            <p:nvPr/>
          </p:nvSpPr>
          <p:spPr bwMode="auto">
            <a:xfrm>
              <a:off x="3839" y="2191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11</a:t>
              </a:r>
            </a:p>
          </p:txBody>
        </p:sp>
        <p:sp>
          <p:nvSpPr>
            <p:cNvPr id="12416" name="Rectangle 271"/>
            <p:cNvSpPr>
              <a:spLocks noChangeArrowheads="1"/>
            </p:cNvSpPr>
            <p:nvPr/>
          </p:nvSpPr>
          <p:spPr bwMode="auto">
            <a:xfrm>
              <a:off x="4035" y="2361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11</a:t>
              </a:r>
            </a:p>
          </p:txBody>
        </p:sp>
        <p:sp>
          <p:nvSpPr>
            <p:cNvPr id="12417" name="Rectangle 272"/>
            <p:cNvSpPr>
              <a:spLocks noChangeArrowheads="1"/>
            </p:cNvSpPr>
            <p:nvPr/>
          </p:nvSpPr>
          <p:spPr bwMode="auto">
            <a:xfrm>
              <a:off x="4010" y="1290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11</a:t>
              </a:r>
            </a:p>
          </p:txBody>
        </p:sp>
        <p:sp>
          <p:nvSpPr>
            <p:cNvPr id="12418" name="Rectangle 273"/>
            <p:cNvSpPr>
              <a:spLocks noChangeArrowheads="1"/>
            </p:cNvSpPr>
            <p:nvPr/>
          </p:nvSpPr>
          <p:spPr bwMode="auto">
            <a:xfrm>
              <a:off x="3853" y="1108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11</a:t>
              </a:r>
            </a:p>
          </p:txBody>
        </p:sp>
        <p:sp>
          <p:nvSpPr>
            <p:cNvPr id="12419" name="Rectangle 274"/>
            <p:cNvSpPr>
              <a:spLocks noChangeArrowheads="1"/>
            </p:cNvSpPr>
            <p:nvPr/>
          </p:nvSpPr>
          <p:spPr bwMode="auto">
            <a:xfrm>
              <a:off x="3476" y="758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11</a:t>
              </a:r>
            </a:p>
          </p:txBody>
        </p:sp>
        <p:sp>
          <p:nvSpPr>
            <p:cNvPr id="12420" name="Rectangle 275"/>
            <p:cNvSpPr>
              <a:spLocks noChangeArrowheads="1"/>
            </p:cNvSpPr>
            <p:nvPr/>
          </p:nvSpPr>
          <p:spPr bwMode="auto">
            <a:xfrm>
              <a:off x="3672" y="930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11</a:t>
              </a:r>
            </a:p>
          </p:txBody>
        </p:sp>
        <p:sp>
          <p:nvSpPr>
            <p:cNvPr id="12421" name="Rectangle 276"/>
            <p:cNvSpPr>
              <a:spLocks noChangeArrowheads="1"/>
            </p:cNvSpPr>
            <p:nvPr/>
          </p:nvSpPr>
          <p:spPr bwMode="auto">
            <a:xfrm>
              <a:off x="3855" y="1806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11</a:t>
              </a:r>
            </a:p>
          </p:txBody>
        </p:sp>
        <p:sp>
          <p:nvSpPr>
            <p:cNvPr id="12422" name="Rectangle 277"/>
            <p:cNvSpPr>
              <a:spLocks noChangeArrowheads="1"/>
            </p:cNvSpPr>
            <p:nvPr/>
          </p:nvSpPr>
          <p:spPr bwMode="auto">
            <a:xfrm>
              <a:off x="4035" y="1638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11</a:t>
              </a:r>
            </a:p>
          </p:txBody>
        </p:sp>
        <p:sp>
          <p:nvSpPr>
            <p:cNvPr id="12423" name="Rectangle 278"/>
            <p:cNvSpPr>
              <a:spLocks noChangeArrowheads="1"/>
            </p:cNvSpPr>
            <p:nvPr/>
          </p:nvSpPr>
          <p:spPr bwMode="auto">
            <a:xfrm>
              <a:off x="4204" y="1457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11</a:t>
              </a:r>
            </a:p>
          </p:txBody>
        </p:sp>
      </p:grpSp>
      <p:grpSp>
        <p:nvGrpSpPr>
          <p:cNvPr id="12307" name="Group 314"/>
          <p:cNvGrpSpPr>
            <a:grpSpLocks/>
          </p:cNvGrpSpPr>
          <p:nvPr/>
        </p:nvGrpSpPr>
        <p:grpSpPr bwMode="auto">
          <a:xfrm>
            <a:off x="989013" y="1195388"/>
            <a:ext cx="6696075" cy="5199062"/>
            <a:chOff x="623" y="753"/>
            <a:chExt cx="4218" cy="3275"/>
          </a:xfrm>
        </p:grpSpPr>
        <p:sp>
          <p:nvSpPr>
            <p:cNvPr id="12356" name="Rectangle 280"/>
            <p:cNvSpPr>
              <a:spLocks noChangeArrowheads="1"/>
            </p:cNvSpPr>
            <p:nvPr/>
          </p:nvSpPr>
          <p:spPr bwMode="auto">
            <a:xfrm>
              <a:off x="2219" y="758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12</a:t>
              </a:r>
            </a:p>
          </p:txBody>
        </p:sp>
        <p:sp>
          <p:nvSpPr>
            <p:cNvPr id="12357" name="Rectangle 281"/>
            <p:cNvSpPr>
              <a:spLocks noChangeArrowheads="1"/>
            </p:cNvSpPr>
            <p:nvPr/>
          </p:nvSpPr>
          <p:spPr bwMode="auto">
            <a:xfrm>
              <a:off x="2050" y="930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12</a:t>
              </a:r>
            </a:p>
          </p:txBody>
        </p:sp>
        <p:sp>
          <p:nvSpPr>
            <p:cNvPr id="12358" name="Rectangle 282"/>
            <p:cNvSpPr>
              <a:spLocks noChangeArrowheads="1"/>
            </p:cNvSpPr>
            <p:nvPr/>
          </p:nvSpPr>
          <p:spPr bwMode="auto">
            <a:xfrm>
              <a:off x="1854" y="1109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12</a:t>
              </a:r>
            </a:p>
          </p:txBody>
        </p:sp>
        <p:sp>
          <p:nvSpPr>
            <p:cNvPr id="12359" name="Rectangle 283"/>
            <p:cNvSpPr>
              <a:spLocks noChangeArrowheads="1"/>
            </p:cNvSpPr>
            <p:nvPr/>
          </p:nvSpPr>
          <p:spPr bwMode="auto">
            <a:xfrm>
              <a:off x="1686" y="1290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12</a:t>
              </a:r>
            </a:p>
          </p:txBody>
        </p:sp>
        <p:sp>
          <p:nvSpPr>
            <p:cNvPr id="12360" name="Rectangle 284"/>
            <p:cNvSpPr>
              <a:spLocks noChangeArrowheads="1"/>
            </p:cNvSpPr>
            <p:nvPr/>
          </p:nvSpPr>
          <p:spPr bwMode="auto">
            <a:xfrm>
              <a:off x="1505" y="1471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12</a:t>
              </a:r>
            </a:p>
          </p:txBody>
        </p:sp>
        <p:sp>
          <p:nvSpPr>
            <p:cNvPr id="12361" name="Rectangle 285"/>
            <p:cNvSpPr>
              <a:spLocks noChangeArrowheads="1"/>
            </p:cNvSpPr>
            <p:nvPr/>
          </p:nvSpPr>
          <p:spPr bwMode="auto">
            <a:xfrm>
              <a:off x="972" y="2001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12</a:t>
              </a:r>
            </a:p>
          </p:txBody>
        </p:sp>
        <p:sp>
          <p:nvSpPr>
            <p:cNvPr id="12362" name="Rectangle 286"/>
            <p:cNvSpPr>
              <a:spLocks noChangeArrowheads="1"/>
            </p:cNvSpPr>
            <p:nvPr/>
          </p:nvSpPr>
          <p:spPr bwMode="auto">
            <a:xfrm>
              <a:off x="804" y="2191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12</a:t>
              </a:r>
            </a:p>
          </p:txBody>
        </p:sp>
        <p:sp>
          <p:nvSpPr>
            <p:cNvPr id="12363" name="Rectangle 287"/>
            <p:cNvSpPr>
              <a:spLocks noChangeArrowheads="1"/>
            </p:cNvSpPr>
            <p:nvPr/>
          </p:nvSpPr>
          <p:spPr bwMode="auto">
            <a:xfrm>
              <a:off x="623" y="2361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12</a:t>
              </a:r>
            </a:p>
          </p:txBody>
        </p:sp>
        <p:sp>
          <p:nvSpPr>
            <p:cNvPr id="12364" name="Rectangle 288"/>
            <p:cNvSpPr>
              <a:spLocks noChangeArrowheads="1"/>
            </p:cNvSpPr>
            <p:nvPr/>
          </p:nvSpPr>
          <p:spPr bwMode="auto">
            <a:xfrm>
              <a:off x="792" y="2545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12</a:t>
              </a:r>
            </a:p>
          </p:txBody>
        </p:sp>
        <p:sp>
          <p:nvSpPr>
            <p:cNvPr id="12365" name="Rectangle 289"/>
            <p:cNvSpPr>
              <a:spLocks noChangeArrowheads="1"/>
            </p:cNvSpPr>
            <p:nvPr/>
          </p:nvSpPr>
          <p:spPr bwMode="auto">
            <a:xfrm>
              <a:off x="1517" y="3265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12</a:t>
              </a:r>
            </a:p>
          </p:txBody>
        </p:sp>
        <p:sp>
          <p:nvSpPr>
            <p:cNvPr id="12366" name="Rectangle 290"/>
            <p:cNvSpPr>
              <a:spLocks noChangeArrowheads="1"/>
            </p:cNvSpPr>
            <p:nvPr/>
          </p:nvSpPr>
          <p:spPr bwMode="auto">
            <a:xfrm>
              <a:off x="1349" y="3080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12</a:t>
              </a:r>
            </a:p>
          </p:txBody>
        </p:sp>
        <p:sp>
          <p:nvSpPr>
            <p:cNvPr id="12367" name="Rectangle 291"/>
            <p:cNvSpPr>
              <a:spLocks noChangeArrowheads="1"/>
            </p:cNvSpPr>
            <p:nvPr/>
          </p:nvSpPr>
          <p:spPr bwMode="auto">
            <a:xfrm>
              <a:off x="985" y="2730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12</a:t>
              </a:r>
            </a:p>
          </p:txBody>
        </p:sp>
        <p:sp>
          <p:nvSpPr>
            <p:cNvPr id="12368" name="Rectangle 292"/>
            <p:cNvSpPr>
              <a:spLocks noChangeArrowheads="1"/>
            </p:cNvSpPr>
            <p:nvPr/>
          </p:nvSpPr>
          <p:spPr bwMode="auto">
            <a:xfrm>
              <a:off x="1155" y="2905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12</a:t>
              </a:r>
            </a:p>
          </p:txBody>
        </p:sp>
        <p:sp>
          <p:nvSpPr>
            <p:cNvPr id="12369" name="Rectangle 293"/>
            <p:cNvSpPr>
              <a:spLocks noChangeArrowheads="1"/>
            </p:cNvSpPr>
            <p:nvPr/>
          </p:nvSpPr>
          <p:spPr bwMode="auto">
            <a:xfrm>
              <a:off x="2038" y="3799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12</a:t>
              </a:r>
            </a:p>
          </p:txBody>
        </p:sp>
        <p:sp>
          <p:nvSpPr>
            <p:cNvPr id="12370" name="Rectangle 294"/>
            <p:cNvSpPr>
              <a:spLocks noChangeArrowheads="1"/>
            </p:cNvSpPr>
            <p:nvPr/>
          </p:nvSpPr>
          <p:spPr bwMode="auto">
            <a:xfrm>
              <a:off x="1869" y="3628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12</a:t>
              </a:r>
            </a:p>
          </p:txBody>
        </p:sp>
        <p:sp>
          <p:nvSpPr>
            <p:cNvPr id="12371" name="Rectangle 295"/>
            <p:cNvSpPr>
              <a:spLocks noChangeArrowheads="1"/>
            </p:cNvSpPr>
            <p:nvPr/>
          </p:nvSpPr>
          <p:spPr bwMode="auto">
            <a:xfrm>
              <a:off x="1674" y="3442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12</a:t>
              </a:r>
            </a:p>
          </p:txBody>
        </p:sp>
        <p:sp>
          <p:nvSpPr>
            <p:cNvPr id="12372" name="Rectangle 296"/>
            <p:cNvSpPr>
              <a:spLocks noChangeArrowheads="1"/>
            </p:cNvSpPr>
            <p:nvPr/>
          </p:nvSpPr>
          <p:spPr bwMode="auto">
            <a:xfrm>
              <a:off x="4206" y="3080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12</a:t>
              </a:r>
            </a:p>
          </p:txBody>
        </p:sp>
        <p:sp>
          <p:nvSpPr>
            <p:cNvPr id="12373" name="Rectangle 297"/>
            <p:cNvSpPr>
              <a:spLocks noChangeArrowheads="1"/>
            </p:cNvSpPr>
            <p:nvPr/>
          </p:nvSpPr>
          <p:spPr bwMode="auto">
            <a:xfrm>
              <a:off x="4035" y="3265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12</a:t>
              </a:r>
            </a:p>
          </p:txBody>
        </p:sp>
        <p:sp>
          <p:nvSpPr>
            <p:cNvPr id="12374" name="Rectangle 298"/>
            <p:cNvSpPr>
              <a:spLocks noChangeArrowheads="1"/>
            </p:cNvSpPr>
            <p:nvPr/>
          </p:nvSpPr>
          <p:spPr bwMode="auto">
            <a:xfrm>
              <a:off x="3840" y="3442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12</a:t>
              </a:r>
            </a:p>
          </p:txBody>
        </p:sp>
        <p:sp>
          <p:nvSpPr>
            <p:cNvPr id="12375" name="Rectangle 299"/>
            <p:cNvSpPr>
              <a:spLocks noChangeArrowheads="1"/>
            </p:cNvSpPr>
            <p:nvPr/>
          </p:nvSpPr>
          <p:spPr bwMode="auto">
            <a:xfrm>
              <a:off x="3673" y="3628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12</a:t>
              </a:r>
            </a:p>
          </p:txBody>
        </p:sp>
        <p:sp>
          <p:nvSpPr>
            <p:cNvPr id="12376" name="Rectangle 300"/>
            <p:cNvSpPr>
              <a:spLocks noChangeArrowheads="1"/>
            </p:cNvSpPr>
            <p:nvPr/>
          </p:nvSpPr>
          <p:spPr bwMode="auto">
            <a:xfrm>
              <a:off x="3490" y="3799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12</a:t>
              </a:r>
            </a:p>
          </p:txBody>
        </p:sp>
        <p:sp>
          <p:nvSpPr>
            <p:cNvPr id="12377" name="Rectangle 301"/>
            <p:cNvSpPr>
              <a:spLocks noChangeArrowheads="1"/>
            </p:cNvSpPr>
            <p:nvPr/>
          </p:nvSpPr>
          <p:spPr bwMode="auto">
            <a:xfrm>
              <a:off x="4402" y="2905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12</a:t>
              </a:r>
            </a:p>
          </p:txBody>
        </p:sp>
        <p:sp>
          <p:nvSpPr>
            <p:cNvPr id="12378" name="Rectangle 302"/>
            <p:cNvSpPr>
              <a:spLocks noChangeArrowheads="1"/>
            </p:cNvSpPr>
            <p:nvPr/>
          </p:nvSpPr>
          <p:spPr bwMode="auto">
            <a:xfrm>
              <a:off x="3673" y="753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12</a:t>
              </a:r>
            </a:p>
          </p:txBody>
        </p:sp>
        <p:sp>
          <p:nvSpPr>
            <p:cNvPr id="12379" name="Rectangle 303"/>
            <p:cNvSpPr>
              <a:spLocks noChangeArrowheads="1"/>
            </p:cNvSpPr>
            <p:nvPr/>
          </p:nvSpPr>
          <p:spPr bwMode="auto">
            <a:xfrm>
              <a:off x="3842" y="937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12</a:t>
              </a:r>
            </a:p>
          </p:txBody>
        </p:sp>
        <p:sp>
          <p:nvSpPr>
            <p:cNvPr id="12380" name="Rectangle 304"/>
            <p:cNvSpPr>
              <a:spLocks noChangeArrowheads="1"/>
            </p:cNvSpPr>
            <p:nvPr/>
          </p:nvSpPr>
          <p:spPr bwMode="auto">
            <a:xfrm>
              <a:off x="4402" y="1472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12</a:t>
              </a:r>
            </a:p>
          </p:txBody>
        </p:sp>
        <p:sp>
          <p:nvSpPr>
            <p:cNvPr id="12381" name="Rectangle 305"/>
            <p:cNvSpPr>
              <a:spLocks noChangeArrowheads="1"/>
            </p:cNvSpPr>
            <p:nvPr/>
          </p:nvSpPr>
          <p:spPr bwMode="auto">
            <a:xfrm>
              <a:off x="4035" y="1122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12</a:t>
              </a:r>
            </a:p>
          </p:txBody>
        </p:sp>
        <p:sp>
          <p:nvSpPr>
            <p:cNvPr id="12382" name="Rectangle 306"/>
            <p:cNvSpPr>
              <a:spLocks noChangeArrowheads="1"/>
            </p:cNvSpPr>
            <p:nvPr/>
          </p:nvSpPr>
          <p:spPr bwMode="auto">
            <a:xfrm>
              <a:off x="4206" y="1297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12</a:t>
              </a:r>
            </a:p>
          </p:txBody>
        </p:sp>
        <p:sp>
          <p:nvSpPr>
            <p:cNvPr id="12383" name="Rectangle 307"/>
            <p:cNvSpPr>
              <a:spLocks noChangeArrowheads="1"/>
            </p:cNvSpPr>
            <p:nvPr/>
          </p:nvSpPr>
          <p:spPr bwMode="auto">
            <a:xfrm>
              <a:off x="4009" y="1822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12</a:t>
              </a:r>
            </a:p>
          </p:txBody>
        </p:sp>
        <p:sp>
          <p:nvSpPr>
            <p:cNvPr id="12384" name="Rectangle 308"/>
            <p:cNvSpPr>
              <a:spLocks noChangeArrowheads="1"/>
            </p:cNvSpPr>
            <p:nvPr/>
          </p:nvSpPr>
          <p:spPr bwMode="auto">
            <a:xfrm>
              <a:off x="3840" y="2007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12</a:t>
              </a:r>
            </a:p>
          </p:txBody>
        </p:sp>
        <p:sp>
          <p:nvSpPr>
            <p:cNvPr id="12385" name="Rectangle 309"/>
            <p:cNvSpPr>
              <a:spLocks noChangeArrowheads="1"/>
            </p:cNvSpPr>
            <p:nvPr/>
          </p:nvSpPr>
          <p:spPr bwMode="auto">
            <a:xfrm>
              <a:off x="4206" y="1647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12</a:t>
              </a:r>
            </a:p>
          </p:txBody>
        </p:sp>
        <p:sp>
          <p:nvSpPr>
            <p:cNvPr id="12386" name="Rectangle 310"/>
            <p:cNvSpPr>
              <a:spLocks noChangeArrowheads="1"/>
            </p:cNvSpPr>
            <p:nvPr/>
          </p:nvSpPr>
          <p:spPr bwMode="auto">
            <a:xfrm>
              <a:off x="4035" y="2179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12</a:t>
              </a:r>
            </a:p>
          </p:txBody>
        </p:sp>
        <p:sp>
          <p:nvSpPr>
            <p:cNvPr id="12387" name="Rectangle 311"/>
            <p:cNvSpPr>
              <a:spLocks noChangeArrowheads="1"/>
            </p:cNvSpPr>
            <p:nvPr/>
          </p:nvSpPr>
          <p:spPr bwMode="auto">
            <a:xfrm>
              <a:off x="4206" y="2363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12</a:t>
              </a:r>
            </a:p>
          </p:txBody>
        </p:sp>
        <p:sp>
          <p:nvSpPr>
            <p:cNvPr id="12388" name="Rectangle 312"/>
            <p:cNvSpPr>
              <a:spLocks noChangeArrowheads="1"/>
            </p:cNvSpPr>
            <p:nvPr/>
          </p:nvSpPr>
          <p:spPr bwMode="auto">
            <a:xfrm>
              <a:off x="4398" y="2548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12</a:t>
              </a:r>
            </a:p>
          </p:txBody>
        </p:sp>
        <p:sp>
          <p:nvSpPr>
            <p:cNvPr id="12389" name="Rectangle 313"/>
            <p:cNvSpPr>
              <a:spLocks noChangeArrowheads="1"/>
            </p:cNvSpPr>
            <p:nvPr/>
          </p:nvSpPr>
          <p:spPr bwMode="auto">
            <a:xfrm>
              <a:off x="4567" y="2723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12</a:t>
              </a:r>
            </a:p>
          </p:txBody>
        </p:sp>
      </p:grpSp>
      <p:grpSp>
        <p:nvGrpSpPr>
          <p:cNvPr id="12308" name="Group 349"/>
          <p:cNvGrpSpPr>
            <a:grpSpLocks/>
          </p:cNvGrpSpPr>
          <p:nvPr/>
        </p:nvGrpSpPr>
        <p:grpSpPr bwMode="auto">
          <a:xfrm>
            <a:off x="679450" y="1196975"/>
            <a:ext cx="7312025" cy="5197475"/>
            <a:chOff x="428" y="754"/>
            <a:chExt cx="4606" cy="3274"/>
          </a:xfrm>
        </p:grpSpPr>
        <p:sp>
          <p:nvSpPr>
            <p:cNvPr id="12322" name="Rectangle 315"/>
            <p:cNvSpPr>
              <a:spLocks noChangeArrowheads="1"/>
            </p:cNvSpPr>
            <p:nvPr/>
          </p:nvSpPr>
          <p:spPr bwMode="auto">
            <a:xfrm>
              <a:off x="2049" y="758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13</a:t>
              </a:r>
            </a:p>
          </p:txBody>
        </p:sp>
        <p:sp>
          <p:nvSpPr>
            <p:cNvPr id="12323" name="Rectangle 316"/>
            <p:cNvSpPr>
              <a:spLocks noChangeArrowheads="1"/>
            </p:cNvSpPr>
            <p:nvPr/>
          </p:nvSpPr>
          <p:spPr bwMode="auto">
            <a:xfrm>
              <a:off x="1868" y="930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13</a:t>
              </a:r>
            </a:p>
          </p:txBody>
        </p:sp>
        <p:sp>
          <p:nvSpPr>
            <p:cNvPr id="12324" name="Rectangle 317"/>
            <p:cNvSpPr>
              <a:spLocks noChangeArrowheads="1"/>
            </p:cNvSpPr>
            <p:nvPr/>
          </p:nvSpPr>
          <p:spPr bwMode="auto">
            <a:xfrm>
              <a:off x="1699" y="1110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13</a:t>
              </a:r>
            </a:p>
          </p:txBody>
        </p:sp>
        <p:sp>
          <p:nvSpPr>
            <p:cNvPr id="12325" name="Rectangle 318"/>
            <p:cNvSpPr>
              <a:spLocks noChangeArrowheads="1"/>
            </p:cNvSpPr>
            <p:nvPr/>
          </p:nvSpPr>
          <p:spPr bwMode="auto">
            <a:xfrm>
              <a:off x="1517" y="1290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13</a:t>
              </a:r>
            </a:p>
          </p:txBody>
        </p:sp>
        <p:sp>
          <p:nvSpPr>
            <p:cNvPr id="12326" name="Rectangle 319"/>
            <p:cNvSpPr>
              <a:spLocks noChangeArrowheads="1"/>
            </p:cNvSpPr>
            <p:nvPr/>
          </p:nvSpPr>
          <p:spPr bwMode="auto">
            <a:xfrm>
              <a:off x="4216" y="3265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13</a:t>
              </a:r>
            </a:p>
          </p:txBody>
        </p:sp>
        <p:sp>
          <p:nvSpPr>
            <p:cNvPr id="12327" name="Rectangle 320"/>
            <p:cNvSpPr>
              <a:spLocks noChangeArrowheads="1"/>
            </p:cNvSpPr>
            <p:nvPr/>
          </p:nvSpPr>
          <p:spPr bwMode="auto">
            <a:xfrm>
              <a:off x="4035" y="3442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13</a:t>
              </a:r>
            </a:p>
          </p:txBody>
        </p:sp>
        <p:sp>
          <p:nvSpPr>
            <p:cNvPr id="12328" name="Rectangle 321"/>
            <p:cNvSpPr>
              <a:spLocks noChangeArrowheads="1"/>
            </p:cNvSpPr>
            <p:nvPr/>
          </p:nvSpPr>
          <p:spPr bwMode="auto">
            <a:xfrm>
              <a:off x="3866" y="3628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13</a:t>
              </a:r>
            </a:p>
          </p:txBody>
        </p:sp>
        <p:sp>
          <p:nvSpPr>
            <p:cNvPr id="12329" name="Rectangle 322"/>
            <p:cNvSpPr>
              <a:spLocks noChangeArrowheads="1"/>
            </p:cNvSpPr>
            <p:nvPr/>
          </p:nvSpPr>
          <p:spPr bwMode="auto">
            <a:xfrm>
              <a:off x="3684" y="3799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13</a:t>
              </a:r>
            </a:p>
          </p:txBody>
        </p:sp>
        <p:sp>
          <p:nvSpPr>
            <p:cNvPr id="12330" name="Rectangle 323"/>
            <p:cNvSpPr>
              <a:spLocks noChangeArrowheads="1"/>
            </p:cNvSpPr>
            <p:nvPr/>
          </p:nvSpPr>
          <p:spPr bwMode="auto">
            <a:xfrm>
              <a:off x="4592" y="2905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13</a:t>
              </a:r>
            </a:p>
          </p:txBody>
        </p:sp>
        <p:sp>
          <p:nvSpPr>
            <p:cNvPr id="12331" name="Rectangle 324"/>
            <p:cNvSpPr>
              <a:spLocks noChangeArrowheads="1"/>
            </p:cNvSpPr>
            <p:nvPr/>
          </p:nvSpPr>
          <p:spPr bwMode="auto">
            <a:xfrm>
              <a:off x="4411" y="3080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13</a:t>
              </a:r>
            </a:p>
          </p:txBody>
        </p:sp>
        <p:sp>
          <p:nvSpPr>
            <p:cNvPr id="12332" name="Rectangle 325"/>
            <p:cNvSpPr>
              <a:spLocks noChangeArrowheads="1"/>
            </p:cNvSpPr>
            <p:nvPr/>
          </p:nvSpPr>
          <p:spPr bwMode="auto">
            <a:xfrm>
              <a:off x="960" y="1813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13</a:t>
              </a:r>
            </a:p>
          </p:txBody>
        </p:sp>
        <p:sp>
          <p:nvSpPr>
            <p:cNvPr id="12333" name="Rectangle 326"/>
            <p:cNvSpPr>
              <a:spLocks noChangeArrowheads="1"/>
            </p:cNvSpPr>
            <p:nvPr/>
          </p:nvSpPr>
          <p:spPr bwMode="auto">
            <a:xfrm>
              <a:off x="778" y="2001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13</a:t>
              </a:r>
            </a:p>
          </p:txBody>
        </p:sp>
        <p:sp>
          <p:nvSpPr>
            <p:cNvPr id="12334" name="Rectangle 327"/>
            <p:cNvSpPr>
              <a:spLocks noChangeArrowheads="1"/>
            </p:cNvSpPr>
            <p:nvPr/>
          </p:nvSpPr>
          <p:spPr bwMode="auto">
            <a:xfrm>
              <a:off x="609" y="2191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13</a:t>
              </a:r>
            </a:p>
          </p:txBody>
        </p:sp>
        <p:sp>
          <p:nvSpPr>
            <p:cNvPr id="12335" name="Rectangle 328"/>
            <p:cNvSpPr>
              <a:spLocks noChangeArrowheads="1"/>
            </p:cNvSpPr>
            <p:nvPr/>
          </p:nvSpPr>
          <p:spPr bwMode="auto">
            <a:xfrm>
              <a:off x="428" y="2361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13</a:t>
              </a:r>
            </a:p>
          </p:txBody>
        </p:sp>
        <p:sp>
          <p:nvSpPr>
            <p:cNvPr id="12336" name="Rectangle 329"/>
            <p:cNvSpPr>
              <a:spLocks noChangeArrowheads="1"/>
            </p:cNvSpPr>
            <p:nvPr/>
          </p:nvSpPr>
          <p:spPr bwMode="auto">
            <a:xfrm>
              <a:off x="1129" y="3080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13</a:t>
              </a:r>
            </a:p>
          </p:txBody>
        </p:sp>
        <p:sp>
          <p:nvSpPr>
            <p:cNvPr id="12337" name="Rectangle 330"/>
            <p:cNvSpPr>
              <a:spLocks noChangeArrowheads="1"/>
            </p:cNvSpPr>
            <p:nvPr/>
          </p:nvSpPr>
          <p:spPr bwMode="auto">
            <a:xfrm>
              <a:off x="973" y="2905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13</a:t>
              </a:r>
            </a:p>
          </p:txBody>
        </p:sp>
        <p:sp>
          <p:nvSpPr>
            <p:cNvPr id="12338" name="Rectangle 331"/>
            <p:cNvSpPr>
              <a:spLocks noChangeArrowheads="1"/>
            </p:cNvSpPr>
            <p:nvPr/>
          </p:nvSpPr>
          <p:spPr bwMode="auto">
            <a:xfrm>
              <a:off x="596" y="2545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13</a:t>
              </a:r>
            </a:p>
          </p:txBody>
        </p:sp>
        <p:sp>
          <p:nvSpPr>
            <p:cNvPr id="12339" name="Rectangle 332"/>
            <p:cNvSpPr>
              <a:spLocks noChangeArrowheads="1"/>
            </p:cNvSpPr>
            <p:nvPr/>
          </p:nvSpPr>
          <p:spPr bwMode="auto">
            <a:xfrm>
              <a:off x="791" y="2730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13</a:t>
              </a:r>
            </a:p>
          </p:txBody>
        </p:sp>
        <p:sp>
          <p:nvSpPr>
            <p:cNvPr id="12340" name="Rectangle 333"/>
            <p:cNvSpPr>
              <a:spLocks noChangeArrowheads="1"/>
            </p:cNvSpPr>
            <p:nvPr/>
          </p:nvSpPr>
          <p:spPr bwMode="auto">
            <a:xfrm>
              <a:off x="1855" y="3799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13</a:t>
              </a:r>
            </a:p>
          </p:txBody>
        </p:sp>
        <p:sp>
          <p:nvSpPr>
            <p:cNvPr id="12341" name="Rectangle 334"/>
            <p:cNvSpPr>
              <a:spLocks noChangeArrowheads="1"/>
            </p:cNvSpPr>
            <p:nvPr/>
          </p:nvSpPr>
          <p:spPr bwMode="auto">
            <a:xfrm>
              <a:off x="1698" y="3628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13</a:t>
              </a:r>
            </a:p>
          </p:txBody>
        </p:sp>
        <p:sp>
          <p:nvSpPr>
            <p:cNvPr id="12342" name="Rectangle 335"/>
            <p:cNvSpPr>
              <a:spLocks noChangeArrowheads="1"/>
            </p:cNvSpPr>
            <p:nvPr/>
          </p:nvSpPr>
          <p:spPr bwMode="auto">
            <a:xfrm>
              <a:off x="1322" y="3265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13</a:t>
              </a:r>
            </a:p>
          </p:txBody>
        </p:sp>
        <p:sp>
          <p:nvSpPr>
            <p:cNvPr id="12343" name="Rectangle 336"/>
            <p:cNvSpPr>
              <a:spLocks noChangeArrowheads="1"/>
            </p:cNvSpPr>
            <p:nvPr/>
          </p:nvSpPr>
          <p:spPr bwMode="auto">
            <a:xfrm>
              <a:off x="1517" y="3442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13</a:t>
              </a:r>
            </a:p>
          </p:txBody>
        </p:sp>
        <p:sp>
          <p:nvSpPr>
            <p:cNvPr id="12344" name="Rectangle 337"/>
            <p:cNvSpPr>
              <a:spLocks noChangeArrowheads="1"/>
            </p:cNvSpPr>
            <p:nvPr/>
          </p:nvSpPr>
          <p:spPr bwMode="auto">
            <a:xfrm>
              <a:off x="3865" y="754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13</a:t>
              </a:r>
            </a:p>
          </p:txBody>
        </p:sp>
        <p:sp>
          <p:nvSpPr>
            <p:cNvPr id="12345" name="Rectangle 338"/>
            <p:cNvSpPr>
              <a:spLocks noChangeArrowheads="1"/>
            </p:cNvSpPr>
            <p:nvPr/>
          </p:nvSpPr>
          <p:spPr bwMode="auto">
            <a:xfrm>
              <a:off x="4567" y="1473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13</a:t>
              </a:r>
            </a:p>
          </p:txBody>
        </p:sp>
        <p:sp>
          <p:nvSpPr>
            <p:cNvPr id="12346" name="Rectangle 339"/>
            <p:cNvSpPr>
              <a:spLocks noChangeArrowheads="1"/>
            </p:cNvSpPr>
            <p:nvPr/>
          </p:nvSpPr>
          <p:spPr bwMode="auto">
            <a:xfrm>
              <a:off x="4410" y="1297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13</a:t>
              </a:r>
            </a:p>
          </p:txBody>
        </p:sp>
        <p:sp>
          <p:nvSpPr>
            <p:cNvPr id="12347" name="Rectangle 340"/>
            <p:cNvSpPr>
              <a:spLocks noChangeArrowheads="1"/>
            </p:cNvSpPr>
            <p:nvPr/>
          </p:nvSpPr>
          <p:spPr bwMode="auto">
            <a:xfrm>
              <a:off x="4034" y="938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13</a:t>
              </a:r>
            </a:p>
          </p:txBody>
        </p:sp>
        <p:sp>
          <p:nvSpPr>
            <p:cNvPr id="12348" name="Rectangle 341"/>
            <p:cNvSpPr>
              <a:spLocks noChangeArrowheads="1"/>
            </p:cNvSpPr>
            <p:nvPr/>
          </p:nvSpPr>
          <p:spPr bwMode="auto">
            <a:xfrm>
              <a:off x="4229" y="1123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13</a:t>
              </a:r>
            </a:p>
          </p:txBody>
        </p:sp>
        <p:sp>
          <p:nvSpPr>
            <p:cNvPr id="12349" name="Rectangle 342"/>
            <p:cNvSpPr>
              <a:spLocks noChangeArrowheads="1"/>
            </p:cNvSpPr>
            <p:nvPr/>
          </p:nvSpPr>
          <p:spPr bwMode="auto">
            <a:xfrm>
              <a:off x="4021" y="2009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13</a:t>
              </a:r>
            </a:p>
          </p:txBody>
        </p:sp>
        <p:sp>
          <p:nvSpPr>
            <p:cNvPr id="12350" name="Rectangle 343"/>
            <p:cNvSpPr>
              <a:spLocks noChangeArrowheads="1"/>
            </p:cNvSpPr>
            <p:nvPr/>
          </p:nvSpPr>
          <p:spPr bwMode="auto">
            <a:xfrm>
              <a:off x="4397" y="1649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13</a:t>
              </a:r>
            </a:p>
          </p:txBody>
        </p:sp>
        <p:sp>
          <p:nvSpPr>
            <p:cNvPr id="12351" name="Rectangle 344"/>
            <p:cNvSpPr>
              <a:spLocks noChangeArrowheads="1"/>
            </p:cNvSpPr>
            <p:nvPr/>
          </p:nvSpPr>
          <p:spPr bwMode="auto">
            <a:xfrm>
              <a:off x="4216" y="1822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13</a:t>
              </a:r>
            </a:p>
          </p:txBody>
        </p:sp>
        <p:sp>
          <p:nvSpPr>
            <p:cNvPr id="12352" name="Rectangle 345"/>
            <p:cNvSpPr>
              <a:spLocks noChangeArrowheads="1"/>
            </p:cNvSpPr>
            <p:nvPr/>
          </p:nvSpPr>
          <p:spPr bwMode="auto">
            <a:xfrm>
              <a:off x="4216" y="2181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13</a:t>
              </a:r>
            </a:p>
          </p:txBody>
        </p:sp>
        <p:sp>
          <p:nvSpPr>
            <p:cNvPr id="12353" name="Rectangle 346"/>
            <p:cNvSpPr>
              <a:spLocks noChangeArrowheads="1"/>
            </p:cNvSpPr>
            <p:nvPr/>
          </p:nvSpPr>
          <p:spPr bwMode="auto">
            <a:xfrm>
              <a:off x="4760" y="2724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13</a:t>
              </a:r>
            </a:p>
          </p:txBody>
        </p:sp>
        <p:sp>
          <p:nvSpPr>
            <p:cNvPr id="12354" name="Rectangle 347"/>
            <p:cNvSpPr>
              <a:spLocks noChangeArrowheads="1"/>
            </p:cNvSpPr>
            <p:nvPr/>
          </p:nvSpPr>
          <p:spPr bwMode="auto">
            <a:xfrm>
              <a:off x="4384" y="2364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13</a:t>
              </a:r>
            </a:p>
          </p:txBody>
        </p:sp>
        <p:sp>
          <p:nvSpPr>
            <p:cNvPr id="12355" name="Rectangle 348"/>
            <p:cNvSpPr>
              <a:spLocks noChangeArrowheads="1"/>
            </p:cNvSpPr>
            <p:nvPr/>
          </p:nvSpPr>
          <p:spPr bwMode="auto">
            <a:xfrm>
              <a:off x="4580" y="2549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nl-NL" sz="1800" b="1">
                  <a:solidFill>
                    <a:schemeClr val="hlink"/>
                  </a:solidFill>
                  <a:latin typeface="Arial" charset="0"/>
                </a:rPr>
                <a:t>13</a:t>
              </a:r>
            </a:p>
          </p:txBody>
        </p:sp>
      </p:grpSp>
      <p:sp>
        <p:nvSpPr>
          <p:cNvPr id="12309" name="Rectangle 350"/>
          <p:cNvSpPr>
            <a:spLocks noChangeArrowheads="1"/>
          </p:cNvSpPr>
          <p:nvPr/>
        </p:nvSpPr>
        <p:spPr bwMode="auto">
          <a:xfrm>
            <a:off x="2471738" y="2325688"/>
            <a:ext cx="301625" cy="280987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0" name="Rectangle 351"/>
          <p:cNvSpPr>
            <a:spLocks noChangeArrowheads="1"/>
          </p:cNvSpPr>
          <p:nvPr/>
        </p:nvSpPr>
        <p:spPr bwMode="auto">
          <a:xfrm>
            <a:off x="2740025" y="2325688"/>
            <a:ext cx="301625" cy="280987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1" name="Rectangle 352"/>
          <p:cNvSpPr>
            <a:spLocks noChangeArrowheads="1"/>
          </p:cNvSpPr>
          <p:nvPr/>
        </p:nvSpPr>
        <p:spPr bwMode="auto">
          <a:xfrm>
            <a:off x="3028950" y="2325688"/>
            <a:ext cx="301625" cy="280987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2" name="Rectangle 353"/>
          <p:cNvSpPr>
            <a:spLocks noChangeArrowheads="1"/>
          </p:cNvSpPr>
          <p:nvPr/>
        </p:nvSpPr>
        <p:spPr bwMode="auto">
          <a:xfrm>
            <a:off x="3317875" y="2325688"/>
            <a:ext cx="301625" cy="280987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Rectangle 354"/>
          <p:cNvSpPr>
            <a:spLocks noChangeArrowheads="1"/>
          </p:cNvSpPr>
          <p:nvPr/>
        </p:nvSpPr>
        <p:spPr bwMode="auto">
          <a:xfrm>
            <a:off x="3317875" y="2614613"/>
            <a:ext cx="301625" cy="2794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4" name="Rectangle 355"/>
          <p:cNvSpPr>
            <a:spLocks noChangeArrowheads="1"/>
          </p:cNvSpPr>
          <p:nvPr/>
        </p:nvSpPr>
        <p:spPr bwMode="auto">
          <a:xfrm>
            <a:off x="3317875" y="2901950"/>
            <a:ext cx="301625" cy="2794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Rectangle 356"/>
          <p:cNvSpPr>
            <a:spLocks noChangeArrowheads="1"/>
          </p:cNvSpPr>
          <p:nvPr/>
        </p:nvSpPr>
        <p:spPr bwMode="auto">
          <a:xfrm>
            <a:off x="3317875" y="3190875"/>
            <a:ext cx="301625" cy="2794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6" name="Rectangle 357"/>
          <p:cNvSpPr>
            <a:spLocks noChangeArrowheads="1"/>
          </p:cNvSpPr>
          <p:nvPr/>
        </p:nvSpPr>
        <p:spPr bwMode="auto">
          <a:xfrm>
            <a:off x="3317875" y="3478213"/>
            <a:ext cx="301625" cy="280987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7" name="Rectangle 358"/>
          <p:cNvSpPr>
            <a:spLocks noChangeArrowheads="1"/>
          </p:cNvSpPr>
          <p:nvPr/>
        </p:nvSpPr>
        <p:spPr bwMode="auto">
          <a:xfrm>
            <a:off x="3317875" y="3767138"/>
            <a:ext cx="301625" cy="280987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8" name="Rectangle 359"/>
          <p:cNvSpPr>
            <a:spLocks noChangeArrowheads="1"/>
          </p:cNvSpPr>
          <p:nvPr/>
        </p:nvSpPr>
        <p:spPr bwMode="auto">
          <a:xfrm>
            <a:off x="3606800" y="3767138"/>
            <a:ext cx="300038" cy="280987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9" name="Rectangle 360"/>
          <p:cNvSpPr>
            <a:spLocks noChangeArrowheads="1"/>
          </p:cNvSpPr>
          <p:nvPr/>
        </p:nvSpPr>
        <p:spPr bwMode="auto">
          <a:xfrm>
            <a:off x="3894138" y="3767138"/>
            <a:ext cx="300037" cy="280987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0" name="Rectangle 361"/>
          <p:cNvSpPr>
            <a:spLocks noChangeArrowheads="1"/>
          </p:cNvSpPr>
          <p:nvPr/>
        </p:nvSpPr>
        <p:spPr bwMode="auto">
          <a:xfrm>
            <a:off x="4181475" y="3767138"/>
            <a:ext cx="300038" cy="280987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938" name="Rectangle 36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Maze run example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2030413" y="2684463"/>
            <a:ext cx="1270000" cy="427037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168650" y="4376738"/>
            <a:ext cx="1001713" cy="1003300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4881563" y="2397125"/>
            <a:ext cx="430212" cy="2109788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317" name="Group 11"/>
          <p:cNvGrpSpPr>
            <a:grpSpLocks/>
          </p:cNvGrpSpPr>
          <p:nvPr/>
        </p:nvGrpSpPr>
        <p:grpSpPr bwMode="auto">
          <a:xfrm>
            <a:off x="1312863" y="2454275"/>
            <a:ext cx="6435725" cy="1816100"/>
            <a:chOff x="827" y="1546"/>
            <a:chExt cx="4054" cy="1144"/>
          </a:xfrm>
        </p:grpSpPr>
        <p:sp>
          <p:nvSpPr>
            <p:cNvPr id="13344" name="Oval 5"/>
            <p:cNvSpPr>
              <a:spLocks noChangeArrowheads="1"/>
            </p:cNvSpPr>
            <p:nvPr/>
          </p:nvSpPr>
          <p:spPr bwMode="auto">
            <a:xfrm>
              <a:off x="1523" y="2271"/>
              <a:ext cx="156" cy="156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5" name="Oval 6"/>
            <p:cNvSpPr>
              <a:spLocks noChangeArrowheads="1"/>
            </p:cNvSpPr>
            <p:nvPr/>
          </p:nvSpPr>
          <p:spPr bwMode="auto">
            <a:xfrm>
              <a:off x="4277" y="1546"/>
              <a:ext cx="156" cy="156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6" name="Rectangle 7"/>
            <p:cNvSpPr>
              <a:spLocks noChangeArrowheads="1"/>
            </p:cNvSpPr>
            <p:nvPr/>
          </p:nvSpPr>
          <p:spPr bwMode="auto">
            <a:xfrm>
              <a:off x="827" y="2442"/>
              <a:ext cx="639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nl-NL" sz="2000" b="1">
                  <a:solidFill>
                    <a:schemeClr val="hlink"/>
                  </a:solidFill>
                  <a:latin typeface="Arial" charset="0"/>
                </a:rPr>
                <a:t>source</a:t>
              </a:r>
            </a:p>
          </p:txBody>
        </p:sp>
        <p:sp>
          <p:nvSpPr>
            <p:cNvPr id="13347" name="Rectangle 8"/>
            <p:cNvSpPr>
              <a:spLocks noChangeArrowheads="1"/>
            </p:cNvSpPr>
            <p:nvPr/>
          </p:nvSpPr>
          <p:spPr bwMode="auto">
            <a:xfrm>
              <a:off x="4447" y="1745"/>
              <a:ext cx="43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nl-NL" sz="2000" b="1">
                  <a:latin typeface="Arial" charset="0"/>
                </a:rPr>
                <a:t>sink</a:t>
              </a:r>
            </a:p>
          </p:txBody>
        </p:sp>
        <p:sp>
          <p:nvSpPr>
            <p:cNvPr id="13348" name="Line 9"/>
            <p:cNvSpPr>
              <a:spLocks noChangeShapeType="1"/>
            </p:cNvSpPr>
            <p:nvPr/>
          </p:nvSpPr>
          <p:spPr bwMode="auto">
            <a:xfrm flipV="1">
              <a:off x="1375" y="2355"/>
              <a:ext cx="206" cy="15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9" name="Line 10"/>
            <p:cNvSpPr>
              <a:spLocks noChangeShapeType="1"/>
            </p:cNvSpPr>
            <p:nvPr/>
          </p:nvSpPr>
          <p:spPr bwMode="auto">
            <a:xfrm flipH="1" flipV="1">
              <a:off x="4359" y="1642"/>
              <a:ext cx="103" cy="15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318" name="Group 24"/>
          <p:cNvGrpSpPr>
            <a:grpSpLocks/>
          </p:cNvGrpSpPr>
          <p:nvPr/>
        </p:nvGrpSpPr>
        <p:grpSpPr bwMode="auto">
          <a:xfrm>
            <a:off x="798513" y="1184275"/>
            <a:ext cx="7735887" cy="5110163"/>
            <a:chOff x="503" y="746"/>
            <a:chExt cx="4873" cy="3219"/>
          </a:xfrm>
        </p:grpSpPr>
        <p:sp>
          <p:nvSpPr>
            <p:cNvPr id="13332" name="Line 12"/>
            <p:cNvSpPr>
              <a:spLocks noChangeShapeType="1"/>
            </p:cNvSpPr>
            <p:nvPr/>
          </p:nvSpPr>
          <p:spPr bwMode="auto">
            <a:xfrm>
              <a:off x="1226" y="746"/>
              <a:ext cx="0" cy="321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3" name="Line 13"/>
            <p:cNvSpPr>
              <a:spLocks noChangeShapeType="1"/>
            </p:cNvSpPr>
            <p:nvPr/>
          </p:nvSpPr>
          <p:spPr bwMode="auto">
            <a:xfrm flipH="1">
              <a:off x="1950" y="2026"/>
              <a:ext cx="1" cy="140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4" name="Line 14"/>
            <p:cNvSpPr>
              <a:spLocks noChangeShapeType="1"/>
            </p:cNvSpPr>
            <p:nvPr/>
          </p:nvSpPr>
          <p:spPr bwMode="auto">
            <a:xfrm>
              <a:off x="2131" y="759"/>
              <a:ext cx="0" cy="195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5" name="Line 15"/>
            <p:cNvSpPr>
              <a:spLocks noChangeShapeType="1"/>
            </p:cNvSpPr>
            <p:nvPr/>
          </p:nvSpPr>
          <p:spPr bwMode="auto">
            <a:xfrm>
              <a:off x="2675" y="759"/>
              <a:ext cx="0" cy="3167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6" name="Line 16"/>
            <p:cNvSpPr>
              <a:spLocks noChangeShapeType="1"/>
            </p:cNvSpPr>
            <p:nvPr/>
          </p:nvSpPr>
          <p:spPr bwMode="auto">
            <a:xfrm>
              <a:off x="3024" y="746"/>
              <a:ext cx="0" cy="321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7" name="Line 17"/>
            <p:cNvSpPr>
              <a:spLocks noChangeShapeType="1"/>
            </p:cNvSpPr>
            <p:nvPr/>
          </p:nvSpPr>
          <p:spPr bwMode="auto">
            <a:xfrm>
              <a:off x="3397" y="746"/>
              <a:ext cx="0" cy="321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8" name="Line 18"/>
            <p:cNvSpPr>
              <a:spLocks noChangeShapeType="1"/>
            </p:cNvSpPr>
            <p:nvPr/>
          </p:nvSpPr>
          <p:spPr bwMode="auto">
            <a:xfrm>
              <a:off x="503" y="1444"/>
              <a:ext cx="4861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9" name="Line 19"/>
            <p:cNvSpPr>
              <a:spLocks noChangeShapeType="1"/>
            </p:cNvSpPr>
            <p:nvPr/>
          </p:nvSpPr>
          <p:spPr bwMode="auto">
            <a:xfrm>
              <a:off x="503" y="1638"/>
              <a:ext cx="2521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0" name="Line 20"/>
            <p:cNvSpPr>
              <a:spLocks noChangeShapeType="1"/>
            </p:cNvSpPr>
            <p:nvPr/>
          </p:nvSpPr>
          <p:spPr bwMode="auto">
            <a:xfrm>
              <a:off x="503" y="2013"/>
              <a:ext cx="2521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1" name="Line 21"/>
            <p:cNvSpPr>
              <a:spLocks noChangeShapeType="1"/>
            </p:cNvSpPr>
            <p:nvPr/>
          </p:nvSpPr>
          <p:spPr bwMode="auto">
            <a:xfrm>
              <a:off x="503" y="2712"/>
              <a:ext cx="2521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2" name="Line 22"/>
            <p:cNvSpPr>
              <a:spLocks noChangeShapeType="1"/>
            </p:cNvSpPr>
            <p:nvPr/>
          </p:nvSpPr>
          <p:spPr bwMode="auto">
            <a:xfrm>
              <a:off x="2675" y="2905"/>
              <a:ext cx="2689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3" name="Line 23"/>
            <p:cNvSpPr>
              <a:spLocks noChangeShapeType="1"/>
            </p:cNvSpPr>
            <p:nvPr/>
          </p:nvSpPr>
          <p:spPr bwMode="auto">
            <a:xfrm>
              <a:off x="503" y="3436"/>
              <a:ext cx="4873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319" name="Group 27"/>
          <p:cNvGrpSpPr>
            <a:grpSpLocks/>
          </p:cNvGrpSpPr>
          <p:nvPr/>
        </p:nvGrpSpPr>
        <p:grpSpPr bwMode="auto">
          <a:xfrm>
            <a:off x="838200" y="3236913"/>
            <a:ext cx="3960813" cy="3057525"/>
            <a:chOff x="528" y="2039"/>
            <a:chExt cx="2495" cy="1926"/>
          </a:xfrm>
        </p:grpSpPr>
        <p:sp>
          <p:nvSpPr>
            <p:cNvPr id="13330" name="Line 25"/>
            <p:cNvSpPr>
              <a:spLocks noChangeShapeType="1"/>
            </p:cNvSpPr>
            <p:nvPr/>
          </p:nvSpPr>
          <p:spPr bwMode="auto">
            <a:xfrm>
              <a:off x="1601" y="2039"/>
              <a:ext cx="0" cy="1926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1" name="Line 26"/>
            <p:cNvSpPr>
              <a:spLocks noChangeShapeType="1"/>
            </p:cNvSpPr>
            <p:nvPr/>
          </p:nvSpPr>
          <p:spPr bwMode="auto">
            <a:xfrm>
              <a:off x="528" y="2349"/>
              <a:ext cx="2495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320" name="Group 30"/>
          <p:cNvGrpSpPr>
            <a:grpSpLocks/>
          </p:cNvGrpSpPr>
          <p:nvPr/>
        </p:nvGrpSpPr>
        <p:grpSpPr bwMode="auto">
          <a:xfrm>
            <a:off x="5414963" y="1149350"/>
            <a:ext cx="3181350" cy="5110163"/>
            <a:chOff x="3411" y="724"/>
            <a:chExt cx="2004" cy="3219"/>
          </a:xfrm>
        </p:grpSpPr>
        <p:sp>
          <p:nvSpPr>
            <p:cNvPr id="13328" name="Line 28"/>
            <p:cNvSpPr>
              <a:spLocks noChangeShapeType="1"/>
            </p:cNvSpPr>
            <p:nvPr/>
          </p:nvSpPr>
          <p:spPr bwMode="auto">
            <a:xfrm>
              <a:off x="3411" y="1638"/>
              <a:ext cx="200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9" name="Line 29"/>
            <p:cNvSpPr>
              <a:spLocks noChangeShapeType="1"/>
            </p:cNvSpPr>
            <p:nvPr/>
          </p:nvSpPr>
          <p:spPr bwMode="auto">
            <a:xfrm flipV="1">
              <a:off x="4355" y="724"/>
              <a:ext cx="0" cy="3219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21" name="Line 31"/>
          <p:cNvSpPr>
            <a:spLocks noChangeShapeType="1"/>
          </p:cNvSpPr>
          <p:nvPr/>
        </p:nvSpPr>
        <p:spPr bwMode="auto">
          <a:xfrm>
            <a:off x="3375025" y="1185863"/>
            <a:ext cx="0" cy="311785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2" name="Line 32"/>
          <p:cNvSpPr>
            <a:spLocks noChangeShapeType="1"/>
          </p:cNvSpPr>
          <p:nvPr/>
        </p:nvSpPr>
        <p:spPr bwMode="auto">
          <a:xfrm>
            <a:off x="858838" y="2292350"/>
            <a:ext cx="773747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3" name="Line 33"/>
          <p:cNvSpPr>
            <a:spLocks noChangeShapeType="1"/>
          </p:cNvSpPr>
          <p:nvPr/>
        </p:nvSpPr>
        <p:spPr bwMode="auto">
          <a:xfrm>
            <a:off x="2541588" y="3729038"/>
            <a:ext cx="820737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4" name="Line 34"/>
          <p:cNvSpPr>
            <a:spLocks noChangeShapeType="1"/>
          </p:cNvSpPr>
          <p:nvPr/>
        </p:nvSpPr>
        <p:spPr bwMode="auto">
          <a:xfrm flipV="1">
            <a:off x="3384550" y="2278063"/>
            <a:ext cx="0" cy="1436687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5" name="Line 35"/>
          <p:cNvSpPr>
            <a:spLocks noChangeShapeType="1"/>
          </p:cNvSpPr>
          <p:nvPr/>
        </p:nvSpPr>
        <p:spPr bwMode="auto">
          <a:xfrm>
            <a:off x="3424238" y="2295525"/>
            <a:ext cx="3489325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6" name="Line 36"/>
          <p:cNvSpPr>
            <a:spLocks noChangeShapeType="1"/>
          </p:cNvSpPr>
          <p:nvPr/>
        </p:nvSpPr>
        <p:spPr bwMode="auto">
          <a:xfrm flipV="1">
            <a:off x="6913563" y="2281238"/>
            <a:ext cx="0" cy="307975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61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Line search example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668338" y="1371600"/>
            <a:ext cx="7978775" cy="736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84138" tIns="42863" rIns="84138" bIns="42863"/>
          <a:lstStyle/>
          <a:p>
            <a:pPr marL="357188" indent="-357188" defTabSz="846138">
              <a:lnSpc>
                <a:spcPct val="87000"/>
              </a:lnSpc>
              <a:spcBef>
                <a:spcPct val="50000"/>
              </a:spcBef>
              <a:buClr>
                <a:schemeClr val="hlink"/>
              </a:buClr>
              <a:buSzPct val="100000"/>
              <a:buFont typeface="Wingdings" pitchFamily="2" charset="2"/>
              <a:buChar char="l"/>
            </a:pPr>
            <a:r>
              <a:rPr lang="nl-NL" sz="2200" b="1">
                <a:latin typeface="Arial" charset="0"/>
              </a:rPr>
              <a:t>Clustering groups of modules and clustering groups generates a partitioning tree  bottom-up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677863" y="2314575"/>
            <a:ext cx="8229600" cy="793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84138" tIns="42863" rIns="84138" bIns="42863"/>
          <a:lstStyle/>
          <a:p>
            <a:pPr marL="357188" indent="-357188" defTabSz="846138">
              <a:spcBef>
                <a:spcPct val="50000"/>
              </a:spcBef>
              <a:buClr>
                <a:schemeClr val="hlink"/>
              </a:buClr>
              <a:buSzPct val="100000"/>
              <a:buFont typeface="Wingdings" pitchFamily="2" charset="2"/>
              <a:buChar char="l"/>
            </a:pPr>
            <a:r>
              <a:rPr lang="nl-NL" sz="2200" b="1">
                <a:latin typeface="Arial" charset="0"/>
              </a:rPr>
              <a:t>Floorplanning can be seen as a labeling of the nodes in the partitioning tree with patterns</a:t>
            </a:r>
          </a:p>
        </p:txBody>
      </p:sp>
      <p:grpSp>
        <p:nvGrpSpPr>
          <p:cNvPr id="14340" name="Group 15"/>
          <p:cNvGrpSpPr>
            <a:grpSpLocks/>
          </p:cNvGrpSpPr>
          <p:nvPr/>
        </p:nvGrpSpPr>
        <p:grpSpPr bwMode="auto">
          <a:xfrm>
            <a:off x="822325" y="5972175"/>
            <a:ext cx="7588250" cy="265113"/>
            <a:chOff x="518" y="3762"/>
            <a:chExt cx="4780" cy="167"/>
          </a:xfrm>
        </p:grpSpPr>
        <p:sp>
          <p:nvSpPr>
            <p:cNvPr id="14438" name="Rectangle 4"/>
            <p:cNvSpPr>
              <a:spLocks noChangeArrowheads="1"/>
            </p:cNvSpPr>
            <p:nvPr/>
          </p:nvSpPr>
          <p:spPr bwMode="auto">
            <a:xfrm>
              <a:off x="518" y="3762"/>
              <a:ext cx="168" cy="1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9" name="Rectangle 5"/>
            <p:cNvSpPr>
              <a:spLocks noChangeArrowheads="1"/>
            </p:cNvSpPr>
            <p:nvPr/>
          </p:nvSpPr>
          <p:spPr bwMode="auto">
            <a:xfrm>
              <a:off x="1103" y="3762"/>
              <a:ext cx="166" cy="1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0" name="Rectangle 6"/>
            <p:cNvSpPr>
              <a:spLocks noChangeArrowheads="1"/>
            </p:cNvSpPr>
            <p:nvPr/>
          </p:nvSpPr>
          <p:spPr bwMode="auto">
            <a:xfrm>
              <a:off x="1635" y="3762"/>
              <a:ext cx="169" cy="1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1" name="Rectangle 7"/>
            <p:cNvSpPr>
              <a:spLocks noChangeArrowheads="1"/>
            </p:cNvSpPr>
            <p:nvPr/>
          </p:nvSpPr>
          <p:spPr bwMode="auto">
            <a:xfrm>
              <a:off x="2417" y="3762"/>
              <a:ext cx="168" cy="1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2" name="Rectangle 8"/>
            <p:cNvSpPr>
              <a:spLocks noChangeArrowheads="1"/>
            </p:cNvSpPr>
            <p:nvPr/>
          </p:nvSpPr>
          <p:spPr bwMode="auto">
            <a:xfrm>
              <a:off x="2040" y="3762"/>
              <a:ext cx="167" cy="1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3" name="Rectangle 9"/>
            <p:cNvSpPr>
              <a:spLocks noChangeArrowheads="1"/>
            </p:cNvSpPr>
            <p:nvPr/>
          </p:nvSpPr>
          <p:spPr bwMode="auto">
            <a:xfrm>
              <a:off x="2938" y="3762"/>
              <a:ext cx="166" cy="1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4" name="Rectangle 10"/>
            <p:cNvSpPr>
              <a:spLocks noChangeArrowheads="1"/>
            </p:cNvSpPr>
            <p:nvPr/>
          </p:nvSpPr>
          <p:spPr bwMode="auto">
            <a:xfrm>
              <a:off x="3684" y="3762"/>
              <a:ext cx="168" cy="1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5" name="Rectangle 11"/>
            <p:cNvSpPr>
              <a:spLocks noChangeArrowheads="1"/>
            </p:cNvSpPr>
            <p:nvPr/>
          </p:nvSpPr>
          <p:spPr bwMode="auto">
            <a:xfrm>
              <a:off x="3386" y="3762"/>
              <a:ext cx="167" cy="1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6" name="Rectangle 12"/>
            <p:cNvSpPr>
              <a:spLocks noChangeArrowheads="1"/>
            </p:cNvSpPr>
            <p:nvPr/>
          </p:nvSpPr>
          <p:spPr bwMode="auto">
            <a:xfrm>
              <a:off x="4547" y="3762"/>
              <a:ext cx="166" cy="1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7" name="Rectangle 13"/>
            <p:cNvSpPr>
              <a:spLocks noChangeArrowheads="1"/>
            </p:cNvSpPr>
            <p:nvPr/>
          </p:nvSpPr>
          <p:spPr bwMode="auto">
            <a:xfrm>
              <a:off x="5130" y="3762"/>
              <a:ext cx="168" cy="1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8" name="Rectangle 14"/>
            <p:cNvSpPr>
              <a:spLocks noChangeArrowheads="1"/>
            </p:cNvSpPr>
            <p:nvPr/>
          </p:nvSpPr>
          <p:spPr bwMode="auto">
            <a:xfrm>
              <a:off x="4100" y="3762"/>
              <a:ext cx="169" cy="1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341" name="Group 27"/>
          <p:cNvGrpSpPr>
            <a:grpSpLocks/>
          </p:cNvGrpSpPr>
          <p:nvPr/>
        </p:nvGrpSpPr>
        <p:grpSpPr bwMode="auto">
          <a:xfrm>
            <a:off x="954088" y="5283200"/>
            <a:ext cx="7307262" cy="677863"/>
            <a:chOff x="601" y="3328"/>
            <a:chExt cx="4603" cy="427"/>
          </a:xfrm>
        </p:grpSpPr>
        <p:grpSp>
          <p:nvGrpSpPr>
            <p:cNvPr id="14427" name="Group 24"/>
            <p:cNvGrpSpPr>
              <a:grpSpLocks/>
            </p:cNvGrpSpPr>
            <p:nvPr/>
          </p:nvGrpSpPr>
          <p:grpSpPr bwMode="auto">
            <a:xfrm>
              <a:off x="601" y="3328"/>
              <a:ext cx="4603" cy="427"/>
              <a:chOff x="601" y="3328"/>
              <a:chExt cx="4603" cy="427"/>
            </a:xfrm>
          </p:grpSpPr>
          <p:sp>
            <p:nvSpPr>
              <p:cNvPr id="14430" name="Freeform 16"/>
              <p:cNvSpPr>
                <a:spLocks/>
              </p:cNvSpPr>
              <p:nvPr/>
            </p:nvSpPr>
            <p:spPr bwMode="auto">
              <a:xfrm>
                <a:off x="601" y="3640"/>
                <a:ext cx="583" cy="115"/>
              </a:xfrm>
              <a:custGeom>
                <a:avLst/>
                <a:gdLst>
                  <a:gd name="T0" fmla="*/ 0 w 583"/>
                  <a:gd name="T1" fmla="*/ 114 h 115"/>
                  <a:gd name="T2" fmla="*/ 0 w 583"/>
                  <a:gd name="T3" fmla="*/ 0 h 115"/>
                  <a:gd name="T4" fmla="*/ 582 w 583"/>
                  <a:gd name="T5" fmla="*/ 0 h 115"/>
                  <a:gd name="T6" fmla="*/ 582 w 583"/>
                  <a:gd name="T7" fmla="*/ 114 h 11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3"/>
                  <a:gd name="T13" fmla="*/ 0 h 115"/>
                  <a:gd name="T14" fmla="*/ 583 w 583"/>
                  <a:gd name="T15" fmla="*/ 115 h 11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3" h="115">
                    <a:moveTo>
                      <a:pt x="0" y="114"/>
                    </a:moveTo>
                    <a:lnTo>
                      <a:pt x="0" y="0"/>
                    </a:lnTo>
                    <a:lnTo>
                      <a:pt x="582" y="0"/>
                    </a:lnTo>
                    <a:lnTo>
                      <a:pt x="582" y="114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31" name="Line 17"/>
              <p:cNvSpPr>
                <a:spLocks noChangeShapeType="1"/>
              </p:cNvSpPr>
              <p:nvPr/>
            </p:nvSpPr>
            <p:spPr bwMode="auto">
              <a:xfrm>
                <a:off x="888" y="3328"/>
                <a:ext cx="0" cy="3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32" name="Freeform 18"/>
              <p:cNvSpPr>
                <a:spLocks/>
              </p:cNvSpPr>
              <p:nvPr/>
            </p:nvSpPr>
            <p:spPr bwMode="auto">
              <a:xfrm>
                <a:off x="1732" y="3640"/>
                <a:ext cx="772" cy="115"/>
              </a:xfrm>
              <a:custGeom>
                <a:avLst/>
                <a:gdLst>
                  <a:gd name="T0" fmla="*/ 0 w 772"/>
                  <a:gd name="T1" fmla="*/ 114 h 115"/>
                  <a:gd name="T2" fmla="*/ 0 w 772"/>
                  <a:gd name="T3" fmla="*/ 0 h 115"/>
                  <a:gd name="T4" fmla="*/ 771 w 772"/>
                  <a:gd name="T5" fmla="*/ 0 h 115"/>
                  <a:gd name="T6" fmla="*/ 771 w 772"/>
                  <a:gd name="T7" fmla="*/ 114 h 11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72"/>
                  <a:gd name="T13" fmla="*/ 0 h 115"/>
                  <a:gd name="T14" fmla="*/ 772 w 772"/>
                  <a:gd name="T15" fmla="*/ 115 h 11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72" h="115">
                    <a:moveTo>
                      <a:pt x="0" y="114"/>
                    </a:moveTo>
                    <a:lnTo>
                      <a:pt x="0" y="0"/>
                    </a:lnTo>
                    <a:lnTo>
                      <a:pt x="771" y="0"/>
                    </a:lnTo>
                    <a:lnTo>
                      <a:pt x="771" y="114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33" name="Line 19"/>
              <p:cNvSpPr>
                <a:spLocks noChangeShapeType="1"/>
              </p:cNvSpPr>
              <p:nvPr/>
            </p:nvSpPr>
            <p:spPr bwMode="auto">
              <a:xfrm>
                <a:off x="2201" y="3328"/>
                <a:ext cx="0" cy="3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34" name="Freeform 20"/>
              <p:cNvSpPr>
                <a:spLocks/>
              </p:cNvSpPr>
              <p:nvPr/>
            </p:nvSpPr>
            <p:spPr bwMode="auto">
              <a:xfrm>
                <a:off x="3023" y="3640"/>
                <a:ext cx="743" cy="115"/>
              </a:xfrm>
              <a:custGeom>
                <a:avLst/>
                <a:gdLst>
                  <a:gd name="T0" fmla="*/ 0 w 743"/>
                  <a:gd name="T1" fmla="*/ 114 h 115"/>
                  <a:gd name="T2" fmla="*/ 0 w 743"/>
                  <a:gd name="T3" fmla="*/ 0 h 115"/>
                  <a:gd name="T4" fmla="*/ 742 w 743"/>
                  <a:gd name="T5" fmla="*/ 0 h 115"/>
                  <a:gd name="T6" fmla="*/ 742 w 743"/>
                  <a:gd name="T7" fmla="*/ 114 h 11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43"/>
                  <a:gd name="T13" fmla="*/ 0 h 115"/>
                  <a:gd name="T14" fmla="*/ 743 w 743"/>
                  <a:gd name="T15" fmla="*/ 115 h 11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43" h="115">
                    <a:moveTo>
                      <a:pt x="0" y="114"/>
                    </a:moveTo>
                    <a:lnTo>
                      <a:pt x="0" y="0"/>
                    </a:lnTo>
                    <a:lnTo>
                      <a:pt x="742" y="0"/>
                    </a:lnTo>
                    <a:lnTo>
                      <a:pt x="742" y="114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35" name="Line 21"/>
              <p:cNvSpPr>
                <a:spLocks noChangeShapeType="1"/>
              </p:cNvSpPr>
              <p:nvPr/>
            </p:nvSpPr>
            <p:spPr bwMode="auto">
              <a:xfrm>
                <a:off x="3344" y="3328"/>
                <a:ext cx="0" cy="3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36" name="Freeform 22"/>
              <p:cNvSpPr>
                <a:spLocks/>
              </p:cNvSpPr>
              <p:nvPr/>
            </p:nvSpPr>
            <p:spPr bwMode="auto">
              <a:xfrm>
                <a:off x="4621" y="3640"/>
                <a:ext cx="583" cy="115"/>
              </a:xfrm>
              <a:custGeom>
                <a:avLst/>
                <a:gdLst>
                  <a:gd name="T0" fmla="*/ 0 w 583"/>
                  <a:gd name="T1" fmla="*/ 114 h 115"/>
                  <a:gd name="T2" fmla="*/ 0 w 583"/>
                  <a:gd name="T3" fmla="*/ 0 h 115"/>
                  <a:gd name="T4" fmla="*/ 582 w 583"/>
                  <a:gd name="T5" fmla="*/ 0 h 115"/>
                  <a:gd name="T6" fmla="*/ 582 w 583"/>
                  <a:gd name="T7" fmla="*/ 114 h 11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3"/>
                  <a:gd name="T13" fmla="*/ 0 h 115"/>
                  <a:gd name="T14" fmla="*/ 583 w 583"/>
                  <a:gd name="T15" fmla="*/ 115 h 11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3" h="115">
                    <a:moveTo>
                      <a:pt x="0" y="114"/>
                    </a:moveTo>
                    <a:lnTo>
                      <a:pt x="0" y="0"/>
                    </a:lnTo>
                    <a:lnTo>
                      <a:pt x="582" y="0"/>
                    </a:lnTo>
                    <a:lnTo>
                      <a:pt x="582" y="114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37" name="Line 23"/>
              <p:cNvSpPr>
                <a:spLocks noChangeShapeType="1"/>
              </p:cNvSpPr>
              <p:nvPr/>
            </p:nvSpPr>
            <p:spPr bwMode="auto">
              <a:xfrm>
                <a:off x="4916" y="3328"/>
                <a:ext cx="0" cy="3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428" name="Line 25"/>
            <p:cNvSpPr>
              <a:spLocks noChangeShapeType="1"/>
            </p:cNvSpPr>
            <p:nvPr/>
          </p:nvSpPr>
          <p:spPr bwMode="auto">
            <a:xfrm flipV="1">
              <a:off x="2122" y="3642"/>
              <a:ext cx="0" cy="1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9" name="Line 26"/>
            <p:cNvSpPr>
              <a:spLocks noChangeShapeType="1"/>
            </p:cNvSpPr>
            <p:nvPr/>
          </p:nvSpPr>
          <p:spPr bwMode="auto">
            <a:xfrm flipV="1">
              <a:off x="3462" y="3656"/>
              <a:ext cx="0" cy="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42" name="Group 34"/>
          <p:cNvGrpSpPr>
            <a:grpSpLocks/>
          </p:cNvGrpSpPr>
          <p:nvPr/>
        </p:nvGrpSpPr>
        <p:grpSpPr bwMode="auto">
          <a:xfrm>
            <a:off x="1401763" y="4298950"/>
            <a:ext cx="6410325" cy="1633538"/>
            <a:chOff x="883" y="2708"/>
            <a:chExt cx="4038" cy="1029"/>
          </a:xfrm>
        </p:grpSpPr>
        <p:sp>
          <p:nvSpPr>
            <p:cNvPr id="14421" name="Line 28"/>
            <p:cNvSpPr>
              <a:spLocks noChangeShapeType="1"/>
            </p:cNvSpPr>
            <p:nvPr/>
          </p:nvSpPr>
          <p:spPr bwMode="auto">
            <a:xfrm>
              <a:off x="2202" y="2969"/>
              <a:ext cx="0" cy="2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2" name="Line 29"/>
            <p:cNvSpPr>
              <a:spLocks noChangeShapeType="1"/>
            </p:cNvSpPr>
            <p:nvPr/>
          </p:nvSpPr>
          <p:spPr bwMode="auto">
            <a:xfrm>
              <a:off x="3344" y="2969"/>
              <a:ext cx="0" cy="2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423" name="Group 32"/>
            <p:cNvGrpSpPr>
              <a:grpSpLocks/>
            </p:cNvGrpSpPr>
            <p:nvPr/>
          </p:nvGrpSpPr>
          <p:grpSpPr bwMode="auto">
            <a:xfrm>
              <a:off x="883" y="2708"/>
              <a:ext cx="4038" cy="609"/>
              <a:chOff x="883" y="2708"/>
              <a:chExt cx="4038" cy="609"/>
            </a:xfrm>
          </p:grpSpPr>
          <p:sp>
            <p:nvSpPr>
              <p:cNvPr id="14425" name="Line 30"/>
              <p:cNvSpPr>
                <a:spLocks noChangeShapeType="1"/>
              </p:cNvSpPr>
              <p:nvPr/>
            </p:nvSpPr>
            <p:spPr bwMode="auto">
              <a:xfrm>
                <a:off x="2897" y="2708"/>
                <a:ext cx="0" cy="23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26" name="Freeform 31"/>
              <p:cNvSpPr>
                <a:spLocks/>
              </p:cNvSpPr>
              <p:nvPr/>
            </p:nvSpPr>
            <p:spPr bwMode="auto">
              <a:xfrm>
                <a:off x="883" y="2958"/>
                <a:ext cx="4038" cy="359"/>
              </a:xfrm>
              <a:custGeom>
                <a:avLst/>
                <a:gdLst>
                  <a:gd name="T0" fmla="*/ 0 w 4038"/>
                  <a:gd name="T1" fmla="*/ 339 h 359"/>
                  <a:gd name="T2" fmla="*/ 0 w 4038"/>
                  <a:gd name="T3" fmla="*/ 0 h 359"/>
                  <a:gd name="T4" fmla="*/ 4037 w 4038"/>
                  <a:gd name="T5" fmla="*/ 0 h 359"/>
                  <a:gd name="T6" fmla="*/ 4037 w 4038"/>
                  <a:gd name="T7" fmla="*/ 358 h 3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038"/>
                  <a:gd name="T13" fmla="*/ 0 h 359"/>
                  <a:gd name="T14" fmla="*/ 4038 w 4038"/>
                  <a:gd name="T15" fmla="*/ 359 h 3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038" h="359">
                    <a:moveTo>
                      <a:pt x="0" y="339"/>
                    </a:moveTo>
                    <a:lnTo>
                      <a:pt x="0" y="0"/>
                    </a:lnTo>
                    <a:lnTo>
                      <a:pt x="4037" y="0"/>
                    </a:lnTo>
                    <a:lnTo>
                      <a:pt x="4037" y="35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424" name="Line 33"/>
            <p:cNvSpPr>
              <a:spLocks noChangeShapeType="1"/>
            </p:cNvSpPr>
            <p:nvPr/>
          </p:nvSpPr>
          <p:spPr bwMode="auto">
            <a:xfrm flipV="1">
              <a:off x="4184" y="2965"/>
              <a:ext cx="0" cy="7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43" name="Group 37"/>
          <p:cNvGrpSpPr>
            <a:grpSpLocks/>
          </p:cNvGrpSpPr>
          <p:nvPr/>
        </p:nvGrpSpPr>
        <p:grpSpPr bwMode="auto">
          <a:xfrm>
            <a:off x="4595813" y="3509963"/>
            <a:ext cx="2189162" cy="730250"/>
            <a:chOff x="2895" y="2211"/>
            <a:chExt cx="1379" cy="460"/>
          </a:xfrm>
        </p:grpSpPr>
        <p:sp>
          <p:nvSpPr>
            <p:cNvPr id="14419" name="Freeform 35"/>
            <p:cNvSpPr>
              <a:spLocks/>
            </p:cNvSpPr>
            <p:nvPr/>
          </p:nvSpPr>
          <p:spPr bwMode="auto">
            <a:xfrm>
              <a:off x="2895" y="2397"/>
              <a:ext cx="1379" cy="274"/>
            </a:xfrm>
            <a:custGeom>
              <a:avLst/>
              <a:gdLst>
                <a:gd name="T0" fmla="*/ 0 w 1379"/>
                <a:gd name="T1" fmla="*/ 273 h 274"/>
                <a:gd name="T2" fmla="*/ 0 w 1379"/>
                <a:gd name="T3" fmla="*/ 0 h 274"/>
                <a:gd name="T4" fmla="*/ 1378 w 1379"/>
                <a:gd name="T5" fmla="*/ 0 h 274"/>
                <a:gd name="T6" fmla="*/ 0 60000 65536"/>
                <a:gd name="T7" fmla="*/ 0 60000 65536"/>
                <a:gd name="T8" fmla="*/ 0 60000 65536"/>
                <a:gd name="T9" fmla="*/ 0 w 1379"/>
                <a:gd name="T10" fmla="*/ 0 h 274"/>
                <a:gd name="T11" fmla="*/ 1379 w 1379"/>
                <a:gd name="T12" fmla="*/ 274 h 2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79" h="274">
                  <a:moveTo>
                    <a:pt x="0" y="273"/>
                  </a:moveTo>
                  <a:lnTo>
                    <a:pt x="0" y="0"/>
                  </a:lnTo>
                  <a:lnTo>
                    <a:pt x="1378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0" name="Line 36"/>
            <p:cNvSpPr>
              <a:spLocks noChangeShapeType="1"/>
            </p:cNvSpPr>
            <p:nvPr/>
          </p:nvSpPr>
          <p:spPr bwMode="auto">
            <a:xfrm flipV="1">
              <a:off x="3990" y="2211"/>
              <a:ext cx="0" cy="1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44" name="Group 42"/>
          <p:cNvGrpSpPr>
            <a:grpSpLocks/>
          </p:cNvGrpSpPr>
          <p:nvPr/>
        </p:nvGrpSpPr>
        <p:grpSpPr bwMode="auto">
          <a:xfrm>
            <a:off x="5592763" y="3106738"/>
            <a:ext cx="798512" cy="549275"/>
            <a:chOff x="3523" y="1957"/>
            <a:chExt cx="503" cy="346"/>
          </a:xfrm>
        </p:grpSpPr>
        <p:sp>
          <p:nvSpPr>
            <p:cNvPr id="14415" name="Rectangle 38"/>
            <p:cNvSpPr>
              <a:spLocks noChangeArrowheads="1"/>
            </p:cNvSpPr>
            <p:nvPr/>
          </p:nvSpPr>
          <p:spPr bwMode="auto">
            <a:xfrm>
              <a:off x="3523" y="1957"/>
              <a:ext cx="345" cy="346"/>
            </a:xfrm>
            <a:prstGeom prst="rect">
              <a:avLst/>
            </a:prstGeom>
            <a:noFill/>
            <a:ln w="254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16" name="Line 39"/>
            <p:cNvSpPr>
              <a:spLocks noChangeShapeType="1"/>
            </p:cNvSpPr>
            <p:nvPr/>
          </p:nvSpPr>
          <p:spPr bwMode="auto">
            <a:xfrm>
              <a:off x="3704" y="1963"/>
              <a:ext cx="0" cy="33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7" name="Rectangle 40"/>
            <p:cNvSpPr>
              <a:spLocks noChangeArrowheads="1"/>
            </p:cNvSpPr>
            <p:nvPr/>
          </p:nvSpPr>
          <p:spPr bwMode="auto">
            <a:xfrm>
              <a:off x="3523" y="2131"/>
              <a:ext cx="171" cy="17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18" name="Oval 41"/>
            <p:cNvSpPr>
              <a:spLocks noChangeArrowheads="1"/>
            </p:cNvSpPr>
            <p:nvPr/>
          </p:nvSpPr>
          <p:spPr bwMode="auto">
            <a:xfrm>
              <a:off x="3951" y="2142"/>
              <a:ext cx="75" cy="76"/>
            </a:xfrm>
            <a:prstGeom prst="ellipse">
              <a:avLst/>
            </a:prstGeom>
            <a:solidFill>
              <a:schemeClr val="folHlink"/>
            </a:solidFill>
            <a:ln w="254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345" name="Group 58"/>
          <p:cNvGrpSpPr>
            <a:grpSpLocks/>
          </p:cNvGrpSpPr>
          <p:nvPr/>
        </p:nvGrpSpPr>
        <p:grpSpPr bwMode="auto">
          <a:xfrm>
            <a:off x="3868738" y="3106738"/>
            <a:ext cx="2273300" cy="1397000"/>
            <a:chOff x="2437" y="1957"/>
            <a:chExt cx="1432" cy="880"/>
          </a:xfrm>
        </p:grpSpPr>
        <p:sp>
          <p:nvSpPr>
            <p:cNvPr id="14400" name="Rectangle 43"/>
            <p:cNvSpPr>
              <a:spLocks noChangeArrowheads="1"/>
            </p:cNvSpPr>
            <p:nvPr/>
          </p:nvSpPr>
          <p:spPr bwMode="auto">
            <a:xfrm>
              <a:off x="2439" y="2503"/>
              <a:ext cx="126" cy="201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01" name="Rectangle 44"/>
            <p:cNvSpPr>
              <a:spLocks noChangeArrowheads="1"/>
            </p:cNvSpPr>
            <p:nvPr/>
          </p:nvSpPr>
          <p:spPr bwMode="auto">
            <a:xfrm>
              <a:off x="2437" y="2711"/>
              <a:ext cx="200" cy="12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02" name="Rectangle 45"/>
            <p:cNvSpPr>
              <a:spLocks noChangeArrowheads="1"/>
            </p:cNvSpPr>
            <p:nvPr/>
          </p:nvSpPr>
          <p:spPr bwMode="auto">
            <a:xfrm>
              <a:off x="2570" y="2503"/>
              <a:ext cx="201" cy="127"/>
            </a:xfrm>
            <a:prstGeom prst="rect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03" name="Rectangle 46"/>
            <p:cNvSpPr>
              <a:spLocks noChangeArrowheads="1"/>
            </p:cNvSpPr>
            <p:nvPr/>
          </p:nvSpPr>
          <p:spPr bwMode="auto">
            <a:xfrm>
              <a:off x="2570" y="2638"/>
              <a:ext cx="64" cy="64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04" name="Oval 47"/>
            <p:cNvSpPr>
              <a:spLocks noChangeArrowheads="1"/>
            </p:cNvSpPr>
            <p:nvPr/>
          </p:nvSpPr>
          <p:spPr bwMode="auto">
            <a:xfrm>
              <a:off x="2847" y="2629"/>
              <a:ext cx="84" cy="84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405" name="Group 53"/>
            <p:cNvGrpSpPr>
              <a:grpSpLocks/>
            </p:cNvGrpSpPr>
            <p:nvPr/>
          </p:nvGrpSpPr>
          <p:grpSpPr bwMode="auto">
            <a:xfrm>
              <a:off x="2437" y="2503"/>
              <a:ext cx="334" cy="334"/>
              <a:chOff x="2437" y="2503"/>
              <a:chExt cx="334" cy="334"/>
            </a:xfrm>
          </p:grpSpPr>
          <p:sp>
            <p:nvSpPr>
              <p:cNvPr id="14410" name="Rectangle 48"/>
              <p:cNvSpPr>
                <a:spLocks noChangeArrowheads="1"/>
              </p:cNvSpPr>
              <p:nvPr/>
            </p:nvSpPr>
            <p:spPr bwMode="auto">
              <a:xfrm>
                <a:off x="2439" y="2503"/>
                <a:ext cx="126" cy="200"/>
              </a:xfrm>
              <a:prstGeom prst="rect">
                <a:avLst/>
              </a:prstGeom>
              <a:solidFill>
                <a:schemeClr val="bg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11" name="Rectangle 49"/>
              <p:cNvSpPr>
                <a:spLocks noChangeArrowheads="1"/>
              </p:cNvSpPr>
              <p:nvPr/>
            </p:nvSpPr>
            <p:spPr bwMode="auto">
              <a:xfrm>
                <a:off x="2437" y="2711"/>
                <a:ext cx="201" cy="126"/>
              </a:xfrm>
              <a:prstGeom prst="rect">
                <a:avLst/>
              </a:prstGeom>
              <a:solidFill>
                <a:schemeClr val="bg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12" name="Rectangle 50"/>
              <p:cNvSpPr>
                <a:spLocks noChangeArrowheads="1"/>
              </p:cNvSpPr>
              <p:nvPr/>
            </p:nvSpPr>
            <p:spPr bwMode="auto">
              <a:xfrm>
                <a:off x="2644" y="2637"/>
                <a:ext cx="127" cy="200"/>
              </a:xfrm>
              <a:prstGeom prst="rect">
                <a:avLst/>
              </a:prstGeom>
              <a:solidFill>
                <a:schemeClr val="bg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13" name="Rectangle 51"/>
              <p:cNvSpPr>
                <a:spLocks noChangeArrowheads="1"/>
              </p:cNvSpPr>
              <p:nvPr/>
            </p:nvSpPr>
            <p:spPr bwMode="auto">
              <a:xfrm>
                <a:off x="2570" y="2503"/>
                <a:ext cx="201" cy="126"/>
              </a:xfrm>
              <a:prstGeom prst="rect">
                <a:avLst/>
              </a:prstGeom>
              <a:solidFill>
                <a:schemeClr val="bg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14" name="Rectangle 52"/>
              <p:cNvSpPr>
                <a:spLocks noChangeArrowheads="1"/>
              </p:cNvSpPr>
              <p:nvPr/>
            </p:nvSpPr>
            <p:spPr bwMode="auto">
              <a:xfrm>
                <a:off x="2570" y="2637"/>
                <a:ext cx="64" cy="65"/>
              </a:xfrm>
              <a:prstGeom prst="rect">
                <a:avLst/>
              </a:prstGeom>
              <a:solidFill>
                <a:schemeClr val="bg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406" name="Rectangle 54"/>
            <p:cNvSpPr>
              <a:spLocks noChangeArrowheads="1"/>
            </p:cNvSpPr>
            <p:nvPr/>
          </p:nvSpPr>
          <p:spPr bwMode="auto">
            <a:xfrm>
              <a:off x="3523" y="1957"/>
              <a:ext cx="346" cy="346"/>
            </a:xfrm>
            <a:prstGeom prst="rect">
              <a:avLst/>
            </a:prstGeom>
            <a:noFill/>
            <a:ln w="254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07" name="Line 55"/>
            <p:cNvSpPr>
              <a:spLocks noChangeShapeType="1"/>
            </p:cNvSpPr>
            <p:nvPr/>
          </p:nvSpPr>
          <p:spPr bwMode="auto">
            <a:xfrm>
              <a:off x="3541" y="2124"/>
              <a:ext cx="163" cy="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8" name="Line 56"/>
            <p:cNvSpPr>
              <a:spLocks noChangeShapeType="1"/>
            </p:cNvSpPr>
            <p:nvPr/>
          </p:nvSpPr>
          <p:spPr bwMode="auto">
            <a:xfrm>
              <a:off x="3704" y="1963"/>
              <a:ext cx="0" cy="33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9" name="Rectangle 57"/>
            <p:cNvSpPr>
              <a:spLocks noChangeArrowheads="1"/>
            </p:cNvSpPr>
            <p:nvPr/>
          </p:nvSpPr>
          <p:spPr bwMode="auto">
            <a:xfrm>
              <a:off x="3523" y="2131"/>
              <a:ext cx="172" cy="171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346" name="Group 69"/>
          <p:cNvGrpSpPr>
            <a:grpSpLocks/>
          </p:cNvGrpSpPr>
          <p:nvPr/>
        </p:nvGrpSpPr>
        <p:grpSpPr bwMode="auto">
          <a:xfrm>
            <a:off x="701675" y="3975100"/>
            <a:ext cx="3370263" cy="2262188"/>
            <a:chOff x="442" y="2504"/>
            <a:chExt cx="2123" cy="1425"/>
          </a:xfrm>
        </p:grpSpPr>
        <p:sp>
          <p:nvSpPr>
            <p:cNvPr id="14390" name="Rectangle 59"/>
            <p:cNvSpPr>
              <a:spLocks noChangeArrowheads="1"/>
            </p:cNvSpPr>
            <p:nvPr/>
          </p:nvSpPr>
          <p:spPr bwMode="auto">
            <a:xfrm>
              <a:off x="517" y="3762"/>
              <a:ext cx="167" cy="167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1" name="Rectangle 60"/>
            <p:cNvSpPr>
              <a:spLocks noChangeArrowheads="1"/>
            </p:cNvSpPr>
            <p:nvPr/>
          </p:nvSpPr>
          <p:spPr bwMode="auto">
            <a:xfrm>
              <a:off x="1101" y="3762"/>
              <a:ext cx="167" cy="167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392" name="Group 68"/>
            <p:cNvGrpSpPr>
              <a:grpSpLocks/>
            </p:cNvGrpSpPr>
            <p:nvPr/>
          </p:nvGrpSpPr>
          <p:grpSpPr bwMode="auto">
            <a:xfrm>
              <a:off x="442" y="2504"/>
              <a:ext cx="2123" cy="1251"/>
              <a:chOff x="442" y="2504"/>
              <a:chExt cx="2123" cy="1251"/>
            </a:xfrm>
          </p:grpSpPr>
          <p:sp>
            <p:nvSpPr>
              <p:cNvPr id="14393" name="Rectangle 61"/>
              <p:cNvSpPr>
                <a:spLocks noChangeArrowheads="1"/>
              </p:cNvSpPr>
              <p:nvPr/>
            </p:nvSpPr>
            <p:spPr bwMode="auto">
              <a:xfrm>
                <a:off x="2438" y="2504"/>
                <a:ext cx="127" cy="200"/>
              </a:xfrm>
              <a:prstGeom prst="rect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394" name="Group 67"/>
              <p:cNvGrpSpPr>
                <a:grpSpLocks/>
              </p:cNvGrpSpPr>
              <p:nvPr/>
            </p:nvGrpSpPr>
            <p:grpSpPr bwMode="auto">
              <a:xfrm>
                <a:off x="442" y="3137"/>
                <a:ext cx="742" cy="618"/>
                <a:chOff x="442" y="3137"/>
                <a:chExt cx="742" cy="618"/>
              </a:xfrm>
            </p:grpSpPr>
            <p:sp>
              <p:nvSpPr>
                <p:cNvPr id="14395" name="Freeform 62"/>
                <p:cNvSpPr>
                  <a:spLocks/>
                </p:cNvSpPr>
                <p:nvPr/>
              </p:nvSpPr>
              <p:spPr bwMode="auto">
                <a:xfrm>
                  <a:off x="601" y="3640"/>
                  <a:ext cx="583" cy="115"/>
                </a:xfrm>
                <a:custGeom>
                  <a:avLst/>
                  <a:gdLst>
                    <a:gd name="T0" fmla="*/ 0 w 583"/>
                    <a:gd name="T1" fmla="*/ 114 h 115"/>
                    <a:gd name="T2" fmla="*/ 0 w 583"/>
                    <a:gd name="T3" fmla="*/ 0 h 115"/>
                    <a:gd name="T4" fmla="*/ 582 w 583"/>
                    <a:gd name="T5" fmla="*/ 0 h 115"/>
                    <a:gd name="T6" fmla="*/ 582 w 583"/>
                    <a:gd name="T7" fmla="*/ 114 h 11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83"/>
                    <a:gd name="T13" fmla="*/ 0 h 115"/>
                    <a:gd name="T14" fmla="*/ 583 w 583"/>
                    <a:gd name="T15" fmla="*/ 115 h 11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83" h="115">
                      <a:moveTo>
                        <a:pt x="0" y="114"/>
                      </a:moveTo>
                      <a:lnTo>
                        <a:pt x="0" y="0"/>
                      </a:lnTo>
                      <a:lnTo>
                        <a:pt x="582" y="0"/>
                      </a:lnTo>
                      <a:lnTo>
                        <a:pt x="582" y="11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96" name="Line 63"/>
                <p:cNvSpPr>
                  <a:spLocks noChangeShapeType="1"/>
                </p:cNvSpPr>
                <p:nvPr/>
              </p:nvSpPr>
              <p:spPr bwMode="auto">
                <a:xfrm>
                  <a:off x="887" y="3329"/>
                  <a:ext cx="0" cy="31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97" name="Rectangle 64"/>
                <p:cNvSpPr>
                  <a:spLocks noChangeArrowheads="1"/>
                </p:cNvSpPr>
                <p:nvPr/>
              </p:nvSpPr>
              <p:spPr bwMode="auto">
                <a:xfrm>
                  <a:off x="442" y="3137"/>
                  <a:ext cx="345" cy="346"/>
                </a:xfrm>
                <a:prstGeom prst="rect">
                  <a:avLst/>
                </a:prstGeom>
                <a:solidFill>
                  <a:schemeClr val="accent2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98" name="Line 65"/>
                <p:cNvSpPr>
                  <a:spLocks noChangeShapeType="1"/>
                </p:cNvSpPr>
                <p:nvPr/>
              </p:nvSpPr>
              <p:spPr bwMode="auto">
                <a:xfrm>
                  <a:off x="447" y="3304"/>
                  <a:ext cx="34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99" name="Oval 66"/>
                <p:cNvSpPr>
                  <a:spLocks noChangeArrowheads="1"/>
                </p:cNvSpPr>
                <p:nvPr/>
              </p:nvSpPr>
              <p:spPr bwMode="auto">
                <a:xfrm>
                  <a:off x="848" y="3255"/>
                  <a:ext cx="76" cy="76"/>
                </a:xfrm>
                <a:prstGeom prst="ellipse">
                  <a:avLst/>
                </a:prstGeom>
                <a:solidFill>
                  <a:schemeClr val="accent2"/>
                </a:solidFill>
                <a:ln w="254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4347" name="Group 82"/>
          <p:cNvGrpSpPr>
            <a:grpSpLocks/>
          </p:cNvGrpSpPr>
          <p:nvPr/>
        </p:nvGrpSpPr>
        <p:grpSpPr bwMode="auto">
          <a:xfrm>
            <a:off x="2595563" y="4303713"/>
            <a:ext cx="1590675" cy="1933575"/>
            <a:chOff x="1635" y="2711"/>
            <a:chExt cx="1002" cy="1218"/>
          </a:xfrm>
        </p:grpSpPr>
        <p:sp>
          <p:nvSpPr>
            <p:cNvPr id="14378" name="Rectangle 70"/>
            <p:cNvSpPr>
              <a:spLocks noChangeArrowheads="1"/>
            </p:cNvSpPr>
            <p:nvPr/>
          </p:nvSpPr>
          <p:spPr bwMode="auto">
            <a:xfrm>
              <a:off x="1635" y="3762"/>
              <a:ext cx="168" cy="167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9" name="Rectangle 71"/>
            <p:cNvSpPr>
              <a:spLocks noChangeArrowheads="1"/>
            </p:cNvSpPr>
            <p:nvPr/>
          </p:nvSpPr>
          <p:spPr bwMode="auto">
            <a:xfrm>
              <a:off x="2416" y="3762"/>
              <a:ext cx="168" cy="167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0" name="Rectangle 72"/>
            <p:cNvSpPr>
              <a:spLocks noChangeArrowheads="1"/>
            </p:cNvSpPr>
            <p:nvPr/>
          </p:nvSpPr>
          <p:spPr bwMode="auto">
            <a:xfrm>
              <a:off x="2039" y="3762"/>
              <a:ext cx="168" cy="167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381" name="Group 81"/>
            <p:cNvGrpSpPr>
              <a:grpSpLocks/>
            </p:cNvGrpSpPr>
            <p:nvPr/>
          </p:nvGrpSpPr>
          <p:grpSpPr bwMode="auto">
            <a:xfrm>
              <a:off x="1732" y="2711"/>
              <a:ext cx="905" cy="1049"/>
              <a:chOff x="1732" y="2711"/>
              <a:chExt cx="905" cy="1049"/>
            </a:xfrm>
          </p:grpSpPr>
          <p:sp>
            <p:nvSpPr>
              <p:cNvPr id="14382" name="Freeform 73"/>
              <p:cNvSpPr>
                <a:spLocks/>
              </p:cNvSpPr>
              <p:nvPr/>
            </p:nvSpPr>
            <p:spPr bwMode="auto">
              <a:xfrm>
                <a:off x="1732" y="3640"/>
                <a:ext cx="771" cy="115"/>
              </a:xfrm>
              <a:custGeom>
                <a:avLst/>
                <a:gdLst>
                  <a:gd name="T0" fmla="*/ 0 w 771"/>
                  <a:gd name="T1" fmla="*/ 114 h 115"/>
                  <a:gd name="T2" fmla="*/ 0 w 771"/>
                  <a:gd name="T3" fmla="*/ 0 h 115"/>
                  <a:gd name="T4" fmla="*/ 770 w 771"/>
                  <a:gd name="T5" fmla="*/ 0 h 115"/>
                  <a:gd name="T6" fmla="*/ 770 w 771"/>
                  <a:gd name="T7" fmla="*/ 114 h 11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71"/>
                  <a:gd name="T13" fmla="*/ 0 h 115"/>
                  <a:gd name="T14" fmla="*/ 771 w 771"/>
                  <a:gd name="T15" fmla="*/ 115 h 11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71" h="115">
                    <a:moveTo>
                      <a:pt x="0" y="114"/>
                    </a:moveTo>
                    <a:lnTo>
                      <a:pt x="0" y="0"/>
                    </a:lnTo>
                    <a:lnTo>
                      <a:pt x="770" y="0"/>
                    </a:lnTo>
                    <a:lnTo>
                      <a:pt x="770" y="114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3" name="Line 74"/>
              <p:cNvSpPr>
                <a:spLocks noChangeShapeType="1"/>
              </p:cNvSpPr>
              <p:nvPr/>
            </p:nvSpPr>
            <p:spPr bwMode="auto">
              <a:xfrm>
                <a:off x="2122" y="3653"/>
                <a:ext cx="0" cy="1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4" name="Line 75"/>
              <p:cNvSpPr>
                <a:spLocks noChangeShapeType="1"/>
              </p:cNvSpPr>
              <p:nvPr/>
            </p:nvSpPr>
            <p:spPr bwMode="auto">
              <a:xfrm>
                <a:off x="2201" y="3328"/>
                <a:ext cx="0" cy="3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5" name="Rectangle 76"/>
              <p:cNvSpPr>
                <a:spLocks noChangeArrowheads="1"/>
              </p:cNvSpPr>
              <p:nvPr/>
            </p:nvSpPr>
            <p:spPr bwMode="auto">
              <a:xfrm>
                <a:off x="1746" y="3136"/>
                <a:ext cx="347" cy="34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6" name="Line 77"/>
              <p:cNvSpPr>
                <a:spLocks noChangeShapeType="1"/>
              </p:cNvSpPr>
              <p:nvPr/>
            </p:nvSpPr>
            <p:spPr bwMode="auto">
              <a:xfrm>
                <a:off x="1752" y="3304"/>
                <a:ext cx="162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7" name="Line 78"/>
              <p:cNvSpPr>
                <a:spLocks noChangeShapeType="1"/>
              </p:cNvSpPr>
              <p:nvPr/>
            </p:nvSpPr>
            <p:spPr bwMode="auto">
              <a:xfrm>
                <a:off x="1914" y="3142"/>
                <a:ext cx="0" cy="33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8" name="Rectangle 79"/>
              <p:cNvSpPr>
                <a:spLocks noChangeArrowheads="1"/>
              </p:cNvSpPr>
              <p:nvPr/>
            </p:nvSpPr>
            <p:spPr bwMode="auto">
              <a:xfrm>
                <a:off x="2437" y="2711"/>
                <a:ext cx="200" cy="12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9" name="Oval 80"/>
              <p:cNvSpPr>
                <a:spLocks noChangeArrowheads="1"/>
              </p:cNvSpPr>
              <p:nvPr/>
            </p:nvSpPr>
            <p:spPr bwMode="auto">
              <a:xfrm>
                <a:off x="2162" y="3255"/>
                <a:ext cx="77" cy="75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348" name="Group 95"/>
          <p:cNvGrpSpPr>
            <a:grpSpLocks/>
          </p:cNvGrpSpPr>
          <p:nvPr/>
        </p:nvGrpSpPr>
        <p:grpSpPr bwMode="auto">
          <a:xfrm>
            <a:off x="4081463" y="3975100"/>
            <a:ext cx="2033587" cy="2262188"/>
            <a:chOff x="2571" y="2504"/>
            <a:chExt cx="1281" cy="1425"/>
          </a:xfrm>
        </p:grpSpPr>
        <p:sp>
          <p:nvSpPr>
            <p:cNvPr id="14366" name="Rectangle 83"/>
            <p:cNvSpPr>
              <a:spLocks noChangeArrowheads="1"/>
            </p:cNvSpPr>
            <p:nvPr/>
          </p:nvSpPr>
          <p:spPr bwMode="auto">
            <a:xfrm>
              <a:off x="2937" y="3762"/>
              <a:ext cx="168" cy="167"/>
            </a:xfrm>
            <a:prstGeom prst="rect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7" name="Rectangle 84"/>
            <p:cNvSpPr>
              <a:spLocks noChangeArrowheads="1"/>
            </p:cNvSpPr>
            <p:nvPr/>
          </p:nvSpPr>
          <p:spPr bwMode="auto">
            <a:xfrm>
              <a:off x="3684" y="3762"/>
              <a:ext cx="168" cy="167"/>
            </a:xfrm>
            <a:prstGeom prst="rect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8" name="Rectangle 85"/>
            <p:cNvSpPr>
              <a:spLocks noChangeArrowheads="1"/>
            </p:cNvSpPr>
            <p:nvPr/>
          </p:nvSpPr>
          <p:spPr bwMode="auto">
            <a:xfrm>
              <a:off x="3386" y="3762"/>
              <a:ext cx="167" cy="167"/>
            </a:xfrm>
            <a:prstGeom prst="rect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369" name="Group 94"/>
            <p:cNvGrpSpPr>
              <a:grpSpLocks/>
            </p:cNvGrpSpPr>
            <p:nvPr/>
          </p:nvGrpSpPr>
          <p:grpSpPr bwMode="auto">
            <a:xfrm>
              <a:off x="2571" y="2504"/>
              <a:ext cx="1195" cy="1256"/>
              <a:chOff x="2571" y="2504"/>
              <a:chExt cx="1195" cy="1256"/>
            </a:xfrm>
          </p:grpSpPr>
          <p:sp>
            <p:nvSpPr>
              <p:cNvPr id="14370" name="Freeform 86"/>
              <p:cNvSpPr>
                <a:spLocks/>
              </p:cNvSpPr>
              <p:nvPr/>
            </p:nvSpPr>
            <p:spPr bwMode="auto">
              <a:xfrm>
                <a:off x="3023" y="3640"/>
                <a:ext cx="743" cy="115"/>
              </a:xfrm>
              <a:custGeom>
                <a:avLst/>
                <a:gdLst>
                  <a:gd name="T0" fmla="*/ 0 w 743"/>
                  <a:gd name="T1" fmla="*/ 114 h 115"/>
                  <a:gd name="T2" fmla="*/ 0 w 743"/>
                  <a:gd name="T3" fmla="*/ 0 h 115"/>
                  <a:gd name="T4" fmla="*/ 742 w 743"/>
                  <a:gd name="T5" fmla="*/ 0 h 115"/>
                  <a:gd name="T6" fmla="*/ 742 w 743"/>
                  <a:gd name="T7" fmla="*/ 114 h 11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43"/>
                  <a:gd name="T13" fmla="*/ 0 h 115"/>
                  <a:gd name="T14" fmla="*/ 743 w 743"/>
                  <a:gd name="T15" fmla="*/ 115 h 11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43" h="115">
                    <a:moveTo>
                      <a:pt x="0" y="114"/>
                    </a:moveTo>
                    <a:lnTo>
                      <a:pt x="0" y="0"/>
                    </a:lnTo>
                    <a:lnTo>
                      <a:pt x="742" y="0"/>
                    </a:lnTo>
                    <a:lnTo>
                      <a:pt x="742" y="114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71" name="Line 87"/>
              <p:cNvSpPr>
                <a:spLocks noChangeShapeType="1"/>
              </p:cNvSpPr>
              <p:nvPr/>
            </p:nvSpPr>
            <p:spPr bwMode="auto">
              <a:xfrm>
                <a:off x="3468" y="3653"/>
                <a:ext cx="0" cy="1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72" name="Line 88"/>
              <p:cNvSpPr>
                <a:spLocks noChangeShapeType="1"/>
              </p:cNvSpPr>
              <p:nvPr/>
            </p:nvSpPr>
            <p:spPr bwMode="auto">
              <a:xfrm>
                <a:off x="3344" y="3328"/>
                <a:ext cx="0" cy="3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73" name="Rectangle 89"/>
              <p:cNvSpPr>
                <a:spLocks noChangeArrowheads="1"/>
              </p:cNvSpPr>
              <p:nvPr/>
            </p:nvSpPr>
            <p:spPr bwMode="auto">
              <a:xfrm>
                <a:off x="2876" y="3136"/>
                <a:ext cx="347" cy="346"/>
              </a:xfrm>
              <a:prstGeom prst="rect">
                <a:avLst/>
              </a:prstGeom>
              <a:solidFill>
                <a:schemeClr val="tx2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4" name="Line 90"/>
              <p:cNvSpPr>
                <a:spLocks noChangeShapeType="1"/>
              </p:cNvSpPr>
              <p:nvPr/>
            </p:nvSpPr>
            <p:spPr bwMode="auto">
              <a:xfrm>
                <a:off x="3055" y="3142"/>
                <a:ext cx="0" cy="1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75" name="Line 91"/>
              <p:cNvSpPr>
                <a:spLocks noChangeShapeType="1"/>
              </p:cNvSpPr>
              <p:nvPr/>
            </p:nvSpPr>
            <p:spPr bwMode="auto">
              <a:xfrm flipH="1">
                <a:off x="2882" y="3305"/>
                <a:ext cx="34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76" name="Rectangle 92"/>
              <p:cNvSpPr>
                <a:spLocks noChangeArrowheads="1"/>
              </p:cNvSpPr>
              <p:nvPr/>
            </p:nvSpPr>
            <p:spPr bwMode="auto">
              <a:xfrm>
                <a:off x="2571" y="2504"/>
                <a:ext cx="201" cy="126"/>
              </a:xfrm>
              <a:prstGeom prst="rect">
                <a:avLst/>
              </a:prstGeom>
              <a:solidFill>
                <a:schemeClr val="tx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7" name="Oval 93"/>
              <p:cNvSpPr>
                <a:spLocks noChangeArrowheads="1"/>
              </p:cNvSpPr>
              <p:nvPr/>
            </p:nvSpPr>
            <p:spPr bwMode="auto">
              <a:xfrm>
                <a:off x="3305" y="3255"/>
                <a:ext cx="76" cy="75"/>
              </a:xfrm>
              <a:prstGeom prst="ellipse">
                <a:avLst/>
              </a:prstGeom>
              <a:solidFill>
                <a:schemeClr val="tx2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349" name="Group 98"/>
          <p:cNvGrpSpPr>
            <a:grpSpLocks/>
          </p:cNvGrpSpPr>
          <p:nvPr/>
        </p:nvGrpSpPr>
        <p:grpSpPr bwMode="auto">
          <a:xfrm>
            <a:off x="4194175" y="4198938"/>
            <a:ext cx="2570163" cy="2028825"/>
            <a:chOff x="2642" y="2645"/>
            <a:chExt cx="1619" cy="1278"/>
          </a:xfrm>
        </p:grpSpPr>
        <p:sp>
          <p:nvSpPr>
            <p:cNvPr id="14364" name="Rectangle 96"/>
            <p:cNvSpPr>
              <a:spLocks noChangeArrowheads="1"/>
            </p:cNvSpPr>
            <p:nvPr/>
          </p:nvSpPr>
          <p:spPr bwMode="auto">
            <a:xfrm>
              <a:off x="4104" y="3766"/>
              <a:ext cx="157" cy="157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5" name="Rectangle 97"/>
            <p:cNvSpPr>
              <a:spLocks noChangeArrowheads="1"/>
            </p:cNvSpPr>
            <p:nvPr/>
          </p:nvSpPr>
          <p:spPr bwMode="auto">
            <a:xfrm>
              <a:off x="2642" y="2645"/>
              <a:ext cx="125" cy="189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350" name="Group 110"/>
          <p:cNvGrpSpPr>
            <a:grpSpLocks/>
          </p:cNvGrpSpPr>
          <p:nvPr/>
        </p:nvGrpSpPr>
        <p:grpSpPr bwMode="auto">
          <a:xfrm>
            <a:off x="4081463" y="4187825"/>
            <a:ext cx="4329112" cy="2049463"/>
            <a:chOff x="2571" y="2638"/>
            <a:chExt cx="2727" cy="1291"/>
          </a:xfrm>
        </p:grpSpPr>
        <p:sp>
          <p:nvSpPr>
            <p:cNvPr id="14353" name="Rectangle 99"/>
            <p:cNvSpPr>
              <a:spLocks noChangeArrowheads="1"/>
            </p:cNvSpPr>
            <p:nvPr/>
          </p:nvSpPr>
          <p:spPr bwMode="auto">
            <a:xfrm>
              <a:off x="4547" y="3762"/>
              <a:ext cx="167" cy="167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4" name="Rectangle 100"/>
            <p:cNvSpPr>
              <a:spLocks noChangeArrowheads="1"/>
            </p:cNvSpPr>
            <p:nvPr/>
          </p:nvSpPr>
          <p:spPr bwMode="auto">
            <a:xfrm>
              <a:off x="5130" y="3762"/>
              <a:ext cx="168" cy="167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355" name="Group 109"/>
            <p:cNvGrpSpPr>
              <a:grpSpLocks/>
            </p:cNvGrpSpPr>
            <p:nvPr/>
          </p:nvGrpSpPr>
          <p:grpSpPr bwMode="auto">
            <a:xfrm>
              <a:off x="2571" y="2638"/>
              <a:ext cx="2633" cy="1117"/>
              <a:chOff x="2571" y="2638"/>
              <a:chExt cx="2633" cy="1117"/>
            </a:xfrm>
          </p:grpSpPr>
          <p:sp>
            <p:nvSpPr>
              <p:cNvPr id="14356" name="Rectangle 101"/>
              <p:cNvSpPr>
                <a:spLocks noChangeArrowheads="1"/>
              </p:cNvSpPr>
              <p:nvPr/>
            </p:nvSpPr>
            <p:spPr bwMode="auto">
              <a:xfrm>
                <a:off x="2571" y="2638"/>
                <a:ext cx="64" cy="64"/>
              </a:xfrm>
              <a:prstGeom prst="rect">
                <a:avLst/>
              </a:prstGeom>
              <a:solidFill>
                <a:schemeClr val="hlink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357" name="Group 108"/>
              <p:cNvGrpSpPr>
                <a:grpSpLocks/>
              </p:cNvGrpSpPr>
              <p:nvPr/>
            </p:nvGrpSpPr>
            <p:grpSpPr bwMode="auto">
              <a:xfrm>
                <a:off x="4441" y="3136"/>
                <a:ext cx="763" cy="619"/>
                <a:chOff x="4441" y="3136"/>
                <a:chExt cx="763" cy="619"/>
              </a:xfrm>
            </p:grpSpPr>
            <p:sp>
              <p:nvSpPr>
                <p:cNvPr id="14358" name="Freeform 102"/>
                <p:cNvSpPr>
                  <a:spLocks/>
                </p:cNvSpPr>
                <p:nvPr/>
              </p:nvSpPr>
              <p:spPr bwMode="auto">
                <a:xfrm>
                  <a:off x="4620" y="3640"/>
                  <a:ext cx="584" cy="115"/>
                </a:xfrm>
                <a:custGeom>
                  <a:avLst/>
                  <a:gdLst>
                    <a:gd name="T0" fmla="*/ 0 w 584"/>
                    <a:gd name="T1" fmla="*/ 114 h 115"/>
                    <a:gd name="T2" fmla="*/ 0 w 584"/>
                    <a:gd name="T3" fmla="*/ 0 h 115"/>
                    <a:gd name="T4" fmla="*/ 583 w 584"/>
                    <a:gd name="T5" fmla="*/ 0 h 115"/>
                    <a:gd name="T6" fmla="*/ 583 w 584"/>
                    <a:gd name="T7" fmla="*/ 114 h 11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84"/>
                    <a:gd name="T13" fmla="*/ 0 h 115"/>
                    <a:gd name="T14" fmla="*/ 584 w 584"/>
                    <a:gd name="T15" fmla="*/ 115 h 11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84" h="115">
                      <a:moveTo>
                        <a:pt x="0" y="114"/>
                      </a:moveTo>
                      <a:lnTo>
                        <a:pt x="0" y="0"/>
                      </a:lnTo>
                      <a:lnTo>
                        <a:pt x="583" y="0"/>
                      </a:lnTo>
                      <a:lnTo>
                        <a:pt x="583" y="11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59" name="Line 103"/>
                <p:cNvSpPr>
                  <a:spLocks noChangeShapeType="1"/>
                </p:cNvSpPr>
                <p:nvPr/>
              </p:nvSpPr>
              <p:spPr bwMode="auto">
                <a:xfrm>
                  <a:off x="4916" y="3328"/>
                  <a:ext cx="0" cy="31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4360" name="Group 106"/>
                <p:cNvGrpSpPr>
                  <a:grpSpLocks/>
                </p:cNvGrpSpPr>
                <p:nvPr/>
              </p:nvGrpSpPr>
              <p:grpSpPr bwMode="auto">
                <a:xfrm>
                  <a:off x="4441" y="3136"/>
                  <a:ext cx="346" cy="354"/>
                  <a:chOff x="4441" y="3136"/>
                  <a:chExt cx="346" cy="354"/>
                </a:xfrm>
              </p:grpSpPr>
              <p:sp>
                <p:nvSpPr>
                  <p:cNvPr id="14362" name="Rectangle 104"/>
                  <p:cNvSpPr>
                    <a:spLocks noChangeArrowheads="1"/>
                  </p:cNvSpPr>
                  <p:nvPr/>
                </p:nvSpPr>
                <p:spPr bwMode="auto">
                  <a:xfrm>
                    <a:off x="4441" y="3136"/>
                    <a:ext cx="346" cy="347"/>
                  </a:xfrm>
                  <a:prstGeom prst="rect">
                    <a:avLst/>
                  </a:prstGeom>
                  <a:solidFill>
                    <a:schemeClr val="hlink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363" name="Line 105"/>
                  <p:cNvSpPr>
                    <a:spLocks noChangeShapeType="1"/>
                  </p:cNvSpPr>
                  <p:nvPr/>
                </p:nvSpPr>
                <p:spPr bwMode="auto">
                  <a:xfrm>
                    <a:off x="4620" y="3142"/>
                    <a:ext cx="0" cy="348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4361" name="Oval 107"/>
                <p:cNvSpPr>
                  <a:spLocks noChangeArrowheads="1"/>
                </p:cNvSpPr>
                <p:nvPr/>
              </p:nvSpPr>
              <p:spPr bwMode="auto">
                <a:xfrm>
                  <a:off x="4879" y="3255"/>
                  <a:ext cx="76" cy="75"/>
                </a:xfrm>
                <a:prstGeom prst="ellipse">
                  <a:avLst/>
                </a:prstGeom>
                <a:solidFill>
                  <a:schemeClr val="hlink"/>
                </a:solidFill>
                <a:ln w="25400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4351" name="Rectangle 111"/>
          <p:cNvSpPr>
            <a:spLocks noChangeArrowheads="1"/>
          </p:cNvSpPr>
          <p:nvPr/>
        </p:nvSpPr>
        <p:spPr bwMode="auto">
          <a:xfrm>
            <a:off x="677863" y="3290888"/>
            <a:ext cx="8691562" cy="512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84138" tIns="42863" rIns="84138" bIns="42863"/>
          <a:lstStyle/>
          <a:p>
            <a:pPr marL="357188" indent="-357188" defTabSz="846138">
              <a:spcBef>
                <a:spcPct val="50000"/>
              </a:spcBef>
              <a:buClr>
                <a:schemeClr val="hlink"/>
              </a:buClr>
              <a:buSzPct val="100000"/>
              <a:buFont typeface="Wingdings" pitchFamily="2" charset="2"/>
              <a:buChar char="l"/>
            </a:pPr>
            <a:r>
              <a:rPr lang="nl-NL" sz="2200" b="1">
                <a:latin typeface="Arial" charset="0"/>
              </a:rPr>
              <a:t>What patterns to choose?</a:t>
            </a:r>
          </a:p>
        </p:txBody>
      </p:sp>
      <p:sp>
        <p:nvSpPr>
          <p:cNvPr id="28784" name="Rectangle 1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Bottom-up clustering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What is Soft Error?</a:t>
            </a:r>
          </a:p>
          <a:p>
            <a:pPr lvl="1"/>
            <a:r>
              <a:rPr lang="en-US" dirty="0" smtClean="0"/>
              <a:t>Why Cache?</a:t>
            </a:r>
          </a:p>
          <a:p>
            <a:r>
              <a:rPr lang="en-US" dirty="0" smtClean="0"/>
              <a:t>Related Work</a:t>
            </a:r>
          </a:p>
          <a:p>
            <a:r>
              <a:rPr lang="en-US" dirty="0" smtClean="0"/>
              <a:t>Cache Vulnerability Estimation</a:t>
            </a:r>
          </a:p>
          <a:p>
            <a:r>
              <a:rPr lang="en-US" dirty="0" smtClean="0"/>
              <a:t>Experiments</a:t>
            </a:r>
          </a:p>
          <a:p>
            <a:r>
              <a:rPr lang="en-US" dirty="0" smtClean="0"/>
              <a:t>Conclusions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86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3"/>
          <p:cNvGrpSpPr>
            <a:grpSpLocks/>
          </p:cNvGrpSpPr>
          <p:nvPr/>
        </p:nvGrpSpPr>
        <p:grpSpPr bwMode="auto">
          <a:xfrm>
            <a:off x="754063" y="1400175"/>
            <a:ext cx="7651750" cy="4837113"/>
            <a:chOff x="475" y="882"/>
            <a:chExt cx="4820" cy="3047"/>
          </a:xfrm>
        </p:grpSpPr>
        <p:grpSp>
          <p:nvGrpSpPr>
            <p:cNvPr id="15426" name="Group 9"/>
            <p:cNvGrpSpPr>
              <a:grpSpLocks/>
            </p:cNvGrpSpPr>
            <p:nvPr/>
          </p:nvGrpSpPr>
          <p:grpSpPr bwMode="auto">
            <a:xfrm>
              <a:off x="1452" y="2569"/>
              <a:ext cx="3270" cy="1360"/>
              <a:chOff x="1452" y="2569"/>
              <a:chExt cx="3270" cy="1360"/>
            </a:xfrm>
          </p:grpSpPr>
          <p:sp>
            <p:nvSpPr>
              <p:cNvPr id="15440" name="Line 2"/>
              <p:cNvSpPr>
                <a:spLocks noChangeShapeType="1"/>
              </p:cNvSpPr>
              <p:nvPr/>
            </p:nvSpPr>
            <p:spPr bwMode="auto">
              <a:xfrm>
                <a:off x="3086" y="2569"/>
                <a:ext cx="0" cy="1360"/>
              </a:xfrm>
              <a:prstGeom prst="line">
                <a:avLst/>
              </a:prstGeom>
              <a:noFill/>
              <a:ln w="254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41" name="Line 3"/>
              <p:cNvSpPr>
                <a:spLocks noChangeShapeType="1"/>
              </p:cNvSpPr>
              <p:nvPr/>
            </p:nvSpPr>
            <p:spPr bwMode="auto">
              <a:xfrm>
                <a:off x="3633" y="2569"/>
                <a:ext cx="0" cy="1360"/>
              </a:xfrm>
              <a:prstGeom prst="line">
                <a:avLst/>
              </a:prstGeom>
              <a:noFill/>
              <a:ln w="254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42" name="Line 4"/>
              <p:cNvSpPr>
                <a:spLocks noChangeShapeType="1"/>
              </p:cNvSpPr>
              <p:nvPr/>
            </p:nvSpPr>
            <p:spPr bwMode="auto">
              <a:xfrm>
                <a:off x="4178" y="2569"/>
                <a:ext cx="0" cy="1360"/>
              </a:xfrm>
              <a:prstGeom prst="line">
                <a:avLst/>
              </a:prstGeom>
              <a:noFill/>
              <a:ln w="254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43" name="Line 5"/>
              <p:cNvSpPr>
                <a:spLocks noChangeShapeType="1"/>
              </p:cNvSpPr>
              <p:nvPr/>
            </p:nvSpPr>
            <p:spPr bwMode="auto">
              <a:xfrm>
                <a:off x="4722" y="2569"/>
                <a:ext cx="0" cy="1360"/>
              </a:xfrm>
              <a:prstGeom prst="line">
                <a:avLst/>
              </a:prstGeom>
              <a:noFill/>
              <a:ln w="254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44" name="Line 6"/>
              <p:cNvSpPr>
                <a:spLocks noChangeShapeType="1"/>
              </p:cNvSpPr>
              <p:nvPr/>
            </p:nvSpPr>
            <p:spPr bwMode="auto">
              <a:xfrm>
                <a:off x="1452" y="2569"/>
                <a:ext cx="0" cy="1360"/>
              </a:xfrm>
              <a:prstGeom prst="line">
                <a:avLst/>
              </a:prstGeom>
              <a:noFill/>
              <a:ln w="254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45" name="Line 7"/>
              <p:cNvSpPr>
                <a:spLocks noChangeShapeType="1"/>
              </p:cNvSpPr>
              <p:nvPr/>
            </p:nvSpPr>
            <p:spPr bwMode="auto">
              <a:xfrm>
                <a:off x="1997" y="2569"/>
                <a:ext cx="0" cy="1360"/>
              </a:xfrm>
              <a:prstGeom prst="line">
                <a:avLst/>
              </a:prstGeom>
              <a:noFill/>
              <a:ln w="254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46" name="Line 8"/>
              <p:cNvSpPr>
                <a:spLocks noChangeShapeType="1"/>
              </p:cNvSpPr>
              <p:nvPr/>
            </p:nvSpPr>
            <p:spPr bwMode="auto">
              <a:xfrm>
                <a:off x="2541" y="2569"/>
                <a:ext cx="0" cy="1360"/>
              </a:xfrm>
              <a:prstGeom prst="line">
                <a:avLst/>
              </a:prstGeom>
              <a:noFill/>
              <a:ln w="254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427" name="Group 20"/>
            <p:cNvGrpSpPr>
              <a:grpSpLocks/>
            </p:cNvGrpSpPr>
            <p:nvPr/>
          </p:nvGrpSpPr>
          <p:grpSpPr bwMode="auto">
            <a:xfrm>
              <a:off x="475" y="882"/>
              <a:ext cx="4820" cy="1370"/>
              <a:chOff x="475" y="882"/>
              <a:chExt cx="4820" cy="1370"/>
            </a:xfrm>
          </p:grpSpPr>
          <p:grpSp>
            <p:nvGrpSpPr>
              <p:cNvPr id="15430" name="Group 17"/>
              <p:cNvGrpSpPr>
                <a:grpSpLocks/>
              </p:cNvGrpSpPr>
              <p:nvPr/>
            </p:nvGrpSpPr>
            <p:grpSpPr bwMode="auto">
              <a:xfrm>
                <a:off x="1452" y="891"/>
                <a:ext cx="3270" cy="1361"/>
                <a:chOff x="1452" y="891"/>
                <a:chExt cx="3270" cy="1361"/>
              </a:xfrm>
            </p:grpSpPr>
            <p:sp>
              <p:nvSpPr>
                <p:cNvPr id="15433" name="Line 10"/>
                <p:cNvSpPr>
                  <a:spLocks noChangeShapeType="1"/>
                </p:cNvSpPr>
                <p:nvPr/>
              </p:nvSpPr>
              <p:spPr bwMode="auto">
                <a:xfrm>
                  <a:off x="3086" y="891"/>
                  <a:ext cx="0" cy="136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34" name="Line 11"/>
                <p:cNvSpPr>
                  <a:spLocks noChangeShapeType="1"/>
                </p:cNvSpPr>
                <p:nvPr/>
              </p:nvSpPr>
              <p:spPr bwMode="auto">
                <a:xfrm>
                  <a:off x="3633" y="891"/>
                  <a:ext cx="0" cy="136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35" name="Line 12"/>
                <p:cNvSpPr>
                  <a:spLocks noChangeShapeType="1"/>
                </p:cNvSpPr>
                <p:nvPr/>
              </p:nvSpPr>
              <p:spPr bwMode="auto">
                <a:xfrm>
                  <a:off x="4178" y="891"/>
                  <a:ext cx="0" cy="136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36" name="Line 13"/>
                <p:cNvSpPr>
                  <a:spLocks noChangeShapeType="1"/>
                </p:cNvSpPr>
                <p:nvPr/>
              </p:nvSpPr>
              <p:spPr bwMode="auto">
                <a:xfrm>
                  <a:off x="4722" y="891"/>
                  <a:ext cx="0" cy="136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37" name="Line 14"/>
                <p:cNvSpPr>
                  <a:spLocks noChangeShapeType="1"/>
                </p:cNvSpPr>
                <p:nvPr/>
              </p:nvSpPr>
              <p:spPr bwMode="auto">
                <a:xfrm>
                  <a:off x="1452" y="891"/>
                  <a:ext cx="0" cy="136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38" name="Line 15"/>
                <p:cNvSpPr>
                  <a:spLocks noChangeShapeType="1"/>
                </p:cNvSpPr>
                <p:nvPr/>
              </p:nvSpPr>
              <p:spPr bwMode="auto">
                <a:xfrm>
                  <a:off x="1997" y="891"/>
                  <a:ext cx="0" cy="136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39" name="Line 16"/>
                <p:cNvSpPr>
                  <a:spLocks noChangeShapeType="1"/>
                </p:cNvSpPr>
                <p:nvPr/>
              </p:nvSpPr>
              <p:spPr bwMode="auto">
                <a:xfrm>
                  <a:off x="2541" y="891"/>
                  <a:ext cx="0" cy="1361"/>
                </a:xfrm>
                <a:prstGeom prst="line">
                  <a:avLst/>
                </a:pr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5431" name="Line 18"/>
              <p:cNvSpPr>
                <a:spLocks noChangeShapeType="1"/>
              </p:cNvSpPr>
              <p:nvPr/>
            </p:nvSpPr>
            <p:spPr bwMode="auto">
              <a:xfrm flipH="1">
                <a:off x="475" y="882"/>
                <a:ext cx="482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32" name="Line 19"/>
              <p:cNvSpPr>
                <a:spLocks noChangeShapeType="1"/>
              </p:cNvSpPr>
              <p:nvPr/>
            </p:nvSpPr>
            <p:spPr bwMode="auto">
              <a:xfrm flipH="1">
                <a:off x="475" y="2252"/>
                <a:ext cx="482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428" name="Line 21"/>
            <p:cNvSpPr>
              <a:spLocks noChangeShapeType="1"/>
            </p:cNvSpPr>
            <p:nvPr/>
          </p:nvSpPr>
          <p:spPr bwMode="auto">
            <a:xfrm flipH="1">
              <a:off x="475" y="2546"/>
              <a:ext cx="48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29" name="Line 22"/>
            <p:cNvSpPr>
              <a:spLocks noChangeShapeType="1"/>
            </p:cNvSpPr>
            <p:nvPr/>
          </p:nvSpPr>
          <p:spPr bwMode="auto">
            <a:xfrm flipH="1">
              <a:off x="475" y="3929"/>
              <a:ext cx="48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63" name="Rectangle 24"/>
          <p:cNvSpPr>
            <a:spLocks noChangeArrowheads="1"/>
          </p:cNvSpPr>
          <p:nvPr/>
        </p:nvSpPr>
        <p:spPr bwMode="auto">
          <a:xfrm>
            <a:off x="2300288" y="1552575"/>
            <a:ext cx="1735137" cy="1778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25"/>
          <p:cNvSpPr>
            <a:spLocks noChangeArrowheads="1"/>
          </p:cNvSpPr>
          <p:nvPr/>
        </p:nvSpPr>
        <p:spPr bwMode="auto">
          <a:xfrm>
            <a:off x="3165475" y="1889125"/>
            <a:ext cx="1735138" cy="173038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26"/>
          <p:cNvSpPr>
            <a:spLocks noChangeArrowheads="1"/>
          </p:cNvSpPr>
          <p:nvPr/>
        </p:nvSpPr>
        <p:spPr bwMode="auto">
          <a:xfrm>
            <a:off x="3189288" y="2219325"/>
            <a:ext cx="3443287" cy="184150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Rectangle 27"/>
          <p:cNvSpPr>
            <a:spLocks noChangeArrowheads="1"/>
          </p:cNvSpPr>
          <p:nvPr/>
        </p:nvSpPr>
        <p:spPr bwMode="auto">
          <a:xfrm>
            <a:off x="4035425" y="2562225"/>
            <a:ext cx="3452813" cy="179388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Rectangle 28"/>
          <p:cNvSpPr>
            <a:spLocks noChangeArrowheads="1"/>
          </p:cNvSpPr>
          <p:nvPr/>
        </p:nvSpPr>
        <p:spPr bwMode="auto">
          <a:xfrm>
            <a:off x="4902200" y="2900363"/>
            <a:ext cx="2592388" cy="169862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Rectangle 29"/>
          <p:cNvSpPr>
            <a:spLocks noChangeArrowheads="1"/>
          </p:cNvSpPr>
          <p:nvPr/>
        </p:nvSpPr>
        <p:spPr bwMode="auto">
          <a:xfrm>
            <a:off x="5780088" y="3211513"/>
            <a:ext cx="842962" cy="169862"/>
          </a:xfrm>
          <a:prstGeom prst="rect">
            <a:avLst/>
          </a:prstGeom>
          <a:solidFill>
            <a:srgbClr val="9966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369" name="Group 33"/>
          <p:cNvGrpSpPr>
            <a:grpSpLocks/>
          </p:cNvGrpSpPr>
          <p:nvPr/>
        </p:nvGrpSpPr>
        <p:grpSpPr bwMode="auto">
          <a:xfrm>
            <a:off x="765175" y="5888038"/>
            <a:ext cx="7670800" cy="244475"/>
            <a:chOff x="482" y="3709"/>
            <a:chExt cx="4832" cy="154"/>
          </a:xfrm>
        </p:grpSpPr>
        <p:sp>
          <p:nvSpPr>
            <p:cNvPr id="15423" name="Rectangle 30"/>
            <p:cNvSpPr>
              <a:spLocks noChangeArrowheads="1"/>
            </p:cNvSpPr>
            <p:nvPr/>
          </p:nvSpPr>
          <p:spPr bwMode="auto">
            <a:xfrm>
              <a:off x="482" y="3719"/>
              <a:ext cx="4832" cy="100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4" name="Rectangle 31"/>
            <p:cNvSpPr>
              <a:spLocks noChangeArrowheads="1"/>
            </p:cNvSpPr>
            <p:nvPr/>
          </p:nvSpPr>
          <p:spPr bwMode="auto">
            <a:xfrm>
              <a:off x="551" y="3709"/>
              <a:ext cx="529" cy="15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lIns="92075" tIns="0" rIns="92075" bIns="0" anchor="ctr" anchorCtr="1">
              <a:spAutoFit/>
            </a:bodyPr>
            <a:lstStyle/>
            <a:p>
              <a:pPr algn="ctr"/>
              <a:r>
                <a:rPr lang="nl-NL" sz="1600" b="1">
                  <a:latin typeface="Arial" charset="0"/>
                </a:rPr>
                <a:t>track 1</a:t>
              </a:r>
            </a:p>
          </p:txBody>
        </p:sp>
        <p:sp>
          <p:nvSpPr>
            <p:cNvPr id="15425" name="Line 32"/>
            <p:cNvSpPr>
              <a:spLocks noChangeShapeType="1"/>
            </p:cNvSpPr>
            <p:nvPr/>
          </p:nvSpPr>
          <p:spPr bwMode="auto">
            <a:xfrm flipH="1">
              <a:off x="579" y="3826"/>
              <a:ext cx="67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70" name="Rectangle 34"/>
          <p:cNvSpPr>
            <a:spLocks noChangeArrowheads="1"/>
          </p:cNvSpPr>
          <p:nvPr/>
        </p:nvSpPr>
        <p:spPr bwMode="auto">
          <a:xfrm>
            <a:off x="2300288" y="5897563"/>
            <a:ext cx="1735137" cy="1778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371" name="Group 39"/>
          <p:cNvGrpSpPr>
            <a:grpSpLocks/>
          </p:cNvGrpSpPr>
          <p:nvPr/>
        </p:nvGrpSpPr>
        <p:grpSpPr bwMode="auto">
          <a:xfrm>
            <a:off x="2305050" y="1414463"/>
            <a:ext cx="1730375" cy="2160587"/>
            <a:chOff x="1452" y="891"/>
            <a:chExt cx="1090" cy="1361"/>
          </a:xfrm>
        </p:grpSpPr>
        <p:sp>
          <p:nvSpPr>
            <p:cNvPr id="15419" name="Rectangle 35"/>
            <p:cNvSpPr>
              <a:spLocks noChangeArrowheads="1"/>
            </p:cNvSpPr>
            <p:nvPr/>
          </p:nvSpPr>
          <p:spPr bwMode="auto">
            <a:xfrm>
              <a:off x="1456" y="985"/>
              <a:ext cx="1079" cy="9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0" name="Line 36"/>
            <p:cNvSpPr>
              <a:spLocks noChangeShapeType="1"/>
            </p:cNvSpPr>
            <p:nvPr/>
          </p:nvSpPr>
          <p:spPr bwMode="auto">
            <a:xfrm>
              <a:off x="1452" y="891"/>
              <a:ext cx="0" cy="1361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21" name="Line 37"/>
            <p:cNvSpPr>
              <a:spLocks noChangeShapeType="1"/>
            </p:cNvSpPr>
            <p:nvPr/>
          </p:nvSpPr>
          <p:spPr bwMode="auto">
            <a:xfrm>
              <a:off x="1997" y="891"/>
              <a:ext cx="0" cy="1361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22" name="Line 38"/>
            <p:cNvSpPr>
              <a:spLocks noChangeShapeType="1"/>
            </p:cNvSpPr>
            <p:nvPr/>
          </p:nvSpPr>
          <p:spPr bwMode="auto">
            <a:xfrm>
              <a:off x="2542" y="891"/>
              <a:ext cx="0" cy="1361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72" name="Rectangle 40"/>
          <p:cNvSpPr>
            <a:spLocks noChangeArrowheads="1"/>
          </p:cNvSpPr>
          <p:nvPr/>
        </p:nvSpPr>
        <p:spPr bwMode="auto">
          <a:xfrm>
            <a:off x="4902200" y="5903913"/>
            <a:ext cx="2592388" cy="169862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373" name="Group 46"/>
          <p:cNvGrpSpPr>
            <a:grpSpLocks/>
          </p:cNvGrpSpPr>
          <p:nvPr/>
        </p:nvGrpSpPr>
        <p:grpSpPr bwMode="auto">
          <a:xfrm>
            <a:off x="4900613" y="1414463"/>
            <a:ext cx="2595562" cy="2160587"/>
            <a:chOff x="3087" y="891"/>
            <a:chExt cx="1635" cy="1361"/>
          </a:xfrm>
        </p:grpSpPr>
        <p:sp>
          <p:nvSpPr>
            <p:cNvPr id="15414" name="Rectangle 41"/>
            <p:cNvSpPr>
              <a:spLocks noChangeArrowheads="1"/>
            </p:cNvSpPr>
            <p:nvPr/>
          </p:nvSpPr>
          <p:spPr bwMode="auto">
            <a:xfrm>
              <a:off x="3096" y="1834"/>
              <a:ext cx="1618" cy="9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5" name="Line 42"/>
            <p:cNvSpPr>
              <a:spLocks noChangeShapeType="1"/>
            </p:cNvSpPr>
            <p:nvPr/>
          </p:nvSpPr>
          <p:spPr bwMode="auto">
            <a:xfrm>
              <a:off x="4722" y="891"/>
              <a:ext cx="0" cy="1361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16" name="Line 43"/>
            <p:cNvSpPr>
              <a:spLocks noChangeShapeType="1"/>
            </p:cNvSpPr>
            <p:nvPr/>
          </p:nvSpPr>
          <p:spPr bwMode="auto">
            <a:xfrm>
              <a:off x="3633" y="891"/>
              <a:ext cx="0" cy="1361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17" name="Line 44"/>
            <p:cNvSpPr>
              <a:spLocks noChangeShapeType="1"/>
            </p:cNvSpPr>
            <p:nvPr/>
          </p:nvSpPr>
          <p:spPr bwMode="auto">
            <a:xfrm>
              <a:off x="4178" y="891"/>
              <a:ext cx="0" cy="1361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18" name="Line 45"/>
            <p:cNvSpPr>
              <a:spLocks noChangeShapeType="1"/>
            </p:cNvSpPr>
            <p:nvPr/>
          </p:nvSpPr>
          <p:spPr bwMode="auto">
            <a:xfrm>
              <a:off x="3087" y="891"/>
              <a:ext cx="0" cy="1361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4" name="Group 50"/>
          <p:cNvGrpSpPr>
            <a:grpSpLocks/>
          </p:cNvGrpSpPr>
          <p:nvPr/>
        </p:nvGrpSpPr>
        <p:grpSpPr bwMode="auto">
          <a:xfrm>
            <a:off x="765175" y="5564188"/>
            <a:ext cx="7670800" cy="244475"/>
            <a:chOff x="482" y="3505"/>
            <a:chExt cx="4832" cy="154"/>
          </a:xfrm>
        </p:grpSpPr>
        <p:sp>
          <p:nvSpPr>
            <p:cNvPr id="15411" name="Rectangle 47"/>
            <p:cNvSpPr>
              <a:spLocks noChangeArrowheads="1"/>
            </p:cNvSpPr>
            <p:nvPr/>
          </p:nvSpPr>
          <p:spPr bwMode="auto">
            <a:xfrm>
              <a:off x="482" y="3514"/>
              <a:ext cx="4832" cy="101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2" name="Rectangle 48"/>
            <p:cNvSpPr>
              <a:spLocks noChangeArrowheads="1"/>
            </p:cNvSpPr>
            <p:nvPr/>
          </p:nvSpPr>
          <p:spPr bwMode="auto">
            <a:xfrm>
              <a:off x="551" y="3505"/>
              <a:ext cx="529" cy="15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lIns="92075" tIns="0" rIns="92075" bIns="0" anchor="ctr" anchorCtr="1">
              <a:spAutoFit/>
            </a:bodyPr>
            <a:lstStyle/>
            <a:p>
              <a:pPr algn="ctr"/>
              <a:r>
                <a:rPr lang="nl-NL" sz="1600" b="1">
                  <a:latin typeface="Arial" charset="0"/>
                </a:rPr>
                <a:t>track 2</a:t>
              </a:r>
            </a:p>
          </p:txBody>
        </p:sp>
        <p:sp>
          <p:nvSpPr>
            <p:cNvPr id="15413" name="Line 49"/>
            <p:cNvSpPr>
              <a:spLocks noChangeShapeType="1"/>
            </p:cNvSpPr>
            <p:nvPr/>
          </p:nvSpPr>
          <p:spPr bwMode="auto">
            <a:xfrm flipH="1">
              <a:off x="579" y="3622"/>
              <a:ext cx="67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75" name="Rectangle 51"/>
          <p:cNvSpPr>
            <a:spLocks noChangeArrowheads="1"/>
          </p:cNvSpPr>
          <p:nvPr/>
        </p:nvSpPr>
        <p:spPr bwMode="auto">
          <a:xfrm>
            <a:off x="3165475" y="5570538"/>
            <a:ext cx="1735138" cy="173037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376" name="Group 56"/>
          <p:cNvGrpSpPr>
            <a:grpSpLocks/>
          </p:cNvGrpSpPr>
          <p:nvPr/>
        </p:nvGrpSpPr>
        <p:grpSpPr bwMode="auto">
          <a:xfrm>
            <a:off x="3170238" y="1414463"/>
            <a:ext cx="1730375" cy="2160587"/>
            <a:chOff x="1997" y="891"/>
            <a:chExt cx="1090" cy="1361"/>
          </a:xfrm>
        </p:grpSpPr>
        <p:sp>
          <p:nvSpPr>
            <p:cNvPr id="15407" name="Rectangle 52"/>
            <p:cNvSpPr>
              <a:spLocks noChangeArrowheads="1"/>
            </p:cNvSpPr>
            <p:nvPr/>
          </p:nvSpPr>
          <p:spPr bwMode="auto">
            <a:xfrm>
              <a:off x="2001" y="1197"/>
              <a:ext cx="1079" cy="9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8" name="Line 53"/>
            <p:cNvSpPr>
              <a:spLocks noChangeShapeType="1"/>
            </p:cNvSpPr>
            <p:nvPr/>
          </p:nvSpPr>
          <p:spPr bwMode="auto">
            <a:xfrm>
              <a:off x="3087" y="891"/>
              <a:ext cx="0" cy="1361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9" name="Line 54"/>
            <p:cNvSpPr>
              <a:spLocks noChangeShapeType="1"/>
            </p:cNvSpPr>
            <p:nvPr/>
          </p:nvSpPr>
          <p:spPr bwMode="auto">
            <a:xfrm>
              <a:off x="1997" y="891"/>
              <a:ext cx="0" cy="1361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10" name="Line 55"/>
            <p:cNvSpPr>
              <a:spLocks noChangeShapeType="1"/>
            </p:cNvSpPr>
            <p:nvPr/>
          </p:nvSpPr>
          <p:spPr bwMode="auto">
            <a:xfrm>
              <a:off x="2542" y="891"/>
              <a:ext cx="0" cy="1361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77" name="Rectangle 57"/>
          <p:cNvSpPr>
            <a:spLocks noChangeArrowheads="1"/>
          </p:cNvSpPr>
          <p:nvPr/>
        </p:nvSpPr>
        <p:spPr bwMode="auto">
          <a:xfrm>
            <a:off x="5759450" y="5578475"/>
            <a:ext cx="873125" cy="169863"/>
          </a:xfrm>
          <a:prstGeom prst="rect">
            <a:avLst/>
          </a:prstGeom>
          <a:solidFill>
            <a:srgbClr val="9966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378" name="Group 61"/>
          <p:cNvGrpSpPr>
            <a:grpSpLocks/>
          </p:cNvGrpSpPr>
          <p:nvPr/>
        </p:nvGrpSpPr>
        <p:grpSpPr bwMode="auto">
          <a:xfrm>
            <a:off x="5765800" y="1414463"/>
            <a:ext cx="866775" cy="2160587"/>
            <a:chOff x="3632" y="891"/>
            <a:chExt cx="546" cy="1361"/>
          </a:xfrm>
        </p:grpSpPr>
        <p:sp>
          <p:nvSpPr>
            <p:cNvPr id="15404" name="Rectangle 58"/>
            <p:cNvSpPr>
              <a:spLocks noChangeArrowheads="1"/>
            </p:cNvSpPr>
            <p:nvPr/>
          </p:nvSpPr>
          <p:spPr bwMode="auto">
            <a:xfrm>
              <a:off x="3647" y="2031"/>
              <a:ext cx="518" cy="9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5" name="Line 59"/>
            <p:cNvSpPr>
              <a:spLocks noChangeShapeType="1"/>
            </p:cNvSpPr>
            <p:nvPr/>
          </p:nvSpPr>
          <p:spPr bwMode="auto">
            <a:xfrm>
              <a:off x="3632" y="891"/>
              <a:ext cx="0" cy="1361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6" name="Line 60"/>
            <p:cNvSpPr>
              <a:spLocks noChangeShapeType="1"/>
            </p:cNvSpPr>
            <p:nvPr/>
          </p:nvSpPr>
          <p:spPr bwMode="auto">
            <a:xfrm>
              <a:off x="4178" y="891"/>
              <a:ext cx="0" cy="1361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9" name="Group 65"/>
          <p:cNvGrpSpPr>
            <a:grpSpLocks/>
          </p:cNvGrpSpPr>
          <p:nvPr/>
        </p:nvGrpSpPr>
        <p:grpSpPr bwMode="auto">
          <a:xfrm>
            <a:off x="765175" y="5197475"/>
            <a:ext cx="7670800" cy="244475"/>
            <a:chOff x="482" y="3274"/>
            <a:chExt cx="4832" cy="154"/>
          </a:xfrm>
        </p:grpSpPr>
        <p:sp>
          <p:nvSpPr>
            <p:cNvPr id="15401" name="Rectangle 62"/>
            <p:cNvSpPr>
              <a:spLocks noChangeArrowheads="1"/>
            </p:cNvSpPr>
            <p:nvPr/>
          </p:nvSpPr>
          <p:spPr bwMode="auto">
            <a:xfrm>
              <a:off x="482" y="3284"/>
              <a:ext cx="4832" cy="101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2" name="Rectangle 63"/>
            <p:cNvSpPr>
              <a:spLocks noChangeArrowheads="1"/>
            </p:cNvSpPr>
            <p:nvPr/>
          </p:nvSpPr>
          <p:spPr bwMode="auto">
            <a:xfrm>
              <a:off x="551" y="3274"/>
              <a:ext cx="529" cy="15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lIns="92075" tIns="0" rIns="92075" bIns="0" anchor="ctr" anchorCtr="1">
              <a:spAutoFit/>
            </a:bodyPr>
            <a:lstStyle/>
            <a:p>
              <a:pPr algn="ctr"/>
              <a:r>
                <a:rPr lang="nl-NL" sz="1600" b="1">
                  <a:latin typeface="Arial" charset="0"/>
                </a:rPr>
                <a:t>track 3</a:t>
              </a:r>
            </a:p>
          </p:txBody>
        </p:sp>
        <p:sp>
          <p:nvSpPr>
            <p:cNvPr id="15403" name="Line 64"/>
            <p:cNvSpPr>
              <a:spLocks noChangeShapeType="1"/>
            </p:cNvSpPr>
            <p:nvPr/>
          </p:nvSpPr>
          <p:spPr bwMode="auto">
            <a:xfrm flipH="1">
              <a:off x="579" y="3392"/>
              <a:ext cx="67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80" name="Rectangle 66"/>
          <p:cNvSpPr>
            <a:spLocks noChangeArrowheads="1"/>
          </p:cNvSpPr>
          <p:nvPr/>
        </p:nvSpPr>
        <p:spPr bwMode="auto">
          <a:xfrm>
            <a:off x="3189288" y="5205413"/>
            <a:ext cx="3443287" cy="18256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381" name="Group 73"/>
          <p:cNvGrpSpPr>
            <a:grpSpLocks/>
          </p:cNvGrpSpPr>
          <p:nvPr/>
        </p:nvGrpSpPr>
        <p:grpSpPr bwMode="auto">
          <a:xfrm>
            <a:off x="3170238" y="1414463"/>
            <a:ext cx="3462337" cy="2160587"/>
            <a:chOff x="1997" y="891"/>
            <a:chExt cx="2181" cy="1361"/>
          </a:xfrm>
        </p:grpSpPr>
        <p:sp>
          <p:nvSpPr>
            <p:cNvPr id="15395" name="Rectangle 67"/>
            <p:cNvSpPr>
              <a:spLocks noChangeArrowheads="1"/>
            </p:cNvSpPr>
            <p:nvPr/>
          </p:nvSpPr>
          <p:spPr bwMode="auto">
            <a:xfrm>
              <a:off x="2016" y="1405"/>
              <a:ext cx="2156" cy="10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6" name="Line 68"/>
            <p:cNvSpPr>
              <a:spLocks noChangeShapeType="1"/>
            </p:cNvSpPr>
            <p:nvPr/>
          </p:nvSpPr>
          <p:spPr bwMode="auto">
            <a:xfrm>
              <a:off x="3633" y="891"/>
              <a:ext cx="0" cy="1361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7" name="Line 69"/>
            <p:cNvSpPr>
              <a:spLocks noChangeShapeType="1"/>
            </p:cNvSpPr>
            <p:nvPr/>
          </p:nvSpPr>
          <p:spPr bwMode="auto">
            <a:xfrm>
              <a:off x="4178" y="891"/>
              <a:ext cx="0" cy="1361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8" name="Line 70"/>
            <p:cNvSpPr>
              <a:spLocks noChangeShapeType="1"/>
            </p:cNvSpPr>
            <p:nvPr/>
          </p:nvSpPr>
          <p:spPr bwMode="auto">
            <a:xfrm>
              <a:off x="3086" y="891"/>
              <a:ext cx="0" cy="1361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9" name="Line 71"/>
            <p:cNvSpPr>
              <a:spLocks noChangeShapeType="1"/>
            </p:cNvSpPr>
            <p:nvPr/>
          </p:nvSpPr>
          <p:spPr bwMode="auto">
            <a:xfrm>
              <a:off x="1997" y="891"/>
              <a:ext cx="0" cy="1361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0" name="Line 72"/>
            <p:cNvSpPr>
              <a:spLocks noChangeShapeType="1"/>
            </p:cNvSpPr>
            <p:nvPr/>
          </p:nvSpPr>
          <p:spPr bwMode="auto">
            <a:xfrm>
              <a:off x="2542" y="891"/>
              <a:ext cx="0" cy="1361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82" name="Group 77"/>
          <p:cNvGrpSpPr>
            <a:grpSpLocks/>
          </p:cNvGrpSpPr>
          <p:nvPr/>
        </p:nvGrpSpPr>
        <p:grpSpPr bwMode="auto">
          <a:xfrm>
            <a:off x="765175" y="4892675"/>
            <a:ext cx="7670800" cy="244475"/>
            <a:chOff x="482" y="3082"/>
            <a:chExt cx="4832" cy="154"/>
          </a:xfrm>
        </p:grpSpPr>
        <p:sp>
          <p:nvSpPr>
            <p:cNvPr id="15392" name="Rectangle 74"/>
            <p:cNvSpPr>
              <a:spLocks noChangeArrowheads="1"/>
            </p:cNvSpPr>
            <p:nvPr/>
          </p:nvSpPr>
          <p:spPr bwMode="auto">
            <a:xfrm>
              <a:off x="482" y="3092"/>
              <a:ext cx="4832" cy="101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3" name="Rectangle 75"/>
            <p:cNvSpPr>
              <a:spLocks noChangeArrowheads="1"/>
            </p:cNvSpPr>
            <p:nvPr/>
          </p:nvSpPr>
          <p:spPr bwMode="auto">
            <a:xfrm>
              <a:off x="551" y="3082"/>
              <a:ext cx="529" cy="15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lIns="92075" tIns="0" rIns="92075" bIns="0" anchor="ctr" anchorCtr="1">
              <a:spAutoFit/>
            </a:bodyPr>
            <a:lstStyle/>
            <a:p>
              <a:pPr algn="ctr"/>
              <a:r>
                <a:rPr lang="nl-NL" sz="1600" b="1">
                  <a:latin typeface="Arial" charset="0"/>
                </a:rPr>
                <a:t>track 4</a:t>
              </a:r>
            </a:p>
          </p:txBody>
        </p:sp>
        <p:sp>
          <p:nvSpPr>
            <p:cNvPr id="15394" name="Line 76"/>
            <p:cNvSpPr>
              <a:spLocks noChangeShapeType="1"/>
            </p:cNvSpPr>
            <p:nvPr/>
          </p:nvSpPr>
          <p:spPr bwMode="auto">
            <a:xfrm flipH="1">
              <a:off x="579" y="3200"/>
              <a:ext cx="67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83" name="Rectangle 78"/>
          <p:cNvSpPr>
            <a:spLocks noChangeArrowheads="1"/>
          </p:cNvSpPr>
          <p:nvPr/>
        </p:nvSpPr>
        <p:spPr bwMode="auto">
          <a:xfrm>
            <a:off x="4035425" y="4899025"/>
            <a:ext cx="3452813" cy="182563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384" name="Group 85"/>
          <p:cNvGrpSpPr>
            <a:grpSpLocks/>
          </p:cNvGrpSpPr>
          <p:nvPr/>
        </p:nvGrpSpPr>
        <p:grpSpPr bwMode="auto">
          <a:xfrm>
            <a:off x="4035425" y="1414463"/>
            <a:ext cx="3460750" cy="2160587"/>
            <a:chOff x="2542" y="891"/>
            <a:chExt cx="2180" cy="1361"/>
          </a:xfrm>
        </p:grpSpPr>
        <p:sp>
          <p:nvSpPr>
            <p:cNvPr id="15386" name="Rectangle 79"/>
            <p:cNvSpPr>
              <a:spLocks noChangeArrowheads="1"/>
            </p:cNvSpPr>
            <p:nvPr/>
          </p:nvSpPr>
          <p:spPr bwMode="auto">
            <a:xfrm>
              <a:off x="2550" y="1621"/>
              <a:ext cx="2160" cy="1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7" name="Line 80"/>
            <p:cNvSpPr>
              <a:spLocks noChangeShapeType="1"/>
            </p:cNvSpPr>
            <p:nvPr/>
          </p:nvSpPr>
          <p:spPr bwMode="auto">
            <a:xfrm>
              <a:off x="4722" y="891"/>
              <a:ext cx="0" cy="1361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8" name="Line 81"/>
            <p:cNvSpPr>
              <a:spLocks noChangeShapeType="1"/>
            </p:cNvSpPr>
            <p:nvPr/>
          </p:nvSpPr>
          <p:spPr bwMode="auto">
            <a:xfrm>
              <a:off x="3633" y="891"/>
              <a:ext cx="0" cy="1361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9" name="Line 82"/>
            <p:cNvSpPr>
              <a:spLocks noChangeShapeType="1"/>
            </p:cNvSpPr>
            <p:nvPr/>
          </p:nvSpPr>
          <p:spPr bwMode="auto">
            <a:xfrm>
              <a:off x="4178" y="891"/>
              <a:ext cx="0" cy="1361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0" name="Line 83"/>
            <p:cNvSpPr>
              <a:spLocks noChangeShapeType="1"/>
            </p:cNvSpPr>
            <p:nvPr/>
          </p:nvSpPr>
          <p:spPr bwMode="auto">
            <a:xfrm>
              <a:off x="3087" y="891"/>
              <a:ext cx="0" cy="1361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1" name="Line 84"/>
            <p:cNvSpPr>
              <a:spLocks noChangeShapeType="1"/>
            </p:cNvSpPr>
            <p:nvPr/>
          </p:nvSpPr>
          <p:spPr bwMode="auto">
            <a:xfrm>
              <a:off x="2542" y="891"/>
              <a:ext cx="0" cy="1361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06" name="Rectangle 8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The left edge algorithm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Binate covering problem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173163" y="2500313"/>
            <a:ext cx="5270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nl-NL">
                <a:solidFill>
                  <a:srgbClr val="66FF33"/>
                </a:solidFill>
                <a:latin typeface="Arial" charset="0"/>
              </a:rPr>
              <a:t>f</a:t>
            </a:r>
            <a:r>
              <a:rPr lang="nl-NL">
                <a:latin typeface="Arial" charset="0"/>
              </a:rPr>
              <a:t> =</a:t>
            </a:r>
          </a:p>
        </p:txBody>
      </p:sp>
      <p:sp>
        <p:nvSpPr>
          <p:cNvPr id="16388" name="AutoShape 4"/>
          <p:cNvSpPr>
            <a:spLocks noChangeArrowheads="1"/>
          </p:cNvSpPr>
          <p:nvPr/>
        </p:nvSpPr>
        <p:spPr bwMode="auto">
          <a:xfrm>
            <a:off x="576263" y="2590800"/>
            <a:ext cx="541337" cy="1447800"/>
          </a:xfrm>
          <a:prstGeom prst="rightArrow">
            <a:avLst>
              <a:gd name="adj1" fmla="val 75000"/>
              <a:gd name="adj2" fmla="val 50125"/>
            </a:avLst>
          </a:prstGeom>
          <a:solidFill>
            <a:schemeClr val="tx2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389" name="Group 7"/>
          <p:cNvGrpSpPr>
            <a:grpSpLocks/>
          </p:cNvGrpSpPr>
          <p:nvPr/>
        </p:nvGrpSpPr>
        <p:grpSpPr bwMode="auto">
          <a:xfrm>
            <a:off x="1173163" y="3033713"/>
            <a:ext cx="2316162" cy="987425"/>
            <a:chOff x="739" y="1911"/>
            <a:chExt cx="1459" cy="622"/>
          </a:xfrm>
        </p:grpSpPr>
        <p:sp>
          <p:nvSpPr>
            <p:cNvPr id="16401" name="Rectangle 5"/>
            <p:cNvSpPr>
              <a:spLocks noChangeArrowheads="1"/>
            </p:cNvSpPr>
            <p:nvPr/>
          </p:nvSpPr>
          <p:spPr bwMode="auto">
            <a:xfrm>
              <a:off x="739" y="1911"/>
              <a:ext cx="1459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nl-NL">
                  <a:solidFill>
                    <a:srgbClr val="66FF33"/>
                  </a:solidFill>
                  <a:latin typeface="Arial" charset="0"/>
                </a:rPr>
                <a:t>Cost</a:t>
              </a:r>
              <a:r>
                <a:rPr lang="nl-NL">
                  <a:latin typeface="Arial" charset="0"/>
                </a:rPr>
                <a:t>(y</a:t>
              </a:r>
              <a:r>
                <a:rPr lang="nl-NL" sz="2800" baseline="-25000">
                  <a:latin typeface="Arial" charset="0"/>
                </a:rPr>
                <a:t>k</a:t>
              </a:r>
              <a:r>
                <a:rPr lang="nl-NL">
                  <a:latin typeface="Arial" charset="0"/>
                </a:rPr>
                <a:t> = 0) = 0</a:t>
              </a:r>
            </a:p>
          </p:txBody>
        </p:sp>
        <p:sp>
          <p:nvSpPr>
            <p:cNvPr id="16402" name="Rectangle 6"/>
            <p:cNvSpPr>
              <a:spLocks noChangeArrowheads="1"/>
            </p:cNvSpPr>
            <p:nvPr/>
          </p:nvSpPr>
          <p:spPr bwMode="auto">
            <a:xfrm>
              <a:off x="739" y="2247"/>
              <a:ext cx="1459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nl-NL">
                  <a:solidFill>
                    <a:srgbClr val="66FF33"/>
                  </a:solidFill>
                  <a:latin typeface="Arial" charset="0"/>
                </a:rPr>
                <a:t>Cost</a:t>
              </a:r>
              <a:r>
                <a:rPr lang="nl-NL">
                  <a:latin typeface="Arial" charset="0"/>
                </a:rPr>
                <a:t>(y</a:t>
              </a:r>
              <a:r>
                <a:rPr lang="nl-NL" sz="2800" baseline="-25000">
                  <a:latin typeface="Arial" charset="0"/>
                </a:rPr>
                <a:t>k</a:t>
              </a:r>
              <a:r>
                <a:rPr lang="nl-NL">
                  <a:latin typeface="Arial" charset="0"/>
                </a:rPr>
                <a:t> = 1) = 1</a:t>
              </a:r>
            </a:p>
          </p:txBody>
        </p:sp>
      </p:grpSp>
      <p:sp>
        <p:nvSpPr>
          <p:cNvPr id="16390" name="Rectangle 8"/>
          <p:cNvSpPr>
            <a:spLocks noChangeArrowheads="1"/>
          </p:cNvSpPr>
          <p:nvPr/>
        </p:nvSpPr>
        <p:spPr bwMode="auto">
          <a:xfrm>
            <a:off x="6740525" y="2486025"/>
            <a:ext cx="1819275" cy="417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2550" tIns="41275" rIns="82550" bIns="41275">
            <a:spAutoFit/>
          </a:bodyPr>
          <a:lstStyle/>
          <a:p>
            <a:pPr defTabSz="739775"/>
            <a:r>
              <a:rPr lang="nl-NL" sz="2200" b="1">
                <a:latin typeface="Arial" charset="0"/>
              </a:rPr>
              <a:t>(y</a:t>
            </a:r>
            <a:r>
              <a:rPr lang="nl-NL" sz="2500" b="1" baseline="-25000">
                <a:latin typeface="Arial" charset="0"/>
              </a:rPr>
              <a:t>2</a:t>
            </a:r>
            <a:r>
              <a:rPr lang="nl-NL" sz="2200" b="1">
                <a:latin typeface="Arial" charset="0"/>
              </a:rPr>
              <a:t> + y</a:t>
            </a:r>
            <a:r>
              <a:rPr lang="nl-NL" sz="2500" b="1" baseline="-25000">
                <a:latin typeface="Arial" charset="0"/>
              </a:rPr>
              <a:t>3</a:t>
            </a:r>
            <a:r>
              <a:rPr lang="nl-NL" sz="2200" b="1">
                <a:latin typeface="Arial" charset="0"/>
              </a:rPr>
              <a:t> + y</a:t>
            </a:r>
            <a:r>
              <a:rPr lang="nl-NL" sz="2500" b="1" baseline="-25000">
                <a:latin typeface="Arial" charset="0"/>
              </a:rPr>
              <a:t>4</a:t>
            </a:r>
            <a:r>
              <a:rPr lang="nl-NL" sz="2200" b="1">
                <a:latin typeface="Arial" charset="0"/>
              </a:rPr>
              <a:t>)</a:t>
            </a:r>
          </a:p>
        </p:txBody>
      </p:sp>
      <p:sp>
        <p:nvSpPr>
          <p:cNvPr id="16391" name="Line 9"/>
          <p:cNvSpPr>
            <a:spLocks noChangeShapeType="1"/>
          </p:cNvSpPr>
          <p:nvPr/>
        </p:nvSpPr>
        <p:spPr bwMode="auto">
          <a:xfrm>
            <a:off x="6900863" y="2590800"/>
            <a:ext cx="1666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2" name="Line 10"/>
          <p:cNvSpPr>
            <a:spLocks noChangeShapeType="1"/>
          </p:cNvSpPr>
          <p:nvPr/>
        </p:nvSpPr>
        <p:spPr bwMode="auto">
          <a:xfrm>
            <a:off x="8074025" y="2601913"/>
            <a:ext cx="168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3" name="Rectangle 11"/>
          <p:cNvSpPr>
            <a:spLocks noChangeArrowheads="1"/>
          </p:cNvSpPr>
          <p:nvPr/>
        </p:nvSpPr>
        <p:spPr bwMode="auto">
          <a:xfrm>
            <a:off x="5019675" y="2462213"/>
            <a:ext cx="183197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2550" tIns="41275" rIns="82550" bIns="41275">
            <a:spAutoFit/>
          </a:bodyPr>
          <a:lstStyle/>
          <a:p>
            <a:pPr defTabSz="739775"/>
            <a:r>
              <a:rPr lang="nl-NL" sz="2200" b="1">
                <a:latin typeface="Arial" charset="0"/>
              </a:rPr>
              <a:t>(y</a:t>
            </a:r>
            <a:r>
              <a:rPr lang="nl-NL" sz="2500" b="1" baseline="-25000">
                <a:latin typeface="Arial" charset="0"/>
              </a:rPr>
              <a:t>2</a:t>
            </a:r>
            <a:r>
              <a:rPr lang="nl-NL" sz="2200" b="1">
                <a:latin typeface="Arial" charset="0"/>
              </a:rPr>
              <a:t> + y</a:t>
            </a:r>
            <a:r>
              <a:rPr lang="nl-NL" sz="2500" b="1" baseline="-25000">
                <a:latin typeface="Arial" charset="0"/>
              </a:rPr>
              <a:t>3</a:t>
            </a:r>
            <a:r>
              <a:rPr lang="nl-NL" sz="2200" b="1">
                <a:latin typeface="Arial" charset="0"/>
              </a:rPr>
              <a:t> + y</a:t>
            </a:r>
            <a:r>
              <a:rPr lang="nl-NL" sz="2500" b="1" baseline="-25000">
                <a:latin typeface="Arial" charset="0"/>
              </a:rPr>
              <a:t>4</a:t>
            </a:r>
            <a:r>
              <a:rPr lang="nl-NL" sz="2500" b="1">
                <a:latin typeface="Arial" charset="0"/>
              </a:rPr>
              <a:t>)</a:t>
            </a:r>
          </a:p>
        </p:txBody>
      </p:sp>
      <p:sp>
        <p:nvSpPr>
          <p:cNvPr id="16394" name="Line 12"/>
          <p:cNvSpPr>
            <a:spLocks noChangeShapeType="1"/>
          </p:cNvSpPr>
          <p:nvPr/>
        </p:nvSpPr>
        <p:spPr bwMode="auto">
          <a:xfrm>
            <a:off x="5795963" y="2574925"/>
            <a:ext cx="1666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5" name="Rectangle 13"/>
          <p:cNvSpPr>
            <a:spLocks noChangeArrowheads="1"/>
          </p:cNvSpPr>
          <p:nvPr/>
        </p:nvSpPr>
        <p:spPr bwMode="auto">
          <a:xfrm>
            <a:off x="3311525" y="2486025"/>
            <a:ext cx="1819275" cy="417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2550" tIns="41275" rIns="82550" bIns="41275">
            <a:spAutoFit/>
          </a:bodyPr>
          <a:lstStyle/>
          <a:p>
            <a:pPr defTabSz="739775"/>
            <a:r>
              <a:rPr lang="nl-NL" sz="2200" b="1">
                <a:latin typeface="Arial" charset="0"/>
              </a:rPr>
              <a:t>(y</a:t>
            </a:r>
            <a:r>
              <a:rPr lang="nl-NL" sz="2500" b="1" baseline="-25000">
                <a:latin typeface="Arial" charset="0"/>
              </a:rPr>
              <a:t>1</a:t>
            </a:r>
            <a:r>
              <a:rPr lang="nl-NL" sz="2200" b="1">
                <a:latin typeface="Arial" charset="0"/>
              </a:rPr>
              <a:t> + y</a:t>
            </a:r>
            <a:r>
              <a:rPr lang="nl-NL" sz="2500" b="1" baseline="-25000">
                <a:latin typeface="Arial" charset="0"/>
              </a:rPr>
              <a:t>2</a:t>
            </a:r>
            <a:r>
              <a:rPr lang="nl-NL" sz="2200" b="1">
                <a:latin typeface="Arial" charset="0"/>
              </a:rPr>
              <a:t> + y</a:t>
            </a:r>
            <a:r>
              <a:rPr lang="nl-NL" sz="2500" b="1" baseline="-25000">
                <a:latin typeface="Arial" charset="0"/>
              </a:rPr>
              <a:t>4</a:t>
            </a:r>
            <a:r>
              <a:rPr lang="nl-NL" sz="2200" b="1">
                <a:latin typeface="Arial" charset="0"/>
              </a:rPr>
              <a:t>)</a:t>
            </a:r>
          </a:p>
        </p:txBody>
      </p:sp>
      <p:sp>
        <p:nvSpPr>
          <p:cNvPr id="16396" name="Line 14"/>
          <p:cNvSpPr>
            <a:spLocks noChangeShapeType="1"/>
          </p:cNvSpPr>
          <p:nvPr/>
        </p:nvSpPr>
        <p:spPr bwMode="auto">
          <a:xfrm>
            <a:off x="4068763" y="2557463"/>
            <a:ext cx="1666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7" name="Line 15"/>
          <p:cNvSpPr>
            <a:spLocks noChangeShapeType="1"/>
          </p:cNvSpPr>
          <p:nvPr/>
        </p:nvSpPr>
        <p:spPr bwMode="auto">
          <a:xfrm>
            <a:off x="3481388" y="2557463"/>
            <a:ext cx="1666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8" name="Rectangle 16"/>
          <p:cNvSpPr>
            <a:spLocks noChangeArrowheads="1"/>
          </p:cNvSpPr>
          <p:nvPr/>
        </p:nvSpPr>
        <p:spPr bwMode="auto">
          <a:xfrm>
            <a:off x="1601788" y="2486025"/>
            <a:ext cx="1819275" cy="417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2550" tIns="41275" rIns="82550" bIns="41275">
            <a:spAutoFit/>
          </a:bodyPr>
          <a:lstStyle/>
          <a:p>
            <a:pPr defTabSz="739775"/>
            <a:r>
              <a:rPr lang="nl-NL" sz="2200" b="1">
                <a:latin typeface="Arial" charset="0"/>
              </a:rPr>
              <a:t>(y</a:t>
            </a:r>
            <a:r>
              <a:rPr lang="nl-NL" sz="2500" b="1" baseline="-25000">
                <a:latin typeface="Arial" charset="0"/>
              </a:rPr>
              <a:t>1</a:t>
            </a:r>
            <a:r>
              <a:rPr lang="nl-NL" sz="2200" b="1">
                <a:latin typeface="Arial" charset="0"/>
              </a:rPr>
              <a:t> + y</a:t>
            </a:r>
            <a:r>
              <a:rPr lang="nl-NL" sz="2500" b="1" baseline="-25000">
                <a:latin typeface="Arial" charset="0"/>
              </a:rPr>
              <a:t>2</a:t>
            </a:r>
            <a:r>
              <a:rPr lang="nl-NL" sz="2200" b="1">
                <a:latin typeface="Arial" charset="0"/>
              </a:rPr>
              <a:t> + y</a:t>
            </a:r>
            <a:r>
              <a:rPr lang="nl-NL" sz="2500" b="1" baseline="-25000">
                <a:latin typeface="Arial" charset="0"/>
              </a:rPr>
              <a:t>4</a:t>
            </a:r>
            <a:r>
              <a:rPr lang="nl-NL" sz="2200" b="1">
                <a:latin typeface="Arial" charset="0"/>
              </a:rPr>
              <a:t>)</a:t>
            </a:r>
          </a:p>
        </p:txBody>
      </p:sp>
      <p:sp>
        <p:nvSpPr>
          <p:cNvPr id="16399" name="Line 17"/>
          <p:cNvSpPr>
            <a:spLocks noChangeShapeType="1"/>
          </p:cNvSpPr>
          <p:nvPr/>
        </p:nvSpPr>
        <p:spPr bwMode="auto">
          <a:xfrm>
            <a:off x="2355850" y="2557463"/>
            <a:ext cx="1666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0" name="Line 18"/>
          <p:cNvSpPr>
            <a:spLocks noChangeShapeType="1"/>
          </p:cNvSpPr>
          <p:nvPr/>
        </p:nvSpPr>
        <p:spPr bwMode="auto">
          <a:xfrm>
            <a:off x="1771650" y="2557463"/>
            <a:ext cx="1666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dissolv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Binate covering problem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1173163" y="2500313"/>
            <a:ext cx="27305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nl-NL">
                <a:solidFill>
                  <a:srgbClr val="66FF33"/>
                </a:solidFill>
                <a:latin typeface="Arial" charset="0"/>
              </a:rPr>
              <a:t>f</a:t>
            </a:r>
            <a:r>
              <a:rPr lang="nl-NL">
                <a:latin typeface="Arial" charset="0"/>
              </a:rPr>
              <a:t> = y</a:t>
            </a:r>
            <a:r>
              <a:rPr lang="nl-NL" sz="2800" baseline="-25000">
                <a:latin typeface="Arial" charset="0"/>
              </a:rPr>
              <a:t>2</a:t>
            </a:r>
            <a:r>
              <a:rPr lang="nl-NL">
                <a:latin typeface="Arial" charset="0"/>
              </a:rPr>
              <a:t>y</a:t>
            </a:r>
            <a:r>
              <a:rPr lang="nl-NL" sz="2800" baseline="-25000">
                <a:latin typeface="Arial" charset="0"/>
              </a:rPr>
              <a:t>3</a:t>
            </a:r>
            <a:r>
              <a:rPr lang="nl-NL">
                <a:latin typeface="Arial" charset="0"/>
              </a:rPr>
              <a:t> + (y</a:t>
            </a:r>
            <a:r>
              <a:rPr lang="nl-NL" sz="2800" baseline="-25000">
                <a:latin typeface="Arial" charset="0"/>
              </a:rPr>
              <a:t>1</a:t>
            </a:r>
            <a:r>
              <a:rPr lang="nl-NL">
                <a:latin typeface="Arial" charset="0"/>
              </a:rPr>
              <a:t>     y</a:t>
            </a:r>
            <a:r>
              <a:rPr lang="nl-NL" sz="2800" baseline="-25000">
                <a:latin typeface="Arial" charset="0"/>
              </a:rPr>
              <a:t>4</a:t>
            </a:r>
            <a:r>
              <a:rPr lang="nl-NL">
                <a:latin typeface="Arial" charset="0"/>
              </a:rPr>
              <a:t>)</a:t>
            </a:r>
          </a:p>
        </p:txBody>
      </p:sp>
      <p:sp>
        <p:nvSpPr>
          <p:cNvPr id="17412" name="AutoShape 4"/>
          <p:cNvSpPr>
            <a:spLocks noChangeArrowheads="1"/>
          </p:cNvSpPr>
          <p:nvPr/>
        </p:nvSpPr>
        <p:spPr bwMode="auto">
          <a:xfrm>
            <a:off x="576263" y="2590800"/>
            <a:ext cx="541337" cy="1447800"/>
          </a:xfrm>
          <a:prstGeom prst="rightArrow">
            <a:avLst>
              <a:gd name="adj1" fmla="val 75000"/>
              <a:gd name="adj2" fmla="val 50125"/>
            </a:avLst>
          </a:prstGeom>
          <a:solidFill>
            <a:schemeClr val="tx2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413" name="Group 7"/>
          <p:cNvGrpSpPr>
            <a:grpSpLocks/>
          </p:cNvGrpSpPr>
          <p:nvPr/>
        </p:nvGrpSpPr>
        <p:grpSpPr bwMode="auto">
          <a:xfrm>
            <a:off x="1173163" y="3033713"/>
            <a:ext cx="2316162" cy="987425"/>
            <a:chOff x="739" y="1911"/>
            <a:chExt cx="1459" cy="622"/>
          </a:xfrm>
        </p:grpSpPr>
        <p:sp>
          <p:nvSpPr>
            <p:cNvPr id="17440" name="Rectangle 5"/>
            <p:cNvSpPr>
              <a:spLocks noChangeArrowheads="1"/>
            </p:cNvSpPr>
            <p:nvPr/>
          </p:nvSpPr>
          <p:spPr bwMode="auto">
            <a:xfrm>
              <a:off x="739" y="1911"/>
              <a:ext cx="1459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nl-NL">
                  <a:solidFill>
                    <a:srgbClr val="66FF33"/>
                  </a:solidFill>
                  <a:latin typeface="Arial" charset="0"/>
                </a:rPr>
                <a:t>Cost</a:t>
              </a:r>
              <a:r>
                <a:rPr lang="nl-NL">
                  <a:latin typeface="Arial" charset="0"/>
                </a:rPr>
                <a:t>(y</a:t>
              </a:r>
              <a:r>
                <a:rPr lang="nl-NL" sz="2800" baseline="-25000">
                  <a:latin typeface="Arial" charset="0"/>
                </a:rPr>
                <a:t>k</a:t>
              </a:r>
              <a:r>
                <a:rPr lang="nl-NL">
                  <a:latin typeface="Arial" charset="0"/>
                </a:rPr>
                <a:t> = 0) = 0</a:t>
              </a:r>
            </a:p>
          </p:txBody>
        </p:sp>
        <p:sp>
          <p:nvSpPr>
            <p:cNvPr id="17441" name="Rectangle 6"/>
            <p:cNvSpPr>
              <a:spLocks noChangeArrowheads="1"/>
            </p:cNvSpPr>
            <p:nvPr/>
          </p:nvSpPr>
          <p:spPr bwMode="auto">
            <a:xfrm>
              <a:off x="739" y="2247"/>
              <a:ext cx="1459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nl-NL">
                  <a:solidFill>
                    <a:srgbClr val="66FF33"/>
                  </a:solidFill>
                  <a:latin typeface="Arial" charset="0"/>
                </a:rPr>
                <a:t>Cost</a:t>
              </a:r>
              <a:r>
                <a:rPr lang="nl-NL">
                  <a:latin typeface="Arial" charset="0"/>
                </a:rPr>
                <a:t>(y</a:t>
              </a:r>
              <a:r>
                <a:rPr lang="nl-NL" sz="2800" baseline="-25000">
                  <a:latin typeface="Arial" charset="0"/>
                </a:rPr>
                <a:t>k</a:t>
              </a:r>
              <a:r>
                <a:rPr lang="nl-NL">
                  <a:latin typeface="Arial" charset="0"/>
                </a:rPr>
                <a:t> = 1) = 1</a:t>
              </a:r>
            </a:p>
          </p:txBody>
        </p:sp>
      </p:grpSp>
      <p:sp>
        <p:nvSpPr>
          <p:cNvPr id="17414" name="Rectangle 8"/>
          <p:cNvSpPr>
            <a:spLocks noChangeArrowheads="1"/>
          </p:cNvSpPr>
          <p:nvPr/>
        </p:nvSpPr>
        <p:spPr bwMode="auto">
          <a:xfrm>
            <a:off x="4356100" y="2576513"/>
            <a:ext cx="17351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nl-NL">
                <a:latin typeface="Arial" charset="0"/>
              </a:rPr>
              <a:t>y</a:t>
            </a:r>
            <a:r>
              <a:rPr lang="nl-NL" sz="2800" baseline="-25000">
                <a:latin typeface="Arial" charset="0"/>
              </a:rPr>
              <a:t>1</a:t>
            </a:r>
            <a:r>
              <a:rPr lang="nl-NL">
                <a:latin typeface="Arial" charset="0"/>
              </a:rPr>
              <a:t> + y</a:t>
            </a:r>
            <a:r>
              <a:rPr lang="nl-NL" sz="2800" baseline="-25000">
                <a:latin typeface="Arial" charset="0"/>
              </a:rPr>
              <a:t>3</a:t>
            </a:r>
            <a:r>
              <a:rPr lang="nl-NL">
                <a:latin typeface="Arial" charset="0"/>
              </a:rPr>
              <a:t> + y</a:t>
            </a:r>
            <a:r>
              <a:rPr lang="nl-NL" sz="2800" baseline="-25000">
                <a:latin typeface="Arial" charset="0"/>
              </a:rPr>
              <a:t>4</a:t>
            </a:r>
          </a:p>
        </p:txBody>
      </p:sp>
      <p:sp>
        <p:nvSpPr>
          <p:cNvPr id="17415" name="Rectangle 9"/>
          <p:cNvSpPr>
            <a:spLocks noChangeArrowheads="1"/>
          </p:cNvSpPr>
          <p:nvPr/>
        </p:nvSpPr>
        <p:spPr bwMode="auto">
          <a:xfrm>
            <a:off x="4356100" y="4405313"/>
            <a:ext cx="17351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nl-NL">
                <a:latin typeface="Arial" charset="0"/>
              </a:rPr>
              <a:t>y</a:t>
            </a:r>
            <a:r>
              <a:rPr lang="nl-NL" sz="2800" baseline="-25000">
                <a:latin typeface="Arial" charset="0"/>
              </a:rPr>
              <a:t>2</a:t>
            </a:r>
            <a:r>
              <a:rPr lang="nl-NL">
                <a:latin typeface="Arial" charset="0"/>
              </a:rPr>
              <a:t> + y</a:t>
            </a:r>
            <a:r>
              <a:rPr lang="nl-NL" sz="2800" baseline="-25000">
                <a:latin typeface="Arial" charset="0"/>
              </a:rPr>
              <a:t>3</a:t>
            </a:r>
            <a:r>
              <a:rPr lang="nl-NL">
                <a:latin typeface="Arial" charset="0"/>
              </a:rPr>
              <a:t> + y</a:t>
            </a:r>
            <a:r>
              <a:rPr lang="nl-NL" sz="2800" baseline="-25000">
                <a:latin typeface="Arial" charset="0"/>
              </a:rPr>
              <a:t>4</a:t>
            </a:r>
          </a:p>
        </p:txBody>
      </p:sp>
      <p:sp>
        <p:nvSpPr>
          <p:cNvPr id="17416" name="Rectangle 10"/>
          <p:cNvSpPr>
            <a:spLocks noChangeArrowheads="1"/>
          </p:cNvSpPr>
          <p:nvPr/>
        </p:nvSpPr>
        <p:spPr bwMode="auto">
          <a:xfrm>
            <a:off x="4356100" y="3795713"/>
            <a:ext cx="17351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nl-NL">
                <a:latin typeface="Arial" charset="0"/>
              </a:rPr>
              <a:t>y</a:t>
            </a:r>
            <a:r>
              <a:rPr lang="nl-NL" sz="2800" baseline="-25000">
                <a:latin typeface="Arial" charset="0"/>
              </a:rPr>
              <a:t>2</a:t>
            </a:r>
            <a:r>
              <a:rPr lang="nl-NL">
                <a:latin typeface="Arial" charset="0"/>
              </a:rPr>
              <a:t> + y</a:t>
            </a:r>
            <a:r>
              <a:rPr lang="nl-NL" sz="2800" baseline="-25000">
                <a:latin typeface="Arial" charset="0"/>
              </a:rPr>
              <a:t>3</a:t>
            </a:r>
            <a:r>
              <a:rPr lang="nl-NL">
                <a:latin typeface="Arial" charset="0"/>
              </a:rPr>
              <a:t> + y</a:t>
            </a:r>
            <a:r>
              <a:rPr lang="nl-NL" sz="2800" baseline="-25000">
                <a:latin typeface="Arial" charset="0"/>
              </a:rPr>
              <a:t>4</a:t>
            </a:r>
          </a:p>
        </p:txBody>
      </p:sp>
      <p:sp>
        <p:nvSpPr>
          <p:cNvPr id="17417" name="Rectangle 11"/>
          <p:cNvSpPr>
            <a:spLocks noChangeArrowheads="1"/>
          </p:cNvSpPr>
          <p:nvPr/>
        </p:nvSpPr>
        <p:spPr bwMode="auto">
          <a:xfrm>
            <a:off x="4356100" y="3186113"/>
            <a:ext cx="17351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nl-NL">
                <a:latin typeface="Arial" charset="0"/>
              </a:rPr>
              <a:t>y</a:t>
            </a:r>
            <a:r>
              <a:rPr lang="nl-NL" sz="2800" baseline="-25000">
                <a:latin typeface="Arial" charset="0"/>
              </a:rPr>
              <a:t>1</a:t>
            </a:r>
            <a:r>
              <a:rPr lang="nl-NL">
                <a:latin typeface="Arial" charset="0"/>
              </a:rPr>
              <a:t> + y</a:t>
            </a:r>
            <a:r>
              <a:rPr lang="nl-NL" sz="2800" baseline="-25000">
                <a:latin typeface="Arial" charset="0"/>
              </a:rPr>
              <a:t>2</a:t>
            </a:r>
            <a:r>
              <a:rPr lang="nl-NL">
                <a:latin typeface="Arial" charset="0"/>
              </a:rPr>
              <a:t> + y</a:t>
            </a:r>
            <a:r>
              <a:rPr lang="nl-NL" sz="2800" baseline="-25000">
                <a:latin typeface="Arial" charset="0"/>
              </a:rPr>
              <a:t>4</a:t>
            </a:r>
          </a:p>
        </p:txBody>
      </p:sp>
      <p:grpSp>
        <p:nvGrpSpPr>
          <p:cNvPr id="17418" name="Group 16"/>
          <p:cNvGrpSpPr>
            <a:grpSpLocks/>
          </p:cNvGrpSpPr>
          <p:nvPr/>
        </p:nvGrpSpPr>
        <p:grpSpPr bwMode="auto">
          <a:xfrm>
            <a:off x="6049963" y="1966913"/>
            <a:ext cx="2025650" cy="454025"/>
            <a:chOff x="3811" y="1239"/>
            <a:chExt cx="1276" cy="286"/>
          </a:xfrm>
        </p:grpSpPr>
        <p:sp>
          <p:nvSpPr>
            <p:cNvPr id="17436" name="Rectangle 12"/>
            <p:cNvSpPr>
              <a:spLocks noChangeArrowheads="1"/>
            </p:cNvSpPr>
            <p:nvPr/>
          </p:nvSpPr>
          <p:spPr bwMode="auto">
            <a:xfrm>
              <a:off x="4430" y="1239"/>
              <a:ext cx="295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nl-NL">
                  <a:latin typeface="Arial" charset="0"/>
                </a:rPr>
                <a:t>y</a:t>
              </a:r>
              <a:r>
                <a:rPr lang="nl-NL" sz="2800" baseline="-25000">
                  <a:latin typeface="Arial" charset="0"/>
                </a:rPr>
                <a:t>3</a:t>
              </a:r>
            </a:p>
          </p:txBody>
        </p:sp>
        <p:sp>
          <p:nvSpPr>
            <p:cNvPr id="17437" name="Rectangle 13"/>
            <p:cNvSpPr>
              <a:spLocks noChangeArrowheads="1"/>
            </p:cNvSpPr>
            <p:nvPr/>
          </p:nvSpPr>
          <p:spPr bwMode="auto">
            <a:xfrm>
              <a:off x="3811" y="1239"/>
              <a:ext cx="295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nl-NL">
                  <a:latin typeface="Arial" charset="0"/>
                </a:rPr>
                <a:t>y</a:t>
              </a:r>
              <a:r>
                <a:rPr lang="nl-NL" sz="2800" baseline="-25000">
                  <a:latin typeface="Arial" charset="0"/>
                </a:rPr>
                <a:t>1</a:t>
              </a:r>
            </a:p>
          </p:txBody>
        </p:sp>
        <p:sp>
          <p:nvSpPr>
            <p:cNvPr id="17438" name="Rectangle 14"/>
            <p:cNvSpPr>
              <a:spLocks noChangeArrowheads="1"/>
            </p:cNvSpPr>
            <p:nvPr/>
          </p:nvSpPr>
          <p:spPr bwMode="auto">
            <a:xfrm>
              <a:off x="4109" y="1239"/>
              <a:ext cx="295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nl-NL">
                  <a:latin typeface="Arial" charset="0"/>
                </a:rPr>
                <a:t>y</a:t>
              </a:r>
              <a:r>
                <a:rPr lang="nl-NL" sz="2800" baseline="-25000">
                  <a:latin typeface="Arial" charset="0"/>
                </a:rPr>
                <a:t>2</a:t>
              </a:r>
            </a:p>
          </p:txBody>
        </p:sp>
        <p:sp>
          <p:nvSpPr>
            <p:cNvPr id="17439" name="Rectangle 15"/>
            <p:cNvSpPr>
              <a:spLocks noChangeArrowheads="1"/>
            </p:cNvSpPr>
            <p:nvPr/>
          </p:nvSpPr>
          <p:spPr bwMode="auto">
            <a:xfrm>
              <a:off x="4792" y="1239"/>
              <a:ext cx="295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nl-NL">
                  <a:latin typeface="Arial" charset="0"/>
                </a:rPr>
                <a:t>y</a:t>
              </a:r>
              <a:r>
                <a:rPr lang="nl-NL" sz="2800" baseline="-25000">
                  <a:latin typeface="Arial" charset="0"/>
                </a:rPr>
                <a:t>4</a:t>
              </a:r>
            </a:p>
          </p:txBody>
        </p:sp>
      </p:grpSp>
      <p:grpSp>
        <p:nvGrpSpPr>
          <p:cNvPr id="17419" name="Group 23"/>
          <p:cNvGrpSpPr>
            <a:grpSpLocks/>
          </p:cNvGrpSpPr>
          <p:nvPr/>
        </p:nvGrpSpPr>
        <p:grpSpPr bwMode="auto">
          <a:xfrm>
            <a:off x="4311650" y="1981200"/>
            <a:ext cx="3900488" cy="2971800"/>
            <a:chOff x="2716" y="1248"/>
            <a:chExt cx="2457" cy="1872"/>
          </a:xfrm>
        </p:grpSpPr>
        <p:sp>
          <p:nvSpPr>
            <p:cNvPr id="17430" name="Line 17"/>
            <p:cNvSpPr>
              <a:spLocks noChangeShapeType="1"/>
            </p:cNvSpPr>
            <p:nvPr/>
          </p:nvSpPr>
          <p:spPr bwMode="auto">
            <a:xfrm>
              <a:off x="3824" y="1258"/>
              <a:ext cx="0" cy="18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1" name="Line 18"/>
            <p:cNvSpPr>
              <a:spLocks noChangeShapeType="1"/>
            </p:cNvSpPr>
            <p:nvPr/>
          </p:nvSpPr>
          <p:spPr bwMode="auto">
            <a:xfrm>
              <a:off x="2716" y="1594"/>
              <a:ext cx="0" cy="15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2" name="Line 19"/>
            <p:cNvSpPr>
              <a:spLocks noChangeShapeType="1"/>
            </p:cNvSpPr>
            <p:nvPr/>
          </p:nvSpPr>
          <p:spPr bwMode="auto">
            <a:xfrm>
              <a:off x="2726" y="3120"/>
              <a:ext cx="244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3" name="Line 20"/>
            <p:cNvSpPr>
              <a:spLocks noChangeShapeType="1"/>
            </p:cNvSpPr>
            <p:nvPr/>
          </p:nvSpPr>
          <p:spPr bwMode="auto">
            <a:xfrm flipV="1">
              <a:off x="5173" y="1253"/>
              <a:ext cx="0" cy="18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4" name="Line 21"/>
            <p:cNvSpPr>
              <a:spLocks noChangeShapeType="1"/>
            </p:cNvSpPr>
            <p:nvPr/>
          </p:nvSpPr>
          <p:spPr bwMode="auto">
            <a:xfrm>
              <a:off x="3834" y="1248"/>
              <a:ext cx="13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5" name="Line 22"/>
            <p:cNvSpPr>
              <a:spLocks noChangeShapeType="1"/>
            </p:cNvSpPr>
            <p:nvPr/>
          </p:nvSpPr>
          <p:spPr bwMode="auto">
            <a:xfrm>
              <a:off x="2726" y="1584"/>
              <a:ext cx="244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20" name="Rectangle 24"/>
          <p:cNvSpPr>
            <a:spLocks noChangeArrowheads="1"/>
          </p:cNvSpPr>
          <p:nvPr/>
        </p:nvSpPr>
        <p:spPr bwMode="auto">
          <a:xfrm>
            <a:off x="4360863" y="2527300"/>
            <a:ext cx="3800475" cy="546100"/>
          </a:xfrm>
          <a:prstGeom prst="rect">
            <a:avLst/>
          </a:prstGeom>
          <a:noFill/>
          <a:ln w="508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Rectangle 25"/>
          <p:cNvSpPr>
            <a:spLocks noChangeArrowheads="1"/>
          </p:cNvSpPr>
          <p:nvPr/>
        </p:nvSpPr>
        <p:spPr bwMode="auto">
          <a:xfrm>
            <a:off x="6118225" y="2576513"/>
            <a:ext cx="3508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nl-NL">
                <a:latin typeface="Arial" charset="0"/>
              </a:rPr>
              <a:t>1</a:t>
            </a:r>
          </a:p>
        </p:txBody>
      </p:sp>
      <p:sp>
        <p:nvSpPr>
          <p:cNvPr id="17422" name="Rectangle 26"/>
          <p:cNvSpPr>
            <a:spLocks noChangeArrowheads="1"/>
          </p:cNvSpPr>
          <p:nvPr/>
        </p:nvSpPr>
        <p:spPr bwMode="auto">
          <a:xfrm>
            <a:off x="7134225" y="2576513"/>
            <a:ext cx="3508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nl-NL">
                <a:latin typeface="Arial" charset="0"/>
              </a:rPr>
              <a:t>1</a:t>
            </a:r>
          </a:p>
        </p:txBody>
      </p:sp>
      <p:sp>
        <p:nvSpPr>
          <p:cNvPr id="17423" name="Rectangle 27"/>
          <p:cNvSpPr>
            <a:spLocks noChangeArrowheads="1"/>
          </p:cNvSpPr>
          <p:nvPr/>
        </p:nvSpPr>
        <p:spPr bwMode="auto">
          <a:xfrm>
            <a:off x="7677150" y="2576513"/>
            <a:ext cx="3508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nl-NL">
                <a:latin typeface="Arial" charset="0"/>
              </a:rPr>
              <a:t>1</a:t>
            </a:r>
          </a:p>
        </p:txBody>
      </p:sp>
      <p:sp>
        <p:nvSpPr>
          <p:cNvPr id="17424" name="Rectangle 28"/>
          <p:cNvSpPr>
            <a:spLocks noChangeArrowheads="1"/>
          </p:cNvSpPr>
          <p:nvPr/>
        </p:nvSpPr>
        <p:spPr bwMode="auto">
          <a:xfrm>
            <a:off x="2984500" y="2576513"/>
            <a:ext cx="5778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buSzPct val="135000"/>
              <a:buFont typeface="Symbol" pitchFamily="18" charset="2"/>
              <a:buChar char="Å"/>
            </a:pPr>
            <a:r>
              <a:rPr lang="nl-NL">
                <a:latin typeface="Arial" charset="0"/>
              </a:rPr>
              <a:t> </a:t>
            </a:r>
          </a:p>
        </p:txBody>
      </p:sp>
      <p:sp>
        <p:nvSpPr>
          <p:cNvPr id="17425" name="Line 29"/>
          <p:cNvSpPr>
            <a:spLocks noChangeShapeType="1"/>
          </p:cNvSpPr>
          <p:nvPr/>
        </p:nvSpPr>
        <p:spPr bwMode="auto">
          <a:xfrm>
            <a:off x="4429125" y="4483100"/>
            <a:ext cx="1873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6" name="Line 30"/>
          <p:cNvSpPr>
            <a:spLocks noChangeShapeType="1"/>
          </p:cNvSpPr>
          <p:nvPr/>
        </p:nvSpPr>
        <p:spPr bwMode="auto">
          <a:xfrm>
            <a:off x="5670550" y="4495800"/>
            <a:ext cx="1873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7" name="Line 31"/>
          <p:cNvSpPr>
            <a:spLocks noChangeShapeType="1"/>
          </p:cNvSpPr>
          <p:nvPr/>
        </p:nvSpPr>
        <p:spPr bwMode="auto">
          <a:xfrm>
            <a:off x="5057775" y="3886200"/>
            <a:ext cx="1873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8" name="Line 32"/>
          <p:cNvSpPr>
            <a:spLocks noChangeShapeType="1"/>
          </p:cNvSpPr>
          <p:nvPr/>
        </p:nvSpPr>
        <p:spPr bwMode="auto">
          <a:xfrm>
            <a:off x="5686425" y="3276600"/>
            <a:ext cx="1873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9" name="Line 33"/>
          <p:cNvSpPr>
            <a:spLocks noChangeShapeType="1"/>
          </p:cNvSpPr>
          <p:nvPr/>
        </p:nvSpPr>
        <p:spPr bwMode="auto">
          <a:xfrm>
            <a:off x="4429125" y="3276600"/>
            <a:ext cx="1873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dissolv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Binate covering problem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173163" y="2500313"/>
            <a:ext cx="27305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nl-NL">
                <a:solidFill>
                  <a:srgbClr val="66FF33"/>
                </a:solidFill>
                <a:latin typeface="Arial" charset="0"/>
              </a:rPr>
              <a:t>f</a:t>
            </a:r>
            <a:r>
              <a:rPr lang="nl-NL">
                <a:latin typeface="Arial" charset="0"/>
              </a:rPr>
              <a:t> = y</a:t>
            </a:r>
            <a:r>
              <a:rPr lang="nl-NL" sz="2800" baseline="-25000">
                <a:latin typeface="Arial" charset="0"/>
              </a:rPr>
              <a:t>2</a:t>
            </a:r>
            <a:r>
              <a:rPr lang="nl-NL">
                <a:latin typeface="Arial" charset="0"/>
              </a:rPr>
              <a:t>y</a:t>
            </a:r>
            <a:r>
              <a:rPr lang="nl-NL" sz="2800" baseline="-25000">
                <a:latin typeface="Arial" charset="0"/>
              </a:rPr>
              <a:t>3</a:t>
            </a:r>
            <a:r>
              <a:rPr lang="nl-NL">
                <a:latin typeface="Arial" charset="0"/>
              </a:rPr>
              <a:t> + (y</a:t>
            </a:r>
            <a:r>
              <a:rPr lang="nl-NL" sz="2800" baseline="-25000">
                <a:latin typeface="Arial" charset="0"/>
              </a:rPr>
              <a:t>1</a:t>
            </a:r>
            <a:r>
              <a:rPr lang="nl-NL">
                <a:latin typeface="Arial" charset="0"/>
              </a:rPr>
              <a:t>     y</a:t>
            </a:r>
            <a:r>
              <a:rPr lang="nl-NL" sz="2800" baseline="-25000">
                <a:latin typeface="Arial" charset="0"/>
              </a:rPr>
              <a:t>4</a:t>
            </a:r>
            <a:r>
              <a:rPr lang="nl-NL">
                <a:latin typeface="Arial" charset="0"/>
              </a:rPr>
              <a:t>)</a:t>
            </a:r>
          </a:p>
        </p:txBody>
      </p:sp>
      <p:sp>
        <p:nvSpPr>
          <p:cNvPr id="18436" name="AutoShape 4"/>
          <p:cNvSpPr>
            <a:spLocks noChangeArrowheads="1"/>
          </p:cNvSpPr>
          <p:nvPr/>
        </p:nvSpPr>
        <p:spPr bwMode="auto">
          <a:xfrm>
            <a:off x="576263" y="2590800"/>
            <a:ext cx="541337" cy="1447800"/>
          </a:xfrm>
          <a:prstGeom prst="rightArrow">
            <a:avLst>
              <a:gd name="adj1" fmla="val 75000"/>
              <a:gd name="adj2" fmla="val 50125"/>
            </a:avLst>
          </a:prstGeom>
          <a:solidFill>
            <a:schemeClr val="tx2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437" name="Group 7"/>
          <p:cNvGrpSpPr>
            <a:grpSpLocks/>
          </p:cNvGrpSpPr>
          <p:nvPr/>
        </p:nvGrpSpPr>
        <p:grpSpPr bwMode="auto">
          <a:xfrm>
            <a:off x="1173163" y="3033713"/>
            <a:ext cx="2316162" cy="987425"/>
            <a:chOff x="739" y="1911"/>
            <a:chExt cx="1459" cy="622"/>
          </a:xfrm>
        </p:grpSpPr>
        <p:sp>
          <p:nvSpPr>
            <p:cNvPr id="18467" name="Rectangle 5"/>
            <p:cNvSpPr>
              <a:spLocks noChangeArrowheads="1"/>
            </p:cNvSpPr>
            <p:nvPr/>
          </p:nvSpPr>
          <p:spPr bwMode="auto">
            <a:xfrm>
              <a:off x="739" y="1911"/>
              <a:ext cx="1459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nl-NL">
                  <a:solidFill>
                    <a:srgbClr val="66FF33"/>
                  </a:solidFill>
                  <a:latin typeface="Arial" charset="0"/>
                </a:rPr>
                <a:t>Cost</a:t>
              </a:r>
              <a:r>
                <a:rPr lang="nl-NL">
                  <a:latin typeface="Arial" charset="0"/>
                </a:rPr>
                <a:t>(y</a:t>
              </a:r>
              <a:r>
                <a:rPr lang="nl-NL" sz="2800" baseline="-25000">
                  <a:latin typeface="Arial" charset="0"/>
                </a:rPr>
                <a:t>k</a:t>
              </a:r>
              <a:r>
                <a:rPr lang="nl-NL">
                  <a:latin typeface="Arial" charset="0"/>
                </a:rPr>
                <a:t> = 0) = 0</a:t>
              </a:r>
            </a:p>
          </p:txBody>
        </p:sp>
        <p:sp>
          <p:nvSpPr>
            <p:cNvPr id="18468" name="Rectangle 6"/>
            <p:cNvSpPr>
              <a:spLocks noChangeArrowheads="1"/>
            </p:cNvSpPr>
            <p:nvPr/>
          </p:nvSpPr>
          <p:spPr bwMode="auto">
            <a:xfrm>
              <a:off x="739" y="2247"/>
              <a:ext cx="1459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nl-NL">
                  <a:solidFill>
                    <a:srgbClr val="66FF33"/>
                  </a:solidFill>
                  <a:latin typeface="Arial" charset="0"/>
                </a:rPr>
                <a:t>Cost</a:t>
              </a:r>
              <a:r>
                <a:rPr lang="nl-NL">
                  <a:latin typeface="Arial" charset="0"/>
                </a:rPr>
                <a:t>(y</a:t>
              </a:r>
              <a:r>
                <a:rPr lang="nl-NL" sz="2800" baseline="-25000">
                  <a:latin typeface="Arial" charset="0"/>
                </a:rPr>
                <a:t>k</a:t>
              </a:r>
              <a:r>
                <a:rPr lang="nl-NL">
                  <a:latin typeface="Arial" charset="0"/>
                </a:rPr>
                <a:t> = 1) = 1</a:t>
              </a:r>
            </a:p>
          </p:txBody>
        </p:sp>
      </p:grpSp>
      <p:sp>
        <p:nvSpPr>
          <p:cNvPr id="18438" name="Rectangle 8"/>
          <p:cNvSpPr>
            <a:spLocks noChangeArrowheads="1"/>
          </p:cNvSpPr>
          <p:nvPr/>
        </p:nvSpPr>
        <p:spPr bwMode="auto">
          <a:xfrm>
            <a:off x="6118225" y="3186113"/>
            <a:ext cx="3508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nl-NL">
                <a:latin typeface="Arial" charset="0"/>
              </a:rPr>
              <a:t>0</a:t>
            </a:r>
          </a:p>
        </p:txBody>
      </p:sp>
      <p:sp>
        <p:nvSpPr>
          <p:cNvPr id="18439" name="Rectangle 9"/>
          <p:cNvSpPr>
            <a:spLocks noChangeArrowheads="1"/>
          </p:cNvSpPr>
          <p:nvPr/>
        </p:nvSpPr>
        <p:spPr bwMode="auto">
          <a:xfrm>
            <a:off x="6591300" y="3201988"/>
            <a:ext cx="3127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nl-NL">
                <a:latin typeface="Arial" charset="0"/>
              </a:rPr>
              <a:t>1</a:t>
            </a:r>
          </a:p>
        </p:txBody>
      </p:sp>
      <p:sp>
        <p:nvSpPr>
          <p:cNvPr id="18440" name="Rectangle 10"/>
          <p:cNvSpPr>
            <a:spLocks noChangeArrowheads="1"/>
          </p:cNvSpPr>
          <p:nvPr/>
        </p:nvSpPr>
        <p:spPr bwMode="auto">
          <a:xfrm>
            <a:off x="7677150" y="3186113"/>
            <a:ext cx="3508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nl-NL">
                <a:latin typeface="Arial" charset="0"/>
              </a:rPr>
              <a:t>0</a:t>
            </a:r>
          </a:p>
        </p:txBody>
      </p:sp>
      <p:sp>
        <p:nvSpPr>
          <p:cNvPr id="18441" name="Rectangle 11"/>
          <p:cNvSpPr>
            <a:spLocks noChangeArrowheads="1"/>
          </p:cNvSpPr>
          <p:nvPr/>
        </p:nvSpPr>
        <p:spPr bwMode="auto">
          <a:xfrm>
            <a:off x="4356100" y="2576513"/>
            <a:ext cx="17351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nl-NL">
                <a:latin typeface="Arial" charset="0"/>
              </a:rPr>
              <a:t>y</a:t>
            </a:r>
            <a:r>
              <a:rPr lang="nl-NL" sz="2800" baseline="-25000">
                <a:latin typeface="Arial" charset="0"/>
              </a:rPr>
              <a:t>1</a:t>
            </a:r>
            <a:r>
              <a:rPr lang="nl-NL">
                <a:latin typeface="Arial" charset="0"/>
              </a:rPr>
              <a:t> + y</a:t>
            </a:r>
            <a:r>
              <a:rPr lang="nl-NL" sz="2800" baseline="-25000">
                <a:latin typeface="Arial" charset="0"/>
              </a:rPr>
              <a:t>3</a:t>
            </a:r>
            <a:r>
              <a:rPr lang="nl-NL">
                <a:latin typeface="Arial" charset="0"/>
              </a:rPr>
              <a:t> + y</a:t>
            </a:r>
            <a:r>
              <a:rPr lang="nl-NL" sz="2800" baseline="-25000">
                <a:latin typeface="Arial" charset="0"/>
              </a:rPr>
              <a:t>4</a:t>
            </a:r>
          </a:p>
        </p:txBody>
      </p:sp>
      <p:sp>
        <p:nvSpPr>
          <p:cNvPr id="18442" name="Rectangle 12"/>
          <p:cNvSpPr>
            <a:spLocks noChangeArrowheads="1"/>
          </p:cNvSpPr>
          <p:nvPr/>
        </p:nvSpPr>
        <p:spPr bwMode="auto">
          <a:xfrm>
            <a:off x="4356100" y="4405313"/>
            <a:ext cx="17351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nl-NL">
                <a:latin typeface="Arial" charset="0"/>
              </a:rPr>
              <a:t>y</a:t>
            </a:r>
            <a:r>
              <a:rPr lang="nl-NL" sz="2800" baseline="-25000">
                <a:latin typeface="Arial" charset="0"/>
              </a:rPr>
              <a:t>2</a:t>
            </a:r>
            <a:r>
              <a:rPr lang="nl-NL">
                <a:latin typeface="Arial" charset="0"/>
              </a:rPr>
              <a:t> + y</a:t>
            </a:r>
            <a:r>
              <a:rPr lang="nl-NL" sz="2800" baseline="-25000">
                <a:latin typeface="Arial" charset="0"/>
              </a:rPr>
              <a:t>3</a:t>
            </a:r>
            <a:r>
              <a:rPr lang="nl-NL">
                <a:latin typeface="Arial" charset="0"/>
              </a:rPr>
              <a:t> + y</a:t>
            </a:r>
            <a:r>
              <a:rPr lang="nl-NL" sz="2800" baseline="-25000">
                <a:latin typeface="Arial" charset="0"/>
              </a:rPr>
              <a:t>4</a:t>
            </a:r>
          </a:p>
        </p:txBody>
      </p:sp>
      <p:sp>
        <p:nvSpPr>
          <p:cNvPr id="18443" name="Rectangle 13"/>
          <p:cNvSpPr>
            <a:spLocks noChangeArrowheads="1"/>
          </p:cNvSpPr>
          <p:nvPr/>
        </p:nvSpPr>
        <p:spPr bwMode="auto">
          <a:xfrm>
            <a:off x="4356100" y="3795713"/>
            <a:ext cx="17351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nl-NL">
                <a:latin typeface="Arial" charset="0"/>
              </a:rPr>
              <a:t>y</a:t>
            </a:r>
            <a:r>
              <a:rPr lang="nl-NL" sz="2800" baseline="-25000">
                <a:latin typeface="Arial" charset="0"/>
              </a:rPr>
              <a:t>2</a:t>
            </a:r>
            <a:r>
              <a:rPr lang="nl-NL">
                <a:latin typeface="Arial" charset="0"/>
              </a:rPr>
              <a:t> + y</a:t>
            </a:r>
            <a:r>
              <a:rPr lang="nl-NL" sz="2800" baseline="-25000">
                <a:latin typeface="Arial" charset="0"/>
              </a:rPr>
              <a:t>3</a:t>
            </a:r>
            <a:r>
              <a:rPr lang="nl-NL">
                <a:latin typeface="Arial" charset="0"/>
              </a:rPr>
              <a:t> + y</a:t>
            </a:r>
            <a:r>
              <a:rPr lang="nl-NL" sz="2800" baseline="-25000">
                <a:latin typeface="Arial" charset="0"/>
              </a:rPr>
              <a:t>4</a:t>
            </a:r>
          </a:p>
        </p:txBody>
      </p:sp>
      <p:sp>
        <p:nvSpPr>
          <p:cNvPr id="18444" name="Rectangle 14"/>
          <p:cNvSpPr>
            <a:spLocks noChangeArrowheads="1"/>
          </p:cNvSpPr>
          <p:nvPr/>
        </p:nvSpPr>
        <p:spPr bwMode="auto">
          <a:xfrm>
            <a:off x="4356100" y="3186113"/>
            <a:ext cx="17351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nl-NL">
                <a:latin typeface="Arial" charset="0"/>
              </a:rPr>
              <a:t>y</a:t>
            </a:r>
            <a:r>
              <a:rPr lang="nl-NL" sz="2800" baseline="-25000">
                <a:latin typeface="Arial" charset="0"/>
              </a:rPr>
              <a:t>1</a:t>
            </a:r>
            <a:r>
              <a:rPr lang="nl-NL">
                <a:latin typeface="Arial" charset="0"/>
              </a:rPr>
              <a:t> + y</a:t>
            </a:r>
            <a:r>
              <a:rPr lang="nl-NL" sz="2800" baseline="-25000">
                <a:latin typeface="Arial" charset="0"/>
              </a:rPr>
              <a:t>2</a:t>
            </a:r>
            <a:r>
              <a:rPr lang="nl-NL">
                <a:latin typeface="Arial" charset="0"/>
              </a:rPr>
              <a:t> + y</a:t>
            </a:r>
            <a:r>
              <a:rPr lang="nl-NL" sz="2800" baseline="-25000">
                <a:latin typeface="Arial" charset="0"/>
              </a:rPr>
              <a:t>4</a:t>
            </a:r>
          </a:p>
        </p:txBody>
      </p:sp>
      <p:grpSp>
        <p:nvGrpSpPr>
          <p:cNvPr id="18445" name="Group 19"/>
          <p:cNvGrpSpPr>
            <a:grpSpLocks/>
          </p:cNvGrpSpPr>
          <p:nvPr/>
        </p:nvGrpSpPr>
        <p:grpSpPr bwMode="auto">
          <a:xfrm>
            <a:off x="6049963" y="1966913"/>
            <a:ext cx="2025650" cy="454025"/>
            <a:chOff x="3811" y="1239"/>
            <a:chExt cx="1276" cy="286"/>
          </a:xfrm>
        </p:grpSpPr>
        <p:sp>
          <p:nvSpPr>
            <p:cNvPr id="18463" name="Rectangle 15"/>
            <p:cNvSpPr>
              <a:spLocks noChangeArrowheads="1"/>
            </p:cNvSpPr>
            <p:nvPr/>
          </p:nvSpPr>
          <p:spPr bwMode="auto">
            <a:xfrm>
              <a:off x="4430" y="1239"/>
              <a:ext cx="295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nl-NL">
                  <a:latin typeface="Arial" charset="0"/>
                </a:rPr>
                <a:t>y</a:t>
              </a:r>
              <a:r>
                <a:rPr lang="nl-NL" sz="2800" baseline="-25000">
                  <a:latin typeface="Arial" charset="0"/>
                </a:rPr>
                <a:t>3</a:t>
              </a:r>
            </a:p>
          </p:txBody>
        </p:sp>
        <p:sp>
          <p:nvSpPr>
            <p:cNvPr id="18464" name="Rectangle 16"/>
            <p:cNvSpPr>
              <a:spLocks noChangeArrowheads="1"/>
            </p:cNvSpPr>
            <p:nvPr/>
          </p:nvSpPr>
          <p:spPr bwMode="auto">
            <a:xfrm>
              <a:off x="3811" y="1239"/>
              <a:ext cx="295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nl-NL">
                  <a:latin typeface="Arial" charset="0"/>
                </a:rPr>
                <a:t>y</a:t>
              </a:r>
              <a:r>
                <a:rPr lang="nl-NL" sz="2800" baseline="-25000">
                  <a:latin typeface="Arial" charset="0"/>
                </a:rPr>
                <a:t>1</a:t>
              </a:r>
            </a:p>
          </p:txBody>
        </p:sp>
        <p:sp>
          <p:nvSpPr>
            <p:cNvPr id="18465" name="Rectangle 17"/>
            <p:cNvSpPr>
              <a:spLocks noChangeArrowheads="1"/>
            </p:cNvSpPr>
            <p:nvPr/>
          </p:nvSpPr>
          <p:spPr bwMode="auto">
            <a:xfrm>
              <a:off x="4109" y="1239"/>
              <a:ext cx="295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nl-NL">
                  <a:latin typeface="Arial" charset="0"/>
                </a:rPr>
                <a:t>y</a:t>
              </a:r>
              <a:r>
                <a:rPr lang="nl-NL" sz="2800" baseline="-25000">
                  <a:latin typeface="Arial" charset="0"/>
                </a:rPr>
                <a:t>2</a:t>
              </a:r>
            </a:p>
          </p:txBody>
        </p:sp>
        <p:sp>
          <p:nvSpPr>
            <p:cNvPr id="18466" name="Rectangle 18"/>
            <p:cNvSpPr>
              <a:spLocks noChangeArrowheads="1"/>
            </p:cNvSpPr>
            <p:nvPr/>
          </p:nvSpPr>
          <p:spPr bwMode="auto">
            <a:xfrm>
              <a:off x="4792" y="1239"/>
              <a:ext cx="295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nl-NL">
                  <a:latin typeface="Arial" charset="0"/>
                </a:rPr>
                <a:t>y</a:t>
              </a:r>
              <a:r>
                <a:rPr lang="nl-NL" sz="2800" baseline="-25000">
                  <a:latin typeface="Arial" charset="0"/>
                </a:rPr>
                <a:t>4</a:t>
              </a:r>
            </a:p>
          </p:txBody>
        </p:sp>
      </p:grpSp>
      <p:sp>
        <p:nvSpPr>
          <p:cNvPr id="18446" name="Rectangle 20"/>
          <p:cNvSpPr>
            <a:spLocks noChangeArrowheads="1"/>
          </p:cNvSpPr>
          <p:nvPr/>
        </p:nvSpPr>
        <p:spPr bwMode="auto">
          <a:xfrm>
            <a:off x="7134225" y="2576513"/>
            <a:ext cx="3508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nl-NL">
                <a:latin typeface="Arial" charset="0"/>
              </a:rPr>
              <a:t>1</a:t>
            </a:r>
          </a:p>
        </p:txBody>
      </p:sp>
      <p:sp>
        <p:nvSpPr>
          <p:cNvPr id="18447" name="Rectangle 21"/>
          <p:cNvSpPr>
            <a:spLocks noChangeArrowheads="1"/>
          </p:cNvSpPr>
          <p:nvPr/>
        </p:nvSpPr>
        <p:spPr bwMode="auto">
          <a:xfrm>
            <a:off x="6118225" y="2576513"/>
            <a:ext cx="3508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nl-NL">
                <a:latin typeface="Arial" charset="0"/>
              </a:rPr>
              <a:t>1</a:t>
            </a:r>
          </a:p>
        </p:txBody>
      </p:sp>
      <p:sp>
        <p:nvSpPr>
          <p:cNvPr id="18448" name="Rectangle 22"/>
          <p:cNvSpPr>
            <a:spLocks noChangeArrowheads="1"/>
          </p:cNvSpPr>
          <p:nvPr/>
        </p:nvSpPr>
        <p:spPr bwMode="auto">
          <a:xfrm>
            <a:off x="7677150" y="2576513"/>
            <a:ext cx="3508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nl-NL">
                <a:latin typeface="Arial" charset="0"/>
              </a:rPr>
              <a:t>1</a:t>
            </a:r>
          </a:p>
        </p:txBody>
      </p:sp>
      <p:sp>
        <p:nvSpPr>
          <p:cNvPr id="18449" name="Rectangle 23"/>
          <p:cNvSpPr>
            <a:spLocks noChangeArrowheads="1"/>
          </p:cNvSpPr>
          <p:nvPr/>
        </p:nvSpPr>
        <p:spPr bwMode="auto">
          <a:xfrm>
            <a:off x="2984500" y="2576513"/>
            <a:ext cx="5778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buSzPct val="135000"/>
              <a:buFont typeface="Symbol" pitchFamily="18" charset="2"/>
              <a:buChar char="Å"/>
            </a:pPr>
            <a:r>
              <a:rPr lang="nl-NL">
                <a:latin typeface="Arial" charset="0"/>
              </a:rPr>
              <a:t> </a:t>
            </a:r>
          </a:p>
        </p:txBody>
      </p:sp>
      <p:grpSp>
        <p:nvGrpSpPr>
          <p:cNvPr id="18450" name="Group 30"/>
          <p:cNvGrpSpPr>
            <a:grpSpLocks/>
          </p:cNvGrpSpPr>
          <p:nvPr/>
        </p:nvGrpSpPr>
        <p:grpSpPr bwMode="auto">
          <a:xfrm>
            <a:off x="4311650" y="1981200"/>
            <a:ext cx="3900488" cy="2971800"/>
            <a:chOff x="2716" y="1248"/>
            <a:chExt cx="2457" cy="1872"/>
          </a:xfrm>
        </p:grpSpPr>
        <p:sp>
          <p:nvSpPr>
            <p:cNvPr id="18457" name="Line 24"/>
            <p:cNvSpPr>
              <a:spLocks noChangeShapeType="1"/>
            </p:cNvSpPr>
            <p:nvPr/>
          </p:nvSpPr>
          <p:spPr bwMode="auto">
            <a:xfrm>
              <a:off x="3824" y="1258"/>
              <a:ext cx="0" cy="18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8" name="Line 25"/>
            <p:cNvSpPr>
              <a:spLocks noChangeShapeType="1"/>
            </p:cNvSpPr>
            <p:nvPr/>
          </p:nvSpPr>
          <p:spPr bwMode="auto">
            <a:xfrm>
              <a:off x="2716" y="1594"/>
              <a:ext cx="0" cy="15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9" name="Line 26"/>
            <p:cNvSpPr>
              <a:spLocks noChangeShapeType="1"/>
            </p:cNvSpPr>
            <p:nvPr/>
          </p:nvSpPr>
          <p:spPr bwMode="auto">
            <a:xfrm>
              <a:off x="2726" y="3120"/>
              <a:ext cx="244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0" name="Line 27"/>
            <p:cNvSpPr>
              <a:spLocks noChangeShapeType="1"/>
            </p:cNvSpPr>
            <p:nvPr/>
          </p:nvSpPr>
          <p:spPr bwMode="auto">
            <a:xfrm flipV="1">
              <a:off x="5173" y="1253"/>
              <a:ext cx="0" cy="18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1" name="Line 28"/>
            <p:cNvSpPr>
              <a:spLocks noChangeShapeType="1"/>
            </p:cNvSpPr>
            <p:nvPr/>
          </p:nvSpPr>
          <p:spPr bwMode="auto">
            <a:xfrm>
              <a:off x="3834" y="1248"/>
              <a:ext cx="13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2" name="Line 29"/>
            <p:cNvSpPr>
              <a:spLocks noChangeShapeType="1"/>
            </p:cNvSpPr>
            <p:nvPr/>
          </p:nvSpPr>
          <p:spPr bwMode="auto">
            <a:xfrm>
              <a:off x="2726" y="1584"/>
              <a:ext cx="244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51" name="Rectangle 31"/>
          <p:cNvSpPr>
            <a:spLocks noChangeArrowheads="1"/>
          </p:cNvSpPr>
          <p:nvPr/>
        </p:nvSpPr>
        <p:spPr bwMode="auto">
          <a:xfrm>
            <a:off x="4360863" y="3149600"/>
            <a:ext cx="3800475" cy="546100"/>
          </a:xfrm>
          <a:prstGeom prst="rect">
            <a:avLst/>
          </a:prstGeom>
          <a:noFill/>
          <a:ln w="508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2" name="Line 32"/>
          <p:cNvSpPr>
            <a:spLocks noChangeShapeType="1"/>
          </p:cNvSpPr>
          <p:nvPr/>
        </p:nvSpPr>
        <p:spPr bwMode="auto">
          <a:xfrm>
            <a:off x="4429125" y="4483100"/>
            <a:ext cx="1873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3" name="Line 33"/>
          <p:cNvSpPr>
            <a:spLocks noChangeShapeType="1"/>
          </p:cNvSpPr>
          <p:nvPr/>
        </p:nvSpPr>
        <p:spPr bwMode="auto">
          <a:xfrm>
            <a:off x="5670550" y="4495800"/>
            <a:ext cx="1873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4" name="Line 34"/>
          <p:cNvSpPr>
            <a:spLocks noChangeShapeType="1"/>
          </p:cNvSpPr>
          <p:nvPr/>
        </p:nvSpPr>
        <p:spPr bwMode="auto">
          <a:xfrm>
            <a:off x="5057775" y="3886200"/>
            <a:ext cx="1873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5" name="Line 35"/>
          <p:cNvSpPr>
            <a:spLocks noChangeShapeType="1"/>
          </p:cNvSpPr>
          <p:nvPr/>
        </p:nvSpPr>
        <p:spPr bwMode="auto">
          <a:xfrm>
            <a:off x="5686425" y="3276600"/>
            <a:ext cx="1873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6" name="Line 36"/>
          <p:cNvSpPr>
            <a:spLocks noChangeShapeType="1"/>
          </p:cNvSpPr>
          <p:nvPr/>
        </p:nvSpPr>
        <p:spPr bwMode="auto">
          <a:xfrm>
            <a:off x="4429125" y="3276600"/>
            <a:ext cx="1873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Binate covering problem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1173163" y="2500313"/>
            <a:ext cx="27305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nl-NL">
                <a:solidFill>
                  <a:srgbClr val="66FF33"/>
                </a:solidFill>
                <a:latin typeface="Arial" charset="0"/>
              </a:rPr>
              <a:t>f</a:t>
            </a:r>
            <a:r>
              <a:rPr lang="nl-NL">
                <a:latin typeface="Arial" charset="0"/>
              </a:rPr>
              <a:t> = y</a:t>
            </a:r>
            <a:r>
              <a:rPr lang="nl-NL" sz="2800" baseline="-25000">
                <a:latin typeface="Arial" charset="0"/>
              </a:rPr>
              <a:t>2</a:t>
            </a:r>
            <a:r>
              <a:rPr lang="nl-NL">
                <a:latin typeface="Arial" charset="0"/>
              </a:rPr>
              <a:t>y</a:t>
            </a:r>
            <a:r>
              <a:rPr lang="nl-NL" sz="2800" baseline="-25000">
                <a:latin typeface="Arial" charset="0"/>
              </a:rPr>
              <a:t>3</a:t>
            </a:r>
            <a:r>
              <a:rPr lang="nl-NL">
                <a:latin typeface="Arial" charset="0"/>
              </a:rPr>
              <a:t> + (y</a:t>
            </a:r>
            <a:r>
              <a:rPr lang="nl-NL" sz="2800" baseline="-25000">
                <a:latin typeface="Arial" charset="0"/>
              </a:rPr>
              <a:t>1</a:t>
            </a:r>
            <a:r>
              <a:rPr lang="nl-NL">
                <a:latin typeface="Arial" charset="0"/>
              </a:rPr>
              <a:t>     y</a:t>
            </a:r>
            <a:r>
              <a:rPr lang="nl-NL" sz="2800" baseline="-25000">
                <a:latin typeface="Arial" charset="0"/>
              </a:rPr>
              <a:t>4</a:t>
            </a:r>
            <a:r>
              <a:rPr lang="nl-NL">
                <a:latin typeface="Arial" charset="0"/>
              </a:rPr>
              <a:t>)</a:t>
            </a:r>
          </a:p>
        </p:txBody>
      </p:sp>
      <p:sp>
        <p:nvSpPr>
          <p:cNvPr id="19460" name="AutoShape 4"/>
          <p:cNvSpPr>
            <a:spLocks noChangeArrowheads="1"/>
          </p:cNvSpPr>
          <p:nvPr/>
        </p:nvSpPr>
        <p:spPr bwMode="auto">
          <a:xfrm>
            <a:off x="576263" y="2590800"/>
            <a:ext cx="541337" cy="1447800"/>
          </a:xfrm>
          <a:prstGeom prst="rightArrow">
            <a:avLst>
              <a:gd name="adj1" fmla="val 75000"/>
              <a:gd name="adj2" fmla="val 50125"/>
            </a:avLst>
          </a:prstGeom>
          <a:solidFill>
            <a:schemeClr val="tx2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461" name="Group 7"/>
          <p:cNvGrpSpPr>
            <a:grpSpLocks/>
          </p:cNvGrpSpPr>
          <p:nvPr/>
        </p:nvGrpSpPr>
        <p:grpSpPr bwMode="auto">
          <a:xfrm>
            <a:off x="1173163" y="3033713"/>
            <a:ext cx="2316162" cy="987425"/>
            <a:chOff x="739" y="1911"/>
            <a:chExt cx="1459" cy="622"/>
          </a:xfrm>
        </p:grpSpPr>
        <p:sp>
          <p:nvSpPr>
            <p:cNvPr id="19497" name="Rectangle 5"/>
            <p:cNvSpPr>
              <a:spLocks noChangeArrowheads="1"/>
            </p:cNvSpPr>
            <p:nvPr/>
          </p:nvSpPr>
          <p:spPr bwMode="auto">
            <a:xfrm>
              <a:off x="739" y="1911"/>
              <a:ext cx="1459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nl-NL">
                  <a:solidFill>
                    <a:srgbClr val="66FF33"/>
                  </a:solidFill>
                  <a:latin typeface="Arial" charset="0"/>
                </a:rPr>
                <a:t>Cost</a:t>
              </a:r>
              <a:r>
                <a:rPr lang="nl-NL">
                  <a:latin typeface="Arial" charset="0"/>
                </a:rPr>
                <a:t>(y</a:t>
              </a:r>
              <a:r>
                <a:rPr lang="nl-NL" sz="2800" baseline="-25000">
                  <a:latin typeface="Arial" charset="0"/>
                </a:rPr>
                <a:t>k</a:t>
              </a:r>
              <a:r>
                <a:rPr lang="nl-NL">
                  <a:latin typeface="Arial" charset="0"/>
                </a:rPr>
                <a:t> = 0) = 0</a:t>
              </a:r>
            </a:p>
          </p:txBody>
        </p:sp>
        <p:sp>
          <p:nvSpPr>
            <p:cNvPr id="19498" name="Rectangle 6"/>
            <p:cNvSpPr>
              <a:spLocks noChangeArrowheads="1"/>
            </p:cNvSpPr>
            <p:nvPr/>
          </p:nvSpPr>
          <p:spPr bwMode="auto">
            <a:xfrm>
              <a:off x="739" y="2247"/>
              <a:ext cx="1459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nl-NL">
                  <a:solidFill>
                    <a:srgbClr val="66FF33"/>
                  </a:solidFill>
                  <a:latin typeface="Arial" charset="0"/>
                </a:rPr>
                <a:t>Cost</a:t>
              </a:r>
              <a:r>
                <a:rPr lang="nl-NL">
                  <a:latin typeface="Arial" charset="0"/>
                </a:rPr>
                <a:t>(y</a:t>
              </a:r>
              <a:r>
                <a:rPr lang="nl-NL" sz="2800" baseline="-25000">
                  <a:latin typeface="Arial" charset="0"/>
                </a:rPr>
                <a:t>k</a:t>
              </a:r>
              <a:r>
                <a:rPr lang="nl-NL">
                  <a:latin typeface="Arial" charset="0"/>
                </a:rPr>
                <a:t> = 1) = 1</a:t>
              </a:r>
            </a:p>
          </p:txBody>
        </p:sp>
      </p:grpSp>
      <p:sp>
        <p:nvSpPr>
          <p:cNvPr id="19462" name="Rectangle 8"/>
          <p:cNvSpPr>
            <a:spLocks noChangeArrowheads="1"/>
          </p:cNvSpPr>
          <p:nvPr/>
        </p:nvSpPr>
        <p:spPr bwMode="auto">
          <a:xfrm>
            <a:off x="6118225" y="3186113"/>
            <a:ext cx="3508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nl-NL">
                <a:latin typeface="Arial" charset="0"/>
              </a:rPr>
              <a:t>0</a:t>
            </a:r>
          </a:p>
        </p:txBody>
      </p:sp>
      <p:sp>
        <p:nvSpPr>
          <p:cNvPr id="19463" name="Rectangle 9"/>
          <p:cNvSpPr>
            <a:spLocks noChangeArrowheads="1"/>
          </p:cNvSpPr>
          <p:nvPr/>
        </p:nvSpPr>
        <p:spPr bwMode="auto">
          <a:xfrm>
            <a:off x="6591300" y="3201988"/>
            <a:ext cx="3127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nl-NL">
                <a:latin typeface="Arial" charset="0"/>
              </a:rPr>
              <a:t>1</a:t>
            </a:r>
          </a:p>
        </p:txBody>
      </p:sp>
      <p:sp>
        <p:nvSpPr>
          <p:cNvPr id="19464" name="Rectangle 10"/>
          <p:cNvSpPr>
            <a:spLocks noChangeArrowheads="1"/>
          </p:cNvSpPr>
          <p:nvPr/>
        </p:nvSpPr>
        <p:spPr bwMode="auto">
          <a:xfrm>
            <a:off x="7677150" y="3186113"/>
            <a:ext cx="3508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nl-NL">
                <a:latin typeface="Arial" charset="0"/>
              </a:rPr>
              <a:t>0</a:t>
            </a:r>
          </a:p>
        </p:txBody>
      </p:sp>
      <p:sp>
        <p:nvSpPr>
          <p:cNvPr id="19465" name="Rectangle 11"/>
          <p:cNvSpPr>
            <a:spLocks noChangeArrowheads="1"/>
          </p:cNvSpPr>
          <p:nvPr/>
        </p:nvSpPr>
        <p:spPr bwMode="auto">
          <a:xfrm>
            <a:off x="4356100" y="2576513"/>
            <a:ext cx="17351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nl-NL">
                <a:latin typeface="Arial" charset="0"/>
              </a:rPr>
              <a:t>y</a:t>
            </a:r>
            <a:r>
              <a:rPr lang="nl-NL" sz="2800" baseline="-25000">
                <a:latin typeface="Arial" charset="0"/>
              </a:rPr>
              <a:t>1</a:t>
            </a:r>
            <a:r>
              <a:rPr lang="nl-NL">
                <a:latin typeface="Arial" charset="0"/>
              </a:rPr>
              <a:t> + y</a:t>
            </a:r>
            <a:r>
              <a:rPr lang="nl-NL" sz="2800" baseline="-25000">
                <a:latin typeface="Arial" charset="0"/>
              </a:rPr>
              <a:t>3</a:t>
            </a:r>
            <a:r>
              <a:rPr lang="nl-NL">
                <a:latin typeface="Arial" charset="0"/>
              </a:rPr>
              <a:t> + y</a:t>
            </a:r>
            <a:r>
              <a:rPr lang="nl-NL" sz="2800" baseline="-25000">
                <a:latin typeface="Arial" charset="0"/>
              </a:rPr>
              <a:t>4</a:t>
            </a:r>
          </a:p>
        </p:txBody>
      </p:sp>
      <p:sp>
        <p:nvSpPr>
          <p:cNvPr id="19466" name="Rectangle 12"/>
          <p:cNvSpPr>
            <a:spLocks noChangeArrowheads="1"/>
          </p:cNvSpPr>
          <p:nvPr/>
        </p:nvSpPr>
        <p:spPr bwMode="auto">
          <a:xfrm>
            <a:off x="4356100" y="4405313"/>
            <a:ext cx="17351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nl-NL">
                <a:latin typeface="Arial" charset="0"/>
              </a:rPr>
              <a:t>y</a:t>
            </a:r>
            <a:r>
              <a:rPr lang="nl-NL" sz="2800" baseline="-25000">
                <a:latin typeface="Arial" charset="0"/>
              </a:rPr>
              <a:t>2</a:t>
            </a:r>
            <a:r>
              <a:rPr lang="nl-NL">
                <a:latin typeface="Arial" charset="0"/>
              </a:rPr>
              <a:t> + y</a:t>
            </a:r>
            <a:r>
              <a:rPr lang="nl-NL" sz="2800" baseline="-25000">
                <a:latin typeface="Arial" charset="0"/>
              </a:rPr>
              <a:t>3</a:t>
            </a:r>
            <a:r>
              <a:rPr lang="nl-NL">
                <a:latin typeface="Arial" charset="0"/>
              </a:rPr>
              <a:t> + y</a:t>
            </a:r>
            <a:r>
              <a:rPr lang="nl-NL" sz="2800" baseline="-25000">
                <a:latin typeface="Arial" charset="0"/>
              </a:rPr>
              <a:t>4</a:t>
            </a:r>
          </a:p>
        </p:txBody>
      </p:sp>
      <p:sp>
        <p:nvSpPr>
          <p:cNvPr id="19467" name="Rectangle 13"/>
          <p:cNvSpPr>
            <a:spLocks noChangeArrowheads="1"/>
          </p:cNvSpPr>
          <p:nvPr/>
        </p:nvSpPr>
        <p:spPr bwMode="auto">
          <a:xfrm>
            <a:off x="4356100" y="3795713"/>
            <a:ext cx="17351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nl-NL">
                <a:latin typeface="Arial" charset="0"/>
              </a:rPr>
              <a:t>y</a:t>
            </a:r>
            <a:r>
              <a:rPr lang="nl-NL" sz="2800" baseline="-25000">
                <a:latin typeface="Arial" charset="0"/>
              </a:rPr>
              <a:t>2</a:t>
            </a:r>
            <a:r>
              <a:rPr lang="nl-NL">
                <a:latin typeface="Arial" charset="0"/>
              </a:rPr>
              <a:t> + y</a:t>
            </a:r>
            <a:r>
              <a:rPr lang="nl-NL" sz="2800" baseline="-25000">
                <a:latin typeface="Arial" charset="0"/>
              </a:rPr>
              <a:t>3</a:t>
            </a:r>
            <a:r>
              <a:rPr lang="nl-NL">
                <a:latin typeface="Arial" charset="0"/>
              </a:rPr>
              <a:t> + y</a:t>
            </a:r>
            <a:r>
              <a:rPr lang="nl-NL" sz="2800" baseline="-25000">
                <a:latin typeface="Arial" charset="0"/>
              </a:rPr>
              <a:t>4</a:t>
            </a:r>
          </a:p>
        </p:txBody>
      </p:sp>
      <p:sp>
        <p:nvSpPr>
          <p:cNvPr id="19468" name="Rectangle 14"/>
          <p:cNvSpPr>
            <a:spLocks noChangeArrowheads="1"/>
          </p:cNvSpPr>
          <p:nvPr/>
        </p:nvSpPr>
        <p:spPr bwMode="auto">
          <a:xfrm>
            <a:off x="4356100" y="3186113"/>
            <a:ext cx="17351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nl-NL">
                <a:latin typeface="Arial" charset="0"/>
              </a:rPr>
              <a:t>y</a:t>
            </a:r>
            <a:r>
              <a:rPr lang="nl-NL" sz="2800" baseline="-25000">
                <a:latin typeface="Arial" charset="0"/>
              </a:rPr>
              <a:t>1</a:t>
            </a:r>
            <a:r>
              <a:rPr lang="nl-NL">
                <a:latin typeface="Arial" charset="0"/>
              </a:rPr>
              <a:t> + y</a:t>
            </a:r>
            <a:r>
              <a:rPr lang="nl-NL" sz="2800" baseline="-25000">
                <a:latin typeface="Arial" charset="0"/>
              </a:rPr>
              <a:t>2</a:t>
            </a:r>
            <a:r>
              <a:rPr lang="nl-NL">
                <a:latin typeface="Arial" charset="0"/>
              </a:rPr>
              <a:t> + y</a:t>
            </a:r>
            <a:r>
              <a:rPr lang="nl-NL" sz="2800" baseline="-25000">
                <a:latin typeface="Arial" charset="0"/>
              </a:rPr>
              <a:t>4</a:t>
            </a:r>
          </a:p>
        </p:txBody>
      </p:sp>
      <p:grpSp>
        <p:nvGrpSpPr>
          <p:cNvPr id="19469" name="Group 19"/>
          <p:cNvGrpSpPr>
            <a:grpSpLocks/>
          </p:cNvGrpSpPr>
          <p:nvPr/>
        </p:nvGrpSpPr>
        <p:grpSpPr bwMode="auto">
          <a:xfrm>
            <a:off x="6049963" y="1966913"/>
            <a:ext cx="2025650" cy="454025"/>
            <a:chOff x="3811" y="1239"/>
            <a:chExt cx="1276" cy="286"/>
          </a:xfrm>
        </p:grpSpPr>
        <p:sp>
          <p:nvSpPr>
            <p:cNvPr id="19493" name="Rectangle 15"/>
            <p:cNvSpPr>
              <a:spLocks noChangeArrowheads="1"/>
            </p:cNvSpPr>
            <p:nvPr/>
          </p:nvSpPr>
          <p:spPr bwMode="auto">
            <a:xfrm>
              <a:off x="4430" y="1239"/>
              <a:ext cx="295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nl-NL">
                  <a:latin typeface="Arial" charset="0"/>
                </a:rPr>
                <a:t>y</a:t>
              </a:r>
              <a:r>
                <a:rPr lang="nl-NL" sz="2800" baseline="-25000">
                  <a:latin typeface="Arial" charset="0"/>
                </a:rPr>
                <a:t>3</a:t>
              </a:r>
            </a:p>
          </p:txBody>
        </p:sp>
        <p:sp>
          <p:nvSpPr>
            <p:cNvPr id="19494" name="Rectangle 16"/>
            <p:cNvSpPr>
              <a:spLocks noChangeArrowheads="1"/>
            </p:cNvSpPr>
            <p:nvPr/>
          </p:nvSpPr>
          <p:spPr bwMode="auto">
            <a:xfrm>
              <a:off x="3811" y="1239"/>
              <a:ext cx="295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nl-NL">
                  <a:latin typeface="Arial" charset="0"/>
                </a:rPr>
                <a:t>y</a:t>
              </a:r>
              <a:r>
                <a:rPr lang="nl-NL" sz="2800" baseline="-25000">
                  <a:latin typeface="Arial" charset="0"/>
                </a:rPr>
                <a:t>1</a:t>
              </a:r>
            </a:p>
          </p:txBody>
        </p:sp>
        <p:sp>
          <p:nvSpPr>
            <p:cNvPr id="19495" name="Rectangle 17"/>
            <p:cNvSpPr>
              <a:spLocks noChangeArrowheads="1"/>
            </p:cNvSpPr>
            <p:nvPr/>
          </p:nvSpPr>
          <p:spPr bwMode="auto">
            <a:xfrm>
              <a:off x="4109" y="1239"/>
              <a:ext cx="295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nl-NL">
                  <a:latin typeface="Arial" charset="0"/>
                </a:rPr>
                <a:t>y</a:t>
              </a:r>
              <a:r>
                <a:rPr lang="nl-NL" sz="2800" baseline="-25000">
                  <a:latin typeface="Arial" charset="0"/>
                </a:rPr>
                <a:t>2</a:t>
              </a:r>
            </a:p>
          </p:txBody>
        </p:sp>
        <p:sp>
          <p:nvSpPr>
            <p:cNvPr id="19496" name="Rectangle 18"/>
            <p:cNvSpPr>
              <a:spLocks noChangeArrowheads="1"/>
            </p:cNvSpPr>
            <p:nvPr/>
          </p:nvSpPr>
          <p:spPr bwMode="auto">
            <a:xfrm>
              <a:off x="4792" y="1239"/>
              <a:ext cx="295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nl-NL">
                  <a:latin typeface="Arial" charset="0"/>
                </a:rPr>
                <a:t>y</a:t>
              </a:r>
              <a:r>
                <a:rPr lang="nl-NL" sz="2800" baseline="-25000">
                  <a:latin typeface="Arial" charset="0"/>
                </a:rPr>
                <a:t>4</a:t>
              </a:r>
            </a:p>
          </p:txBody>
        </p:sp>
      </p:grpSp>
      <p:sp>
        <p:nvSpPr>
          <p:cNvPr id="19470" name="Rectangle 20"/>
          <p:cNvSpPr>
            <a:spLocks noChangeArrowheads="1"/>
          </p:cNvSpPr>
          <p:nvPr/>
        </p:nvSpPr>
        <p:spPr bwMode="auto">
          <a:xfrm>
            <a:off x="7134225" y="2576513"/>
            <a:ext cx="3508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nl-NL">
                <a:latin typeface="Arial" charset="0"/>
              </a:rPr>
              <a:t>1</a:t>
            </a:r>
          </a:p>
        </p:txBody>
      </p:sp>
      <p:sp>
        <p:nvSpPr>
          <p:cNvPr id="19471" name="Rectangle 21"/>
          <p:cNvSpPr>
            <a:spLocks noChangeArrowheads="1"/>
          </p:cNvSpPr>
          <p:nvPr/>
        </p:nvSpPr>
        <p:spPr bwMode="auto">
          <a:xfrm>
            <a:off x="6118225" y="2576513"/>
            <a:ext cx="3508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nl-NL">
                <a:latin typeface="Arial" charset="0"/>
              </a:rPr>
              <a:t>1</a:t>
            </a:r>
          </a:p>
        </p:txBody>
      </p:sp>
      <p:sp>
        <p:nvSpPr>
          <p:cNvPr id="19472" name="Rectangle 22"/>
          <p:cNvSpPr>
            <a:spLocks noChangeArrowheads="1"/>
          </p:cNvSpPr>
          <p:nvPr/>
        </p:nvSpPr>
        <p:spPr bwMode="auto">
          <a:xfrm>
            <a:off x="7677150" y="2576513"/>
            <a:ext cx="3508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nl-NL">
                <a:latin typeface="Arial" charset="0"/>
              </a:rPr>
              <a:t>1</a:t>
            </a:r>
          </a:p>
        </p:txBody>
      </p:sp>
      <p:grpSp>
        <p:nvGrpSpPr>
          <p:cNvPr id="19473" name="Group 29"/>
          <p:cNvGrpSpPr>
            <a:grpSpLocks/>
          </p:cNvGrpSpPr>
          <p:nvPr/>
        </p:nvGrpSpPr>
        <p:grpSpPr bwMode="auto">
          <a:xfrm>
            <a:off x="6592888" y="3795713"/>
            <a:ext cx="1435100" cy="1063625"/>
            <a:chOff x="4153" y="2391"/>
            <a:chExt cx="904" cy="670"/>
          </a:xfrm>
        </p:grpSpPr>
        <p:sp>
          <p:nvSpPr>
            <p:cNvPr id="19487" name="Rectangle 23"/>
            <p:cNvSpPr>
              <a:spLocks noChangeArrowheads="1"/>
            </p:cNvSpPr>
            <p:nvPr/>
          </p:nvSpPr>
          <p:spPr bwMode="auto">
            <a:xfrm>
              <a:off x="4494" y="2775"/>
              <a:ext cx="221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nl-NL">
                  <a:latin typeface="Arial" charset="0"/>
                </a:rPr>
                <a:t>1</a:t>
              </a:r>
            </a:p>
          </p:txBody>
        </p:sp>
        <p:sp>
          <p:nvSpPr>
            <p:cNvPr id="19488" name="Rectangle 24"/>
            <p:cNvSpPr>
              <a:spLocks noChangeArrowheads="1"/>
            </p:cNvSpPr>
            <p:nvPr/>
          </p:nvSpPr>
          <p:spPr bwMode="auto">
            <a:xfrm>
              <a:off x="4494" y="2391"/>
              <a:ext cx="221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nl-NL">
                  <a:latin typeface="Arial" charset="0"/>
                </a:rPr>
                <a:t>0</a:t>
              </a:r>
            </a:p>
          </p:txBody>
        </p:sp>
        <p:sp>
          <p:nvSpPr>
            <p:cNvPr id="19489" name="Rectangle 25"/>
            <p:cNvSpPr>
              <a:spLocks noChangeArrowheads="1"/>
            </p:cNvSpPr>
            <p:nvPr/>
          </p:nvSpPr>
          <p:spPr bwMode="auto">
            <a:xfrm>
              <a:off x="4153" y="2775"/>
              <a:ext cx="221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nl-NL">
                  <a:latin typeface="Arial" charset="0"/>
                </a:rPr>
                <a:t>0</a:t>
              </a:r>
            </a:p>
          </p:txBody>
        </p:sp>
        <p:sp>
          <p:nvSpPr>
            <p:cNvPr id="19490" name="Rectangle 26"/>
            <p:cNvSpPr>
              <a:spLocks noChangeArrowheads="1"/>
            </p:cNvSpPr>
            <p:nvPr/>
          </p:nvSpPr>
          <p:spPr bwMode="auto">
            <a:xfrm>
              <a:off x="4153" y="2391"/>
              <a:ext cx="221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nl-NL">
                  <a:latin typeface="Arial" charset="0"/>
                </a:rPr>
                <a:t>1</a:t>
              </a:r>
            </a:p>
          </p:txBody>
        </p:sp>
        <p:sp>
          <p:nvSpPr>
            <p:cNvPr id="19491" name="Rectangle 27"/>
            <p:cNvSpPr>
              <a:spLocks noChangeArrowheads="1"/>
            </p:cNvSpPr>
            <p:nvPr/>
          </p:nvSpPr>
          <p:spPr bwMode="auto">
            <a:xfrm>
              <a:off x="4836" y="2775"/>
              <a:ext cx="221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nl-NL">
                  <a:latin typeface="Arial" charset="0"/>
                </a:rPr>
                <a:t>0</a:t>
              </a:r>
            </a:p>
          </p:txBody>
        </p:sp>
        <p:sp>
          <p:nvSpPr>
            <p:cNvPr id="19492" name="Rectangle 28"/>
            <p:cNvSpPr>
              <a:spLocks noChangeArrowheads="1"/>
            </p:cNvSpPr>
            <p:nvPr/>
          </p:nvSpPr>
          <p:spPr bwMode="auto">
            <a:xfrm>
              <a:off x="4836" y="2391"/>
              <a:ext cx="221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nl-NL">
                  <a:latin typeface="Arial" charset="0"/>
                </a:rPr>
                <a:t>1</a:t>
              </a:r>
            </a:p>
          </p:txBody>
        </p:sp>
      </p:grpSp>
      <p:sp>
        <p:nvSpPr>
          <p:cNvPr id="19474" name="Rectangle 30"/>
          <p:cNvSpPr>
            <a:spLocks noChangeArrowheads="1"/>
          </p:cNvSpPr>
          <p:nvPr/>
        </p:nvSpPr>
        <p:spPr bwMode="auto">
          <a:xfrm>
            <a:off x="2984500" y="2576513"/>
            <a:ext cx="5778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buSzPct val="135000"/>
              <a:buFont typeface="Symbol" pitchFamily="18" charset="2"/>
              <a:buChar char="Å"/>
            </a:pPr>
            <a:r>
              <a:rPr lang="nl-NL">
                <a:latin typeface="Arial" charset="0"/>
              </a:rPr>
              <a:t> </a:t>
            </a:r>
          </a:p>
        </p:txBody>
      </p:sp>
      <p:grpSp>
        <p:nvGrpSpPr>
          <p:cNvPr id="19475" name="Group 37"/>
          <p:cNvGrpSpPr>
            <a:grpSpLocks/>
          </p:cNvGrpSpPr>
          <p:nvPr/>
        </p:nvGrpSpPr>
        <p:grpSpPr bwMode="auto">
          <a:xfrm>
            <a:off x="4311650" y="1981200"/>
            <a:ext cx="3900488" cy="2971800"/>
            <a:chOff x="2716" y="1248"/>
            <a:chExt cx="2457" cy="1872"/>
          </a:xfrm>
        </p:grpSpPr>
        <p:sp>
          <p:nvSpPr>
            <p:cNvPr id="19481" name="Line 31"/>
            <p:cNvSpPr>
              <a:spLocks noChangeShapeType="1"/>
            </p:cNvSpPr>
            <p:nvPr/>
          </p:nvSpPr>
          <p:spPr bwMode="auto">
            <a:xfrm>
              <a:off x="3824" y="1258"/>
              <a:ext cx="0" cy="18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2" name="Line 32"/>
            <p:cNvSpPr>
              <a:spLocks noChangeShapeType="1"/>
            </p:cNvSpPr>
            <p:nvPr/>
          </p:nvSpPr>
          <p:spPr bwMode="auto">
            <a:xfrm>
              <a:off x="2716" y="1594"/>
              <a:ext cx="0" cy="15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3" name="Line 33"/>
            <p:cNvSpPr>
              <a:spLocks noChangeShapeType="1"/>
            </p:cNvSpPr>
            <p:nvPr/>
          </p:nvSpPr>
          <p:spPr bwMode="auto">
            <a:xfrm>
              <a:off x="2726" y="3120"/>
              <a:ext cx="244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4" name="Line 34"/>
            <p:cNvSpPr>
              <a:spLocks noChangeShapeType="1"/>
            </p:cNvSpPr>
            <p:nvPr/>
          </p:nvSpPr>
          <p:spPr bwMode="auto">
            <a:xfrm flipV="1">
              <a:off x="5173" y="1253"/>
              <a:ext cx="0" cy="18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5" name="Line 35"/>
            <p:cNvSpPr>
              <a:spLocks noChangeShapeType="1"/>
            </p:cNvSpPr>
            <p:nvPr/>
          </p:nvSpPr>
          <p:spPr bwMode="auto">
            <a:xfrm>
              <a:off x="3834" y="1248"/>
              <a:ext cx="13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6" name="Line 36"/>
            <p:cNvSpPr>
              <a:spLocks noChangeShapeType="1"/>
            </p:cNvSpPr>
            <p:nvPr/>
          </p:nvSpPr>
          <p:spPr bwMode="auto">
            <a:xfrm>
              <a:off x="2726" y="1584"/>
              <a:ext cx="244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76" name="Line 38"/>
          <p:cNvSpPr>
            <a:spLocks noChangeShapeType="1"/>
          </p:cNvSpPr>
          <p:nvPr/>
        </p:nvSpPr>
        <p:spPr bwMode="auto">
          <a:xfrm>
            <a:off x="4429125" y="4483100"/>
            <a:ext cx="1873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7" name="Line 39"/>
          <p:cNvSpPr>
            <a:spLocks noChangeShapeType="1"/>
          </p:cNvSpPr>
          <p:nvPr/>
        </p:nvSpPr>
        <p:spPr bwMode="auto">
          <a:xfrm>
            <a:off x="5670550" y="4495800"/>
            <a:ext cx="1873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8" name="Line 40"/>
          <p:cNvSpPr>
            <a:spLocks noChangeShapeType="1"/>
          </p:cNvSpPr>
          <p:nvPr/>
        </p:nvSpPr>
        <p:spPr bwMode="auto">
          <a:xfrm>
            <a:off x="5057775" y="3886200"/>
            <a:ext cx="1873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9" name="Line 41"/>
          <p:cNvSpPr>
            <a:spLocks noChangeShapeType="1"/>
          </p:cNvSpPr>
          <p:nvPr/>
        </p:nvSpPr>
        <p:spPr bwMode="auto">
          <a:xfrm>
            <a:off x="5686425" y="3276600"/>
            <a:ext cx="1873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0" name="Line 42"/>
          <p:cNvSpPr>
            <a:spLocks noChangeShapeType="1"/>
          </p:cNvSpPr>
          <p:nvPr/>
        </p:nvSpPr>
        <p:spPr bwMode="auto">
          <a:xfrm>
            <a:off x="4429125" y="3276600"/>
            <a:ext cx="1873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dissolv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Binate covering problem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1173163" y="2500313"/>
            <a:ext cx="27305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nl-NL">
                <a:solidFill>
                  <a:srgbClr val="66FF33"/>
                </a:solidFill>
                <a:latin typeface="Arial" charset="0"/>
              </a:rPr>
              <a:t>f</a:t>
            </a:r>
            <a:r>
              <a:rPr lang="nl-NL">
                <a:latin typeface="Arial" charset="0"/>
              </a:rPr>
              <a:t> = y</a:t>
            </a:r>
            <a:r>
              <a:rPr lang="nl-NL" sz="2800" baseline="-25000">
                <a:latin typeface="Arial" charset="0"/>
              </a:rPr>
              <a:t>2</a:t>
            </a:r>
            <a:r>
              <a:rPr lang="nl-NL">
                <a:latin typeface="Arial" charset="0"/>
              </a:rPr>
              <a:t>y</a:t>
            </a:r>
            <a:r>
              <a:rPr lang="nl-NL" sz="2800" baseline="-25000">
                <a:latin typeface="Arial" charset="0"/>
              </a:rPr>
              <a:t>3</a:t>
            </a:r>
            <a:r>
              <a:rPr lang="nl-NL">
                <a:latin typeface="Arial" charset="0"/>
              </a:rPr>
              <a:t> + (y</a:t>
            </a:r>
            <a:r>
              <a:rPr lang="nl-NL" sz="2800" baseline="-25000">
                <a:latin typeface="Arial" charset="0"/>
              </a:rPr>
              <a:t>1</a:t>
            </a:r>
            <a:r>
              <a:rPr lang="nl-NL">
                <a:latin typeface="Arial" charset="0"/>
              </a:rPr>
              <a:t>     y</a:t>
            </a:r>
            <a:r>
              <a:rPr lang="nl-NL" sz="2800" baseline="-25000">
                <a:latin typeface="Arial" charset="0"/>
              </a:rPr>
              <a:t>4</a:t>
            </a:r>
            <a:r>
              <a:rPr lang="nl-NL">
                <a:latin typeface="Arial" charset="0"/>
              </a:rPr>
              <a:t>)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2984500" y="2576513"/>
            <a:ext cx="5778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buSzPct val="135000"/>
              <a:buFont typeface="Symbol" pitchFamily="18" charset="2"/>
              <a:buChar char="Å"/>
            </a:pPr>
            <a:r>
              <a:rPr lang="nl-NL">
                <a:latin typeface="Arial" charset="0"/>
              </a:rPr>
              <a:t> </a:t>
            </a:r>
          </a:p>
        </p:txBody>
      </p:sp>
      <p:sp>
        <p:nvSpPr>
          <p:cNvPr id="20485" name="AutoShape 5"/>
          <p:cNvSpPr>
            <a:spLocks noChangeArrowheads="1"/>
          </p:cNvSpPr>
          <p:nvPr/>
        </p:nvSpPr>
        <p:spPr bwMode="auto">
          <a:xfrm>
            <a:off x="576263" y="2590800"/>
            <a:ext cx="541337" cy="1447800"/>
          </a:xfrm>
          <a:prstGeom prst="rightArrow">
            <a:avLst>
              <a:gd name="adj1" fmla="val 75000"/>
              <a:gd name="adj2" fmla="val 50125"/>
            </a:avLst>
          </a:prstGeom>
          <a:solidFill>
            <a:schemeClr val="tx2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486" name="Group 8"/>
          <p:cNvGrpSpPr>
            <a:grpSpLocks/>
          </p:cNvGrpSpPr>
          <p:nvPr/>
        </p:nvGrpSpPr>
        <p:grpSpPr bwMode="auto">
          <a:xfrm>
            <a:off x="1173163" y="3033713"/>
            <a:ext cx="2316162" cy="987425"/>
            <a:chOff x="739" y="1911"/>
            <a:chExt cx="1459" cy="622"/>
          </a:xfrm>
        </p:grpSpPr>
        <p:sp>
          <p:nvSpPr>
            <p:cNvPr id="20532" name="Rectangle 6"/>
            <p:cNvSpPr>
              <a:spLocks noChangeArrowheads="1"/>
            </p:cNvSpPr>
            <p:nvPr/>
          </p:nvSpPr>
          <p:spPr bwMode="auto">
            <a:xfrm>
              <a:off x="739" y="1911"/>
              <a:ext cx="1459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nl-NL">
                  <a:solidFill>
                    <a:srgbClr val="66FF33"/>
                  </a:solidFill>
                  <a:latin typeface="Arial" charset="0"/>
                </a:rPr>
                <a:t>Cost</a:t>
              </a:r>
              <a:r>
                <a:rPr lang="nl-NL">
                  <a:latin typeface="Arial" charset="0"/>
                </a:rPr>
                <a:t>(y</a:t>
              </a:r>
              <a:r>
                <a:rPr lang="nl-NL" sz="2800" baseline="-25000">
                  <a:latin typeface="Arial" charset="0"/>
                </a:rPr>
                <a:t>k</a:t>
              </a:r>
              <a:r>
                <a:rPr lang="nl-NL">
                  <a:latin typeface="Arial" charset="0"/>
                </a:rPr>
                <a:t> = 0) = 0</a:t>
              </a:r>
            </a:p>
          </p:txBody>
        </p:sp>
        <p:sp>
          <p:nvSpPr>
            <p:cNvPr id="20533" name="Rectangle 7"/>
            <p:cNvSpPr>
              <a:spLocks noChangeArrowheads="1"/>
            </p:cNvSpPr>
            <p:nvPr/>
          </p:nvSpPr>
          <p:spPr bwMode="auto">
            <a:xfrm>
              <a:off x="739" y="2247"/>
              <a:ext cx="1459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nl-NL">
                  <a:solidFill>
                    <a:srgbClr val="66FF33"/>
                  </a:solidFill>
                  <a:latin typeface="Arial" charset="0"/>
                </a:rPr>
                <a:t>Cost</a:t>
              </a:r>
              <a:r>
                <a:rPr lang="nl-NL">
                  <a:latin typeface="Arial" charset="0"/>
                </a:rPr>
                <a:t>(y</a:t>
              </a:r>
              <a:r>
                <a:rPr lang="nl-NL" sz="2800" baseline="-25000">
                  <a:latin typeface="Arial" charset="0"/>
                </a:rPr>
                <a:t>k</a:t>
              </a:r>
              <a:r>
                <a:rPr lang="nl-NL">
                  <a:latin typeface="Arial" charset="0"/>
                </a:rPr>
                <a:t> = 1) = 1</a:t>
              </a:r>
            </a:p>
          </p:txBody>
        </p:sp>
      </p:grpSp>
      <p:sp>
        <p:nvSpPr>
          <p:cNvPr id="20487" name="Rectangle 9"/>
          <p:cNvSpPr>
            <a:spLocks noChangeArrowheads="1"/>
          </p:cNvSpPr>
          <p:nvPr/>
        </p:nvSpPr>
        <p:spPr bwMode="auto">
          <a:xfrm>
            <a:off x="4356100" y="2576513"/>
            <a:ext cx="17351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nl-NL">
                <a:latin typeface="Arial" charset="0"/>
              </a:rPr>
              <a:t>y</a:t>
            </a:r>
            <a:r>
              <a:rPr lang="nl-NL" sz="2800" baseline="-25000">
                <a:latin typeface="Arial" charset="0"/>
              </a:rPr>
              <a:t>1</a:t>
            </a:r>
            <a:r>
              <a:rPr lang="nl-NL">
                <a:latin typeface="Arial" charset="0"/>
              </a:rPr>
              <a:t> + y</a:t>
            </a:r>
            <a:r>
              <a:rPr lang="nl-NL" sz="2800" baseline="-25000">
                <a:latin typeface="Arial" charset="0"/>
              </a:rPr>
              <a:t>3</a:t>
            </a:r>
            <a:r>
              <a:rPr lang="nl-NL">
                <a:latin typeface="Arial" charset="0"/>
              </a:rPr>
              <a:t> + y</a:t>
            </a:r>
            <a:r>
              <a:rPr lang="nl-NL" sz="2800" baseline="-25000">
                <a:latin typeface="Arial" charset="0"/>
              </a:rPr>
              <a:t>4</a:t>
            </a:r>
          </a:p>
        </p:txBody>
      </p:sp>
      <p:sp>
        <p:nvSpPr>
          <p:cNvPr id="20488" name="Rectangle 10"/>
          <p:cNvSpPr>
            <a:spLocks noChangeArrowheads="1"/>
          </p:cNvSpPr>
          <p:nvPr/>
        </p:nvSpPr>
        <p:spPr bwMode="auto">
          <a:xfrm>
            <a:off x="4356100" y="4405313"/>
            <a:ext cx="17351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nl-NL">
                <a:latin typeface="Arial" charset="0"/>
              </a:rPr>
              <a:t>y</a:t>
            </a:r>
            <a:r>
              <a:rPr lang="nl-NL" sz="2800" baseline="-25000">
                <a:latin typeface="Arial" charset="0"/>
              </a:rPr>
              <a:t>2</a:t>
            </a:r>
            <a:r>
              <a:rPr lang="nl-NL">
                <a:latin typeface="Arial" charset="0"/>
              </a:rPr>
              <a:t> + y</a:t>
            </a:r>
            <a:r>
              <a:rPr lang="nl-NL" sz="2800" baseline="-25000">
                <a:latin typeface="Arial" charset="0"/>
              </a:rPr>
              <a:t>3</a:t>
            </a:r>
            <a:r>
              <a:rPr lang="nl-NL">
                <a:latin typeface="Arial" charset="0"/>
              </a:rPr>
              <a:t> + y</a:t>
            </a:r>
            <a:r>
              <a:rPr lang="nl-NL" sz="2800" baseline="-25000">
                <a:latin typeface="Arial" charset="0"/>
              </a:rPr>
              <a:t>4</a:t>
            </a:r>
          </a:p>
        </p:txBody>
      </p:sp>
      <p:sp>
        <p:nvSpPr>
          <p:cNvPr id="20489" name="Line 11"/>
          <p:cNvSpPr>
            <a:spLocks noChangeShapeType="1"/>
          </p:cNvSpPr>
          <p:nvPr/>
        </p:nvSpPr>
        <p:spPr bwMode="auto">
          <a:xfrm>
            <a:off x="4429125" y="4483100"/>
            <a:ext cx="1873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0" name="Line 12"/>
          <p:cNvSpPr>
            <a:spLocks noChangeShapeType="1"/>
          </p:cNvSpPr>
          <p:nvPr/>
        </p:nvSpPr>
        <p:spPr bwMode="auto">
          <a:xfrm>
            <a:off x="5670550" y="4495800"/>
            <a:ext cx="1873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1" name="Rectangle 13"/>
          <p:cNvSpPr>
            <a:spLocks noChangeArrowheads="1"/>
          </p:cNvSpPr>
          <p:nvPr/>
        </p:nvSpPr>
        <p:spPr bwMode="auto">
          <a:xfrm>
            <a:off x="4356100" y="3795713"/>
            <a:ext cx="17351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nl-NL">
                <a:latin typeface="Arial" charset="0"/>
              </a:rPr>
              <a:t>y</a:t>
            </a:r>
            <a:r>
              <a:rPr lang="nl-NL" sz="2800" baseline="-25000">
                <a:latin typeface="Arial" charset="0"/>
              </a:rPr>
              <a:t>2</a:t>
            </a:r>
            <a:r>
              <a:rPr lang="nl-NL">
                <a:latin typeface="Arial" charset="0"/>
              </a:rPr>
              <a:t> + y</a:t>
            </a:r>
            <a:r>
              <a:rPr lang="nl-NL" sz="2800" baseline="-25000">
                <a:latin typeface="Arial" charset="0"/>
              </a:rPr>
              <a:t>3</a:t>
            </a:r>
            <a:r>
              <a:rPr lang="nl-NL">
                <a:latin typeface="Arial" charset="0"/>
              </a:rPr>
              <a:t> + y</a:t>
            </a:r>
            <a:r>
              <a:rPr lang="nl-NL" sz="2800" baseline="-25000">
                <a:latin typeface="Arial" charset="0"/>
              </a:rPr>
              <a:t>4</a:t>
            </a:r>
          </a:p>
        </p:txBody>
      </p:sp>
      <p:sp>
        <p:nvSpPr>
          <p:cNvPr id="20492" name="Line 14"/>
          <p:cNvSpPr>
            <a:spLocks noChangeShapeType="1"/>
          </p:cNvSpPr>
          <p:nvPr/>
        </p:nvSpPr>
        <p:spPr bwMode="auto">
          <a:xfrm>
            <a:off x="5057775" y="3886200"/>
            <a:ext cx="1873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3" name="Rectangle 15"/>
          <p:cNvSpPr>
            <a:spLocks noChangeArrowheads="1"/>
          </p:cNvSpPr>
          <p:nvPr/>
        </p:nvSpPr>
        <p:spPr bwMode="auto">
          <a:xfrm>
            <a:off x="4356100" y="3186113"/>
            <a:ext cx="17351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nl-NL">
                <a:latin typeface="Arial" charset="0"/>
              </a:rPr>
              <a:t>y</a:t>
            </a:r>
            <a:r>
              <a:rPr lang="nl-NL" sz="2800" baseline="-25000">
                <a:latin typeface="Arial" charset="0"/>
              </a:rPr>
              <a:t>1</a:t>
            </a:r>
            <a:r>
              <a:rPr lang="nl-NL">
                <a:latin typeface="Arial" charset="0"/>
              </a:rPr>
              <a:t> + y</a:t>
            </a:r>
            <a:r>
              <a:rPr lang="nl-NL" sz="2800" baseline="-25000">
                <a:latin typeface="Arial" charset="0"/>
              </a:rPr>
              <a:t>2</a:t>
            </a:r>
            <a:r>
              <a:rPr lang="nl-NL">
                <a:latin typeface="Arial" charset="0"/>
              </a:rPr>
              <a:t> + y</a:t>
            </a:r>
            <a:r>
              <a:rPr lang="nl-NL" sz="2800" baseline="-25000">
                <a:latin typeface="Arial" charset="0"/>
              </a:rPr>
              <a:t>4</a:t>
            </a:r>
          </a:p>
        </p:txBody>
      </p:sp>
      <p:sp>
        <p:nvSpPr>
          <p:cNvPr id="20494" name="Line 16"/>
          <p:cNvSpPr>
            <a:spLocks noChangeShapeType="1"/>
          </p:cNvSpPr>
          <p:nvPr/>
        </p:nvSpPr>
        <p:spPr bwMode="auto">
          <a:xfrm>
            <a:off x="5686425" y="3276600"/>
            <a:ext cx="1873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5" name="Line 17"/>
          <p:cNvSpPr>
            <a:spLocks noChangeShapeType="1"/>
          </p:cNvSpPr>
          <p:nvPr/>
        </p:nvSpPr>
        <p:spPr bwMode="auto">
          <a:xfrm>
            <a:off x="4429125" y="3276600"/>
            <a:ext cx="1873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0496" name="Group 22"/>
          <p:cNvGrpSpPr>
            <a:grpSpLocks/>
          </p:cNvGrpSpPr>
          <p:nvPr/>
        </p:nvGrpSpPr>
        <p:grpSpPr bwMode="auto">
          <a:xfrm>
            <a:off x="6049963" y="1966913"/>
            <a:ext cx="2025650" cy="454025"/>
            <a:chOff x="3811" y="1239"/>
            <a:chExt cx="1276" cy="286"/>
          </a:xfrm>
        </p:grpSpPr>
        <p:sp>
          <p:nvSpPr>
            <p:cNvPr id="20528" name="Rectangle 18"/>
            <p:cNvSpPr>
              <a:spLocks noChangeArrowheads="1"/>
            </p:cNvSpPr>
            <p:nvPr/>
          </p:nvSpPr>
          <p:spPr bwMode="auto">
            <a:xfrm>
              <a:off x="4430" y="1239"/>
              <a:ext cx="295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nl-NL">
                  <a:latin typeface="Arial" charset="0"/>
                </a:rPr>
                <a:t>y</a:t>
              </a:r>
              <a:r>
                <a:rPr lang="nl-NL" sz="2800" baseline="-25000">
                  <a:latin typeface="Arial" charset="0"/>
                </a:rPr>
                <a:t>3</a:t>
              </a:r>
            </a:p>
          </p:txBody>
        </p:sp>
        <p:sp>
          <p:nvSpPr>
            <p:cNvPr id="20529" name="Rectangle 19"/>
            <p:cNvSpPr>
              <a:spLocks noChangeArrowheads="1"/>
            </p:cNvSpPr>
            <p:nvPr/>
          </p:nvSpPr>
          <p:spPr bwMode="auto">
            <a:xfrm>
              <a:off x="3811" y="1239"/>
              <a:ext cx="295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nl-NL">
                  <a:latin typeface="Arial" charset="0"/>
                </a:rPr>
                <a:t>y</a:t>
              </a:r>
              <a:r>
                <a:rPr lang="nl-NL" sz="2800" baseline="-25000">
                  <a:latin typeface="Arial" charset="0"/>
                </a:rPr>
                <a:t>1</a:t>
              </a:r>
            </a:p>
          </p:txBody>
        </p:sp>
        <p:sp>
          <p:nvSpPr>
            <p:cNvPr id="20530" name="Rectangle 20"/>
            <p:cNvSpPr>
              <a:spLocks noChangeArrowheads="1"/>
            </p:cNvSpPr>
            <p:nvPr/>
          </p:nvSpPr>
          <p:spPr bwMode="auto">
            <a:xfrm>
              <a:off x="4109" y="1239"/>
              <a:ext cx="295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nl-NL">
                  <a:latin typeface="Arial" charset="0"/>
                </a:rPr>
                <a:t>y</a:t>
              </a:r>
              <a:r>
                <a:rPr lang="nl-NL" sz="2800" baseline="-25000">
                  <a:latin typeface="Arial" charset="0"/>
                </a:rPr>
                <a:t>2</a:t>
              </a:r>
            </a:p>
          </p:txBody>
        </p:sp>
        <p:sp>
          <p:nvSpPr>
            <p:cNvPr id="20531" name="Rectangle 21"/>
            <p:cNvSpPr>
              <a:spLocks noChangeArrowheads="1"/>
            </p:cNvSpPr>
            <p:nvPr/>
          </p:nvSpPr>
          <p:spPr bwMode="auto">
            <a:xfrm>
              <a:off x="4792" y="1239"/>
              <a:ext cx="295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nl-NL">
                  <a:latin typeface="Arial" charset="0"/>
                </a:rPr>
                <a:t>y</a:t>
              </a:r>
              <a:r>
                <a:rPr lang="nl-NL" sz="2800" baseline="-25000">
                  <a:latin typeface="Arial" charset="0"/>
                </a:rPr>
                <a:t>4</a:t>
              </a:r>
            </a:p>
          </p:txBody>
        </p:sp>
      </p:grpSp>
      <p:grpSp>
        <p:nvGrpSpPr>
          <p:cNvPr id="20497" name="Group 35"/>
          <p:cNvGrpSpPr>
            <a:grpSpLocks/>
          </p:cNvGrpSpPr>
          <p:nvPr/>
        </p:nvGrpSpPr>
        <p:grpSpPr bwMode="auto">
          <a:xfrm>
            <a:off x="6116638" y="2576513"/>
            <a:ext cx="1909762" cy="2282825"/>
            <a:chOff x="3853" y="1623"/>
            <a:chExt cx="1203" cy="1438"/>
          </a:xfrm>
        </p:grpSpPr>
        <p:sp>
          <p:nvSpPr>
            <p:cNvPr id="20516" name="Rectangle 23"/>
            <p:cNvSpPr>
              <a:spLocks noChangeArrowheads="1"/>
            </p:cNvSpPr>
            <p:nvPr/>
          </p:nvSpPr>
          <p:spPr bwMode="auto">
            <a:xfrm>
              <a:off x="4493" y="1623"/>
              <a:ext cx="221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nl-NL">
                  <a:latin typeface="Arial" charset="0"/>
                </a:rPr>
                <a:t>1</a:t>
              </a:r>
            </a:p>
          </p:txBody>
        </p:sp>
        <p:sp>
          <p:nvSpPr>
            <p:cNvPr id="20517" name="Rectangle 24"/>
            <p:cNvSpPr>
              <a:spLocks noChangeArrowheads="1"/>
            </p:cNvSpPr>
            <p:nvPr/>
          </p:nvSpPr>
          <p:spPr bwMode="auto">
            <a:xfrm>
              <a:off x="4493" y="2775"/>
              <a:ext cx="221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nl-NL">
                  <a:latin typeface="Arial" charset="0"/>
                </a:rPr>
                <a:t>1</a:t>
              </a:r>
            </a:p>
          </p:txBody>
        </p:sp>
        <p:sp>
          <p:nvSpPr>
            <p:cNvPr id="20518" name="Rectangle 25"/>
            <p:cNvSpPr>
              <a:spLocks noChangeArrowheads="1"/>
            </p:cNvSpPr>
            <p:nvPr/>
          </p:nvSpPr>
          <p:spPr bwMode="auto">
            <a:xfrm>
              <a:off x="4493" y="2391"/>
              <a:ext cx="221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nl-NL">
                  <a:latin typeface="Arial" charset="0"/>
                </a:rPr>
                <a:t>0</a:t>
              </a:r>
            </a:p>
          </p:txBody>
        </p:sp>
        <p:sp>
          <p:nvSpPr>
            <p:cNvPr id="20519" name="Rectangle 26"/>
            <p:cNvSpPr>
              <a:spLocks noChangeArrowheads="1"/>
            </p:cNvSpPr>
            <p:nvPr/>
          </p:nvSpPr>
          <p:spPr bwMode="auto">
            <a:xfrm>
              <a:off x="3853" y="1623"/>
              <a:ext cx="221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nl-NL">
                  <a:latin typeface="Arial" charset="0"/>
                </a:rPr>
                <a:t>1</a:t>
              </a:r>
            </a:p>
          </p:txBody>
        </p:sp>
        <p:sp>
          <p:nvSpPr>
            <p:cNvPr id="20520" name="Rectangle 27"/>
            <p:cNvSpPr>
              <a:spLocks noChangeArrowheads="1"/>
            </p:cNvSpPr>
            <p:nvPr/>
          </p:nvSpPr>
          <p:spPr bwMode="auto">
            <a:xfrm>
              <a:off x="3853" y="2007"/>
              <a:ext cx="221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nl-NL">
                  <a:latin typeface="Arial" charset="0"/>
                </a:rPr>
                <a:t>0</a:t>
              </a:r>
            </a:p>
          </p:txBody>
        </p:sp>
        <p:sp>
          <p:nvSpPr>
            <p:cNvPr id="20521" name="Rectangle 28"/>
            <p:cNvSpPr>
              <a:spLocks noChangeArrowheads="1"/>
            </p:cNvSpPr>
            <p:nvPr/>
          </p:nvSpPr>
          <p:spPr bwMode="auto">
            <a:xfrm>
              <a:off x="4152" y="2775"/>
              <a:ext cx="221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nl-NL">
                  <a:latin typeface="Arial" charset="0"/>
                </a:rPr>
                <a:t>0</a:t>
              </a:r>
            </a:p>
          </p:txBody>
        </p:sp>
        <p:sp>
          <p:nvSpPr>
            <p:cNvPr id="20522" name="Rectangle 29"/>
            <p:cNvSpPr>
              <a:spLocks noChangeArrowheads="1"/>
            </p:cNvSpPr>
            <p:nvPr/>
          </p:nvSpPr>
          <p:spPr bwMode="auto">
            <a:xfrm>
              <a:off x="4152" y="2391"/>
              <a:ext cx="221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nl-NL">
                  <a:latin typeface="Arial" charset="0"/>
                </a:rPr>
                <a:t>1</a:t>
              </a:r>
            </a:p>
          </p:txBody>
        </p:sp>
        <p:sp>
          <p:nvSpPr>
            <p:cNvPr id="20523" name="Rectangle 30"/>
            <p:cNvSpPr>
              <a:spLocks noChangeArrowheads="1"/>
            </p:cNvSpPr>
            <p:nvPr/>
          </p:nvSpPr>
          <p:spPr bwMode="auto">
            <a:xfrm>
              <a:off x="4152" y="2017"/>
              <a:ext cx="197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r>
                <a:rPr lang="nl-NL">
                  <a:latin typeface="Arial" charset="0"/>
                </a:rPr>
                <a:t>1</a:t>
              </a:r>
            </a:p>
          </p:txBody>
        </p:sp>
        <p:sp>
          <p:nvSpPr>
            <p:cNvPr id="20524" name="Rectangle 31"/>
            <p:cNvSpPr>
              <a:spLocks noChangeArrowheads="1"/>
            </p:cNvSpPr>
            <p:nvPr/>
          </p:nvSpPr>
          <p:spPr bwMode="auto">
            <a:xfrm>
              <a:off x="4835" y="1623"/>
              <a:ext cx="221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nl-NL">
                  <a:latin typeface="Arial" charset="0"/>
                </a:rPr>
                <a:t>1</a:t>
              </a:r>
            </a:p>
          </p:txBody>
        </p:sp>
        <p:sp>
          <p:nvSpPr>
            <p:cNvPr id="20525" name="Rectangle 32"/>
            <p:cNvSpPr>
              <a:spLocks noChangeArrowheads="1"/>
            </p:cNvSpPr>
            <p:nvPr/>
          </p:nvSpPr>
          <p:spPr bwMode="auto">
            <a:xfrm>
              <a:off x="4835" y="2775"/>
              <a:ext cx="221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nl-NL">
                  <a:latin typeface="Arial" charset="0"/>
                </a:rPr>
                <a:t>0</a:t>
              </a:r>
            </a:p>
          </p:txBody>
        </p:sp>
        <p:sp>
          <p:nvSpPr>
            <p:cNvPr id="20526" name="Rectangle 33"/>
            <p:cNvSpPr>
              <a:spLocks noChangeArrowheads="1"/>
            </p:cNvSpPr>
            <p:nvPr/>
          </p:nvSpPr>
          <p:spPr bwMode="auto">
            <a:xfrm>
              <a:off x="4835" y="2391"/>
              <a:ext cx="221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nl-NL">
                  <a:latin typeface="Arial" charset="0"/>
                </a:rPr>
                <a:t>1</a:t>
              </a:r>
            </a:p>
          </p:txBody>
        </p:sp>
        <p:sp>
          <p:nvSpPr>
            <p:cNvPr id="20527" name="Rectangle 34"/>
            <p:cNvSpPr>
              <a:spLocks noChangeArrowheads="1"/>
            </p:cNvSpPr>
            <p:nvPr/>
          </p:nvSpPr>
          <p:spPr bwMode="auto">
            <a:xfrm>
              <a:off x="4835" y="2007"/>
              <a:ext cx="221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nl-NL">
                  <a:latin typeface="Arial" charset="0"/>
                </a:rPr>
                <a:t>0</a:t>
              </a:r>
            </a:p>
          </p:txBody>
        </p:sp>
      </p:grpSp>
      <p:grpSp>
        <p:nvGrpSpPr>
          <p:cNvPr id="20498" name="Group 38"/>
          <p:cNvGrpSpPr>
            <a:grpSpLocks/>
          </p:cNvGrpSpPr>
          <p:nvPr/>
        </p:nvGrpSpPr>
        <p:grpSpPr bwMode="auto">
          <a:xfrm>
            <a:off x="576263" y="4572000"/>
            <a:ext cx="3390900" cy="1447800"/>
            <a:chOff x="363" y="2880"/>
            <a:chExt cx="2136" cy="912"/>
          </a:xfrm>
        </p:grpSpPr>
        <p:sp>
          <p:nvSpPr>
            <p:cNvPr id="20514" name="Rectangle 36"/>
            <p:cNvSpPr>
              <a:spLocks noChangeArrowheads="1"/>
            </p:cNvSpPr>
            <p:nvPr/>
          </p:nvSpPr>
          <p:spPr bwMode="auto">
            <a:xfrm>
              <a:off x="740" y="3015"/>
              <a:ext cx="1759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nl-NL">
                  <a:latin typeface="Arial" charset="0"/>
                </a:rPr>
                <a:t>Minimum solutions:</a:t>
              </a:r>
            </a:p>
          </p:txBody>
        </p:sp>
        <p:sp>
          <p:nvSpPr>
            <p:cNvPr id="20515" name="AutoShape 37"/>
            <p:cNvSpPr>
              <a:spLocks noChangeArrowheads="1"/>
            </p:cNvSpPr>
            <p:nvPr/>
          </p:nvSpPr>
          <p:spPr bwMode="auto">
            <a:xfrm>
              <a:off x="363" y="2880"/>
              <a:ext cx="341" cy="912"/>
            </a:xfrm>
            <a:prstGeom prst="rightArrow">
              <a:avLst>
                <a:gd name="adj1" fmla="val 75000"/>
                <a:gd name="adj2" fmla="val 50125"/>
              </a:avLst>
            </a:prstGeom>
            <a:solidFill>
              <a:schemeClr val="tx2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499" name="Rectangle 39"/>
          <p:cNvSpPr>
            <a:spLocks noChangeArrowheads="1"/>
          </p:cNvSpPr>
          <p:nvPr/>
        </p:nvSpPr>
        <p:spPr bwMode="auto">
          <a:xfrm>
            <a:off x="1511300" y="5167313"/>
            <a:ext cx="32226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nl-NL">
                <a:latin typeface="Arial" charset="0"/>
              </a:rPr>
              <a:t>y</a:t>
            </a:r>
            <a:r>
              <a:rPr lang="nl-NL" sz="2800" baseline="-25000">
                <a:latin typeface="Arial" charset="0"/>
              </a:rPr>
              <a:t>1</a:t>
            </a:r>
            <a:r>
              <a:rPr lang="nl-NL">
                <a:latin typeface="Arial" charset="0"/>
              </a:rPr>
              <a:t> = 1, y</a:t>
            </a:r>
            <a:r>
              <a:rPr lang="nl-NL" sz="2800" baseline="-25000">
                <a:latin typeface="Arial" charset="0"/>
              </a:rPr>
              <a:t>2</a:t>
            </a:r>
            <a:r>
              <a:rPr lang="nl-NL">
                <a:latin typeface="Arial" charset="0"/>
              </a:rPr>
              <a:t> = y</a:t>
            </a:r>
            <a:r>
              <a:rPr lang="nl-NL" sz="2800" baseline="-25000">
                <a:latin typeface="Arial" charset="0"/>
              </a:rPr>
              <a:t>3</a:t>
            </a:r>
            <a:r>
              <a:rPr lang="nl-NL">
                <a:latin typeface="Arial" charset="0"/>
              </a:rPr>
              <a:t> = y</a:t>
            </a:r>
            <a:r>
              <a:rPr lang="nl-NL" sz="2800" baseline="-25000">
                <a:latin typeface="Arial" charset="0"/>
              </a:rPr>
              <a:t>4</a:t>
            </a:r>
            <a:r>
              <a:rPr lang="nl-NL">
                <a:latin typeface="Arial" charset="0"/>
              </a:rPr>
              <a:t> = 0</a:t>
            </a:r>
          </a:p>
        </p:txBody>
      </p:sp>
      <p:sp>
        <p:nvSpPr>
          <p:cNvPr id="20500" name="Rectangle 40"/>
          <p:cNvSpPr>
            <a:spLocks noChangeArrowheads="1"/>
          </p:cNvSpPr>
          <p:nvPr/>
        </p:nvSpPr>
        <p:spPr bwMode="auto">
          <a:xfrm>
            <a:off x="1511300" y="5624513"/>
            <a:ext cx="32226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nl-NL">
                <a:latin typeface="Arial" charset="0"/>
              </a:rPr>
              <a:t>y</a:t>
            </a:r>
            <a:r>
              <a:rPr lang="nl-NL" sz="2800" baseline="-25000">
                <a:latin typeface="Arial" charset="0"/>
              </a:rPr>
              <a:t>1</a:t>
            </a:r>
            <a:r>
              <a:rPr lang="nl-NL">
                <a:latin typeface="Arial" charset="0"/>
              </a:rPr>
              <a:t> = y</a:t>
            </a:r>
            <a:r>
              <a:rPr lang="nl-NL" sz="2800" baseline="-25000">
                <a:latin typeface="Arial" charset="0"/>
              </a:rPr>
              <a:t>2</a:t>
            </a:r>
            <a:r>
              <a:rPr lang="nl-NL">
                <a:latin typeface="Arial" charset="0"/>
              </a:rPr>
              <a:t> = y</a:t>
            </a:r>
            <a:r>
              <a:rPr lang="nl-NL" sz="2800" baseline="-25000">
                <a:latin typeface="Arial" charset="0"/>
              </a:rPr>
              <a:t>3</a:t>
            </a:r>
            <a:r>
              <a:rPr lang="nl-NL">
                <a:latin typeface="Arial" charset="0"/>
              </a:rPr>
              <a:t> = 0, y</a:t>
            </a:r>
            <a:r>
              <a:rPr lang="nl-NL" sz="2800" baseline="-25000">
                <a:latin typeface="Arial" charset="0"/>
              </a:rPr>
              <a:t>4</a:t>
            </a:r>
            <a:r>
              <a:rPr lang="nl-NL">
                <a:latin typeface="Arial" charset="0"/>
              </a:rPr>
              <a:t> = 1</a:t>
            </a:r>
          </a:p>
        </p:txBody>
      </p:sp>
      <p:grpSp>
        <p:nvGrpSpPr>
          <p:cNvPr id="20501" name="Group 47"/>
          <p:cNvGrpSpPr>
            <a:grpSpLocks/>
          </p:cNvGrpSpPr>
          <p:nvPr/>
        </p:nvGrpSpPr>
        <p:grpSpPr bwMode="auto">
          <a:xfrm>
            <a:off x="4311650" y="1981200"/>
            <a:ext cx="3900488" cy="2971800"/>
            <a:chOff x="2716" y="1248"/>
            <a:chExt cx="2457" cy="1872"/>
          </a:xfrm>
        </p:grpSpPr>
        <p:sp>
          <p:nvSpPr>
            <p:cNvPr id="20508" name="Line 41"/>
            <p:cNvSpPr>
              <a:spLocks noChangeShapeType="1"/>
            </p:cNvSpPr>
            <p:nvPr/>
          </p:nvSpPr>
          <p:spPr bwMode="auto">
            <a:xfrm>
              <a:off x="3824" y="1258"/>
              <a:ext cx="0" cy="18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9" name="Line 42"/>
            <p:cNvSpPr>
              <a:spLocks noChangeShapeType="1"/>
            </p:cNvSpPr>
            <p:nvPr/>
          </p:nvSpPr>
          <p:spPr bwMode="auto">
            <a:xfrm>
              <a:off x="2716" y="1594"/>
              <a:ext cx="0" cy="15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0" name="Line 43"/>
            <p:cNvSpPr>
              <a:spLocks noChangeShapeType="1"/>
            </p:cNvSpPr>
            <p:nvPr/>
          </p:nvSpPr>
          <p:spPr bwMode="auto">
            <a:xfrm>
              <a:off x="2726" y="3120"/>
              <a:ext cx="244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1" name="Line 44"/>
            <p:cNvSpPr>
              <a:spLocks noChangeShapeType="1"/>
            </p:cNvSpPr>
            <p:nvPr/>
          </p:nvSpPr>
          <p:spPr bwMode="auto">
            <a:xfrm flipV="1">
              <a:off x="5173" y="1253"/>
              <a:ext cx="0" cy="18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2" name="Line 45"/>
            <p:cNvSpPr>
              <a:spLocks noChangeShapeType="1"/>
            </p:cNvSpPr>
            <p:nvPr/>
          </p:nvSpPr>
          <p:spPr bwMode="auto">
            <a:xfrm>
              <a:off x="3834" y="1248"/>
              <a:ext cx="13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3" name="Line 46"/>
            <p:cNvSpPr>
              <a:spLocks noChangeShapeType="1"/>
            </p:cNvSpPr>
            <p:nvPr/>
          </p:nvSpPr>
          <p:spPr bwMode="auto">
            <a:xfrm>
              <a:off x="2726" y="1584"/>
              <a:ext cx="244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502" name="Group 53"/>
          <p:cNvGrpSpPr>
            <a:grpSpLocks/>
          </p:cNvGrpSpPr>
          <p:nvPr/>
        </p:nvGrpSpPr>
        <p:grpSpPr bwMode="auto">
          <a:xfrm>
            <a:off x="6110288" y="2603500"/>
            <a:ext cx="1922462" cy="2244725"/>
            <a:chOff x="3849" y="1640"/>
            <a:chExt cx="1211" cy="1414"/>
          </a:xfrm>
        </p:grpSpPr>
        <p:sp>
          <p:nvSpPr>
            <p:cNvPr id="20503" name="Oval 48"/>
            <p:cNvSpPr>
              <a:spLocks noChangeArrowheads="1"/>
            </p:cNvSpPr>
            <p:nvPr/>
          </p:nvSpPr>
          <p:spPr bwMode="auto">
            <a:xfrm>
              <a:off x="3849" y="2012"/>
              <a:ext cx="224" cy="256"/>
            </a:xfrm>
            <a:prstGeom prst="ellipse">
              <a:avLst/>
            </a:prstGeom>
            <a:noFill/>
            <a:ln w="50800">
              <a:solidFill>
                <a:srgbClr val="00FF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4" name="Oval 49"/>
            <p:cNvSpPr>
              <a:spLocks noChangeArrowheads="1"/>
            </p:cNvSpPr>
            <p:nvPr/>
          </p:nvSpPr>
          <p:spPr bwMode="auto">
            <a:xfrm>
              <a:off x="4148" y="2798"/>
              <a:ext cx="224" cy="256"/>
            </a:xfrm>
            <a:prstGeom prst="ellipse">
              <a:avLst/>
            </a:prstGeom>
            <a:noFill/>
            <a:ln w="50800">
              <a:solidFill>
                <a:srgbClr val="00FF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5" name="Oval 50"/>
            <p:cNvSpPr>
              <a:spLocks noChangeArrowheads="1"/>
            </p:cNvSpPr>
            <p:nvPr/>
          </p:nvSpPr>
          <p:spPr bwMode="auto">
            <a:xfrm>
              <a:off x="4489" y="2408"/>
              <a:ext cx="224" cy="256"/>
            </a:xfrm>
            <a:prstGeom prst="ellipse">
              <a:avLst/>
            </a:prstGeom>
            <a:noFill/>
            <a:ln w="50800">
              <a:solidFill>
                <a:srgbClr val="00FF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6" name="Oval 51"/>
            <p:cNvSpPr>
              <a:spLocks noChangeArrowheads="1"/>
            </p:cNvSpPr>
            <p:nvPr/>
          </p:nvSpPr>
          <p:spPr bwMode="auto">
            <a:xfrm>
              <a:off x="4830" y="2408"/>
              <a:ext cx="224" cy="256"/>
            </a:xfrm>
            <a:prstGeom prst="ellipse">
              <a:avLst/>
            </a:prstGeom>
            <a:noFill/>
            <a:ln w="50800">
              <a:solidFill>
                <a:srgbClr val="00FF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7" name="Oval 52"/>
            <p:cNvSpPr>
              <a:spLocks noChangeArrowheads="1"/>
            </p:cNvSpPr>
            <p:nvPr/>
          </p:nvSpPr>
          <p:spPr bwMode="auto">
            <a:xfrm>
              <a:off x="4836" y="1640"/>
              <a:ext cx="224" cy="256"/>
            </a:xfrm>
            <a:prstGeom prst="ellipse">
              <a:avLst/>
            </a:prstGeom>
            <a:noFill/>
            <a:ln w="50800">
              <a:solidFill>
                <a:srgbClr val="00FF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 </a:t>
            </a:r>
            <a:r>
              <a:rPr lang="en-US" dirty="0" smtClean="0"/>
              <a:t>Error?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4601021" y="1804166"/>
            <a:ext cx="4379913" cy="1120778"/>
            <a:chOff x="4601021" y="436014"/>
            <a:chExt cx="4379913" cy="1120778"/>
          </a:xfrm>
        </p:grpSpPr>
        <p:sp>
          <p:nvSpPr>
            <p:cNvPr id="5" name="직사각형 4"/>
            <p:cNvSpPr/>
            <p:nvPr/>
          </p:nvSpPr>
          <p:spPr>
            <a:xfrm>
              <a:off x="4691064" y="471982"/>
              <a:ext cx="4269854" cy="108481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  <a:latin typeface="Trebuchet MS" pitchFamily="34" charset="0"/>
              </a:endParaRPr>
            </a:p>
          </p:txBody>
        </p:sp>
        <p:sp>
          <p:nvSpPr>
            <p:cNvPr id="6" name="Rectangle 35"/>
            <p:cNvSpPr>
              <a:spLocks noChangeArrowheads="1"/>
            </p:cNvSpPr>
            <p:nvPr/>
          </p:nvSpPr>
          <p:spPr bwMode="auto">
            <a:xfrm>
              <a:off x="4702621" y="593177"/>
              <a:ext cx="554038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rebuchet MS" pitchFamily="34" charset="0"/>
                  <a:ea typeface="SimSun" pitchFamily="2" charset="-122"/>
                </a:rPr>
                <a:t>SER</a:t>
              </a: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</a:endParaRPr>
            </a:p>
          </p:txBody>
        </p:sp>
        <p:sp>
          <p:nvSpPr>
            <p:cNvPr id="7" name="Rectangle 36"/>
            <p:cNvSpPr>
              <a:spLocks noChangeArrowheads="1"/>
            </p:cNvSpPr>
            <p:nvPr/>
          </p:nvSpPr>
          <p:spPr bwMode="auto">
            <a:xfrm>
              <a:off x="5221734" y="588414"/>
              <a:ext cx="420688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rebuchet MS" pitchFamily="34" charset="0"/>
                  <a:ea typeface="SimSun" pitchFamily="2" charset="-122"/>
                </a:rPr>
                <a:t> </a:t>
              </a: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rebuchet MS" pitchFamily="34" charset="0"/>
                  <a:ea typeface="SimSun" pitchFamily="2" charset="-122"/>
                  <a:sym typeface="Symbol" pitchFamily="18" charset="2"/>
                </a:rPr>
                <a:t></a:t>
              </a:r>
              <a:endPara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sym typeface="Symbol" pitchFamily="18" charset="2"/>
              </a:endParaRPr>
            </a:p>
          </p:txBody>
        </p:sp>
        <p:sp>
          <p:nvSpPr>
            <p:cNvPr id="8" name="Rectangle 37"/>
            <p:cNvSpPr>
              <a:spLocks noChangeArrowheads="1"/>
            </p:cNvSpPr>
            <p:nvPr/>
          </p:nvSpPr>
          <p:spPr bwMode="auto">
            <a:xfrm>
              <a:off x="5569396" y="593177"/>
              <a:ext cx="595313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rebuchet MS" pitchFamily="34" charset="0"/>
                  <a:ea typeface="굴림" pitchFamily="50" charset="-127"/>
                </a:rPr>
                <a:t>N</a:t>
              </a:r>
              <a:r>
                <a:rPr kumimoji="0" lang="en-US" altLang="ko-KR" sz="1800" b="0" i="0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rebuchet MS" pitchFamily="34" charset="0"/>
                  <a:ea typeface="굴림" pitchFamily="50" charset="-127"/>
                </a:rPr>
                <a:t>flux</a:t>
              </a:r>
              <a:endPara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</a:endParaRPr>
            </a:p>
          </p:txBody>
        </p:sp>
        <p:sp>
          <p:nvSpPr>
            <p:cNvPr id="9" name="Rectangle 38"/>
            <p:cNvSpPr>
              <a:spLocks noChangeArrowheads="1"/>
            </p:cNvSpPr>
            <p:nvPr/>
          </p:nvSpPr>
          <p:spPr bwMode="auto">
            <a:xfrm>
              <a:off x="6352034" y="588414"/>
              <a:ext cx="434975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rebuchet MS" pitchFamily="34" charset="0"/>
                  <a:ea typeface="굴림" pitchFamily="50" charset="-127"/>
                </a:rPr>
                <a:t>CS</a:t>
              </a:r>
            </a:p>
          </p:txBody>
        </p:sp>
        <p:sp>
          <p:nvSpPr>
            <p:cNvPr id="10" name="Rectangle 39"/>
            <p:cNvSpPr>
              <a:spLocks noChangeArrowheads="1"/>
            </p:cNvSpPr>
            <p:nvPr/>
          </p:nvSpPr>
          <p:spPr bwMode="auto">
            <a:xfrm>
              <a:off x="6112321" y="597939"/>
              <a:ext cx="301625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rebuchet MS" pitchFamily="34" charset="0"/>
                  <a:ea typeface="굴림" pitchFamily="50" charset="-127"/>
                </a:rPr>
                <a:t>x</a:t>
              </a:r>
            </a:p>
          </p:txBody>
        </p:sp>
        <p:sp>
          <p:nvSpPr>
            <p:cNvPr id="11" name="Rectangle 40"/>
            <p:cNvSpPr>
              <a:spLocks noChangeArrowheads="1"/>
            </p:cNvSpPr>
            <p:nvPr/>
          </p:nvSpPr>
          <p:spPr bwMode="auto">
            <a:xfrm>
              <a:off x="7042596" y="601114"/>
              <a:ext cx="552450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1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rebuchet MS" pitchFamily="34" charset="0"/>
                  <a:ea typeface="굴림" pitchFamily="50" charset="-127"/>
                </a:rPr>
                <a:t>exp</a:t>
              </a:r>
            </a:p>
          </p:txBody>
        </p:sp>
        <p:sp>
          <p:nvSpPr>
            <p:cNvPr id="12" name="Rectangle 41"/>
            <p:cNvSpPr>
              <a:spLocks noChangeArrowheads="1"/>
            </p:cNvSpPr>
            <p:nvPr/>
          </p:nvSpPr>
          <p:spPr bwMode="auto">
            <a:xfrm>
              <a:off x="7904609" y="436014"/>
              <a:ext cx="827088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rebuchet MS" pitchFamily="34" charset="0"/>
                  <a:ea typeface="굴림" pitchFamily="50" charset="-127"/>
                </a:rPr>
                <a:t>Q</a:t>
              </a:r>
              <a:r>
                <a:rPr kumimoji="0" lang="en-US" altLang="ko-KR" sz="1800" b="0" i="0" u="none" strike="noStrike" kern="0" cap="none" spc="0" normalizeH="0" baseline="-2500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rebuchet MS" pitchFamily="34" charset="0"/>
                  <a:ea typeface="굴림" pitchFamily="50" charset="-127"/>
                </a:rPr>
                <a:t>critical</a:t>
              </a: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</a:endParaRPr>
            </a:p>
          </p:txBody>
        </p:sp>
        <p:sp>
          <p:nvSpPr>
            <p:cNvPr id="13" name="Rectangle 42"/>
            <p:cNvSpPr>
              <a:spLocks noChangeArrowheads="1"/>
            </p:cNvSpPr>
            <p:nvPr/>
          </p:nvSpPr>
          <p:spPr bwMode="auto">
            <a:xfrm>
              <a:off x="7550596" y="605877"/>
              <a:ext cx="355600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rebuchet MS" pitchFamily="34" charset="0"/>
                  <a:ea typeface="굴림" pitchFamily="50" charset="-127"/>
                </a:rPr>
                <a:t>{-</a:t>
              </a:r>
            </a:p>
          </p:txBody>
        </p:sp>
        <p:sp>
          <p:nvSpPr>
            <p:cNvPr id="14" name="Rectangle 43"/>
            <p:cNvSpPr>
              <a:spLocks noChangeArrowheads="1"/>
            </p:cNvSpPr>
            <p:nvPr/>
          </p:nvSpPr>
          <p:spPr bwMode="auto">
            <a:xfrm>
              <a:off x="6779071" y="593177"/>
              <a:ext cx="301625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rebuchet MS" pitchFamily="34" charset="0"/>
                  <a:ea typeface="굴림" pitchFamily="50" charset="-127"/>
                </a:rPr>
                <a:t>x</a:t>
              </a:r>
            </a:p>
          </p:txBody>
        </p:sp>
        <p:sp>
          <p:nvSpPr>
            <p:cNvPr id="15" name="Rectangle 44"/>
            <p:cNvSpPr>
              <a:spLocks noChangeArrowheads="1"/>
            </p:cNvSpPr>
            <p:nvPr/>
          </p:nvSpPr>
          <p:spPr bwMode="auto">
            <a:xfrm>
              <a:off x="8128446" y="764627"/>
              <a:ext cx="403225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rebuchet MS" pitchFamily="34" charset="0"/>
                  <a:ea typeface="굴림" pitchFamily="50" charset="-127"/>
                </a:rPr>
                <a:t>Q</a:t>
              </a:r>
              <a:r>
                <a:rPr kumimoji="0" lang="en-US" altLang="ko-KR" sz="1800" b="0" i="0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rebuchet MS" pitchFamily="34" charset="0"/>
                  <a:ea typeface="굴림" pitchFamily="50" charset="-127"/>
                </a:rPr>
                <a:t>s</a:t>
              </a:r>
              <a:endPara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</a:endParaRPr>
            </a:p>
          </p:txBody>
        </p:sp>
        <p:sp>
          <p:nvSpPr>
            <p:cNvPr id="16" name="Line 45"/>
            <p:cNvSpPr>
              <a:spLocks noChangeShapeType="1"/>
            </p:cNvSpPr>
            <p:nvPr/>
          </p:nvSpPr>
          <p:spPr bwMode="auto">
            <a:xfrm>
              <a:off x="7982396" y="813840"/>
              <a:ext cx="73977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itchFamily="34" charset="0"/>
              </a:endParaRPr>
            </a:p>
          </p:txBody>
        </p:sp>
        <p:sp>
          <p:nvSpPr>
            <p:cNvPr id="17" name="Rectangle 46"/>
            <p:cNvSpPr>
              <a:spLocks noChangeArrowheads="1"/>
            </p:cNvSpPr>
            <p:nvPr/>
          </p:nvSpPr>
          <p:spPr bwMode="auto">
            <a:xfrm>
              <a:off x="8709471" y="615402"/>
              <a:ext cx="271463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rebuchet MS" pitchFamily="34" charset="0"/>
                  <a:ea typeface="굴림" pitchFamily="50" charset="-127"/>
                </a:rPr>
                <a:t>}</a:t>
              </a:r>
            </a:p>
          </p:txBody>
        </p:sp>
        <p:sp>
          <p:nvSpPr>
            <p:cNvPr id="18" name="Rectangle 48"/>
            <p:cNvSpPr>
              <a:spLocks noChangeArrowheads="1"/>
            </p:cNvSpPr>
            <p:nvPr/>
          </p:nvSpPr>
          <p:spPr bwMode="auto">
            <a:xfrm>
              <a:off x="5442396" y="1151978"/>
              <a:ext cx="827088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rebuchet MS" pitchFamily="34" charset="0"/>
                  <a:ea typeface="굴림" pitchFamily="50" charset="-127"/>
                </a:rPr>
                <a:t>Q</a:t>
              </a:r>
              <a:r>
                <a:rPr kumimoji="0" lang="en-US" altLang="ko-KR" sz="1800" b="0" i="0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rebuchet MS" pitchFamily="34" charset="0"/>
                  <a:ea typeface="굴림" pitchFamily="50" charset="-127"/>
                </a:rPr>
                <a:t>critical</a:t>
              </a:r>
              <a:endPara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</a:endParaRPr>
            </a:p>
          </p:txBody>
        </p:sp>
        <p:sp>
          <p:nvSpPr>
            <p:cNvPr id="19" name="Rectangle 49"/>
            <p:cNvSpPr>
              <a:spLocks noChangeArrowheads="1"/>
            </p:cNvSpPr>
            <p:nvPr/>
          </p:nvSpPr>
          <p:spPr bwMode="auto">
            <a:xfrm>
              <a:off x="6142484" y="1156740"/>
              <a:ext cx="307975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rebuchet MS" pitchFamily="34" charset="0"/>
                  <a:ea typeface="굴림" pitchFamily="50" charset="-127"/>
                </a:rPr>
                <a:t>=</a:t>
              </a:r>
            </a:p>
          </p:txBody>
        </p:sp>
        <p:sp>
          <p:nvSpPr>
            <p:cNvPr id="20" name="Rectangle 50"/>
            <p:cNvSpPr>
              <a:spLocks noChangeArrowheads="1"/>
            </p:cNvSpPr>
            <p:nvPr/>
          </p:nvSpPr>
          <p:spPr bwMode="auto">
            <a:xfrm>
              <a:off x="6344096" y="1169440"/>
              <a:ext cx="1455738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rebuchet MS" pitchFamily="34" charset="0"/>
                  <a:ea typeface="굴림" pitchFamily="50" charset="-127"/>
                </a:rPr>
                <a:t>Capacitance</a:t>
              </a:r>
            </a:p>
          </p:txBody>
        </p:sp>
        <p:sp>
          <p:nvSpPr>
            <p:cNvPr id="21" name="Rectangle 51"/>
            <p:cNvSpPr>
              <a:spLocks noChangeArrowheads="1"/>
            </p:cNvSpPr>
            <p:nvPr/>
          </p:nvSpPr>
          <p:spPr bwMode="auto">
            <a:xfrm>
              <a:off x="7933184" y="1177378"/>
              <a:ext cx="968375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rebuchet MS" pitchFamily="34" charset="0"/>
                  <a:ea typeface="굴림" pitchFamily="50" charset="-127"/>
                </a:rPr>
                <a:t>Voltage</a:t>
              </a:r>
            </a:p>
          </p:txBody>
        </p:sp>
        <p:sp>
          <p:nvSpPr>
            <p:cNvPr id="22" name="Rectangle 52"/>
            <p:cNvSpPr>
              <a:spLocks noChangeArrowheads="1"/>
            </p:cNvSpPr>
            <p:nvPr/>
          </p:nvSpPr>
          <p:spPr bwMode="auto">
            <a:xfrm>
              <a:off x="7745859" y="1186903"/>
              <a:ext cx="301625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rebuchet MS" pitchFamily="34" charset="0"/>
                  <a:ea typeface="굴림" pitchFamily="50" charset="-127"/>
                </a:rPr>
                <a:t>x</a:t>
              </a:r>
            </a:p>
          </p:txBody>
        </p:sp>
        <p:sp>
          <p:nvSpPr>
            <p:cNvPr id="23" name="Rectangle 47"/>
            <p:cNvSpPr>
              <a:spLocks noChangeArrowheads="1"/>
            </p:cNvSpPr>
            <p:nvPr/>
          </p:nvSpPr>
          <p:spPr bwMode="auto">
            <a:xfrm>
              <a:off x="4601021" y="1186904"/>
              <a:ext cx="895350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rebuchet MS" pitchFamily="34" charset="0"/>
                  <a:ea typeface="SimSun" pitchFamily="2" charset="-122"/>
                </a:rPr>
                <a:t> </a:t>
              </a: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rebuchet MS" pitchFamily="34" charset="0"/>
                  <a:ea typeface="굴림" pitchFamily="50" charset="-127"/>
                  <a:sym typeface="Symbol" pitchFamily="18" charset="2"/>
                </a:rPr>
                <a:t>where</a:t>
              </a:r>
            </a:p>
          </p:txBody>
        </p:sp>
      </p:grp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1888601" y="2713657"/>
            <a:ext cx="3874350" cy="1336924"/>
          </a:xfrm>
          <a:prstGeom prst="rect">
            <a:avLst/>
          </a:prstGeom>
          <a:solidFill>
            <a:srgbClr val="CC9900"/>
          </a:solidFill>
          <a:ln w="2540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>
              <a:latin typeface="Trebuchet MS" pitchFamily="34" charset="0"/>
              <a:ea typeface="굴림" charset="-127"/>
            </a:endParaRPr>
          </a:p>
        </p:txBody>
      </p:sp>
      <p:sp>
        <p:nvSpPr>
          <p:cNvPr id="25" name="Line 6"/>
          <p:cNvSpPr>
            <a:spLocks noChangeShapeType="1"/>
          </p:cNvSpPr>
          <p:nvPr/>
        </p:nvSpPr>
        <p:spPr bwMode="auto">
          <a:xfrm flipV="1">
            <a:off x="1880934" y="2690542"/>
            <a:ext cx="3888432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Trebuchet MS" pitchFamily="34" charset="0"/>
            </a:endParaRP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3263115" y="2515847"/>
            <a:ext cx="864353" cy="154610"/>
          </a:xfrm>
          <a:prstGeom prst="rect">
            <a:avLst/>
          </a:prstGeom>
          <a:solidFill>
            <a:srgbClr val="000000"/>
          </a:solidFill>
          <a:ln w="19050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Trebuchet MS" pitchFamily="34" charset="0"/>
              <a:ea typeface="굴림" charset="-127"/>
            </a:endParaRP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3654948" y="3067157"/>
            <a:ext cx="2129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dirty="0">
                <a:latin typeface="Trebuchet MS" pitchFamily="34" charset="0"/>
                <a:ea typeface="굴림" charset="-127"/>
              </a:rPr>
              <a:t>+</a:t>
            </a: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3253" y="3259366"/>
            <a:ext cx="2984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dirty="0">
                <a:latin typeface="Trebuchet MS" pitchFamily="34" charset="0"/>
                <a:ea typeface="굴림" charset="-127"/>
              </a:rPr>
              <a:t>-</a:t>
            </a: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4019751" y="3120113"/>
            <a:ext cx="3658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dirty="0">
                <a:latin typeface="Trebuchet MS" pitchFamily="34" charset="0"/>
                <a:ea typeface="굴림" charset="-127"/>
              </a:rPr>
              <a:t>+</a:t>
            </a:r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3702138" y="2904089"/>
            <a:ext cx="3176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dirty="0">
                <a:latin typeface="Trebuchet MS" pitchFamily="34" charset="0"/>
                <a:ea typeface="굴림" charset="-127"/>
              </a:rPr>
              <a:t>+</a:t>
            </a:r>
          </a:p>
        </p:txBody>
      </p: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3923928" y="3234512"/>
            <a:ext cx="3658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dirty="0">
                <a:latin typeface="Trebuchet MS" pitchFamily="34" charset="0"/>
                <a:ea typeface="굴림" charset="-127"/>
              </a:rPr>
              <a:t>+</a:t>
            </a:r>
          </a:p>
        </p:txBody>
      </p: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3769464" y="3359952"/>
            <a:ext cx="2984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dirty="0">
                <a:latin typeface="Trebuchet MS" pitchFamily="34" charset="0"/>
                <a:ea typeface="굴림" charset="-127"/>
              </a:rPr>
              <a:t>-</a:t>
            </a:r>
          </a:p>
        </p:txBody>
      </p:sp>
      <p:sp>
        <p:nvSpPr>
          <p:cNvPr id="33" name="Text Box 15"/>
          <p:cNvSpPr txBox="1">
            <a:spLocks noChangeArrowheads="1"/>
          </p:cNvSpPr>
          <p:nvPr/>
        </p:nvSpPr>
        <p:spPr bwMode="auto">
          <a:xfrm>
            <a:off x="3635896" y="3306520"/>
            <a:ext cx="2984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dirty="0">
                <a:latin typeface="Trebuchet MS" pitchFamily="34" charset="0"/>
                <a:ea typeface="굴림" charset="-127"/>
              </a:rPr>
              <a:t>-</a:t>
            </a:r>
          </a:p>
        </p:txBody>
      </p:sp>
      <p:sp>
        <p:nvSpPr>
          <p:cNvPr id="34" name="Text Box 16"/>
          <p:cNvSpPr txBox="1">
            <a:spLocks noChangeArrowheads="1"/>
          </p:cNvSpPr>
          <p:nvPr/>
        </p:nvSpPr>
        <p:spPr bwMode="auto">
          <a:xfrm>
            <a:off x="3639737" y="3192121"/>
            <a:ext cx="2984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dirty="0">
                <a:latin typeface="Trebuchet MS" pitchFamily="34" charset="0"/>
                <a:ea typeface="굴림" charset="-127"/>
              </a:rPr>
              <a:t>-</a:t>
            </a:r>
          </a:p>
        </p:txBody>
      </p:sp>
      <p:sp>
        <p:nvSpPr>
          <p:cNvPr id="35" name="Text Box 17"/>
          <p:cNvSpPr txBox="1">
            <a:spLocks noChangeArrowheads="1"/>
          </p:cNvSpPr>
          <p:nvPr/>
        </p:nvSpPr>
        <p:spPr bwMode="auto">
          <a:xfrm>
            <a:off x="2936393" y="4047455"/>
            <a:ext cx="15926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dirty="0" smtClean="0">
                <a:latin typeface="Trebuchet MS" pitchFamily="34" charset="0"/>
                <a:ea typeface="굴림" charset="-127"/>
              </a:rPr>
              <a:t>Transistor</a:t>
            </a:r>
            <a:endParaRPr lang="en-US" altLang="ko-KR" dirty="0">
              <a:latin typeface="Trebuchet MS" pitchFamily="34" charset="0"/>
              <a:ea typeface="굴림" charset="-127"/>
            </a:endParaRPr>
          </a:p>
        </p:txBody>
      </p:sp>
      <p:grpSp>
        <p:nvGrpSpPr>
          <p:cNvPr id="36" name="Group 18"/>
          <p:cNvGrpSpPr>
            <a:grpSpLocks/>
          </p:cNvGrpSpPr>
          <p:nvPr/>
        </p:nvGrpSpPr>
        <p:grpSpPr bwMode="auto">
          <a:xfrm>
            <a:off x="2313561" y="2698500"/>
            <a:ext cx="1124138" cy="789725"/>
            <a:chOff x="887" y="1486"/>
            <a:chExt cx="600" cy="521"/>
          </a:xfrm>
        </p:grpSpPr>
        <p:sp>
          <p:nvSpPr>
            <p:cNvPr id="37" name="Freeform 19"/>
            <p:cNvSpPr>
              <a:spLocks/>
            </p:cNvSpPr>
            <p:nvPr/>
          </p:nvSpPr>
          <p:spPr bwMode="auto">
            <a:xfrm>
              <a:off x="887" y="1486"/>
              <a:ext cx="600" cy="521"/>
            </a:xfrm>
            <a:custGeom>
              <a:avLst/>
              <a:gdLst>
                <a:gd name="T0" fmla="*/ 26 w 525"/>
                <a:gd name="T1" fmla="*/ 0 h 521"/>
                <a:gd name="T2" fmla="*/ 58 w 525"/>
                <a:gd name="T3" fmla="*/ 391 h 521"/>
                <a:gd name="T4" fmla="*/ 377 w 525"/>
                <a:gd name="T5" fmla="*/ 456 h 521"/>
                <a:gd name="T6" fmla="*/ 600 w 525"/>
                <a:gd name="T7" fmla="*/ 0 h 5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5" h="521">
                  <a:moveTo>
                    <a:pt x="23" y="0"/>
                  </a:moveTo>
                  <a:cubicBezTo>
                    <a:pt x="11" y="157"/>
                    <a:pt x="0" y="315"/>
                    <a:pt x="51" y="391"/>
                  </a:cubicBezTo>
                  <a:cubicBezTo>
                    <a:pt x="102" y="467"/>
                    <a:pt x="251" y="521"/>
                    <a:pt x="330" y="456"/>
                  </a:cubicBezTo>
                  <a:cubicBezTo>
                    <a:pt x="409" y="391"/>
                    <a:pt x="467" y="195"/>
                    <a:pt x="525" y="0"/>
                  </a:cubicBezTo>
                </a:path>
              </a:pathLst>
            </a:custGeom>
            <a:solidFill>
              <a:schemeClr val="bg1"/>
            </a:solidFill>
            <a:ln w="25400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Trebuchet MS" pitchFamily="34" charset="0"/>
              </a:endParaRPr>
            </a:p>
          </p:txBody>
        </p:sp>
        <p:sp>
          <p:nvSpPr>
            <p:cNvPr id="38" name="Text Box 20"/>
            <p:cNvSpPr txBox="1">
              <a:spLocks noChangeArrowheads="1"/>
            </p:cNvSpPr>
            <p:nvPr/>
          </p:nvSpPr>
          <p:spPr bwMode="auto">
            <a:xfrm>
              <a:off x="949" y="1591"/>
              <a:ext cx="395" cy="2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ko-KR" sz="1400" dirty="0">
                  <a:latin typeface="Trebuchet MS" pitchFamily="34" charset="0"/>
                  <a:ea typeface="굴림" charset="-127"/>
                </a:rPr>
                <a:t>source</a:t>
              </a:r>
            </a:p>
          </p:txBody>
        </p:sp>
      </p:grpSp>
      <p:grpSp>
        <p:nvGrpSpPr>
          <p:cNvPr id="39" name="Group 21"/>
          <p:cNvGrpSpPr>
            <a:grpSpLocks/>
          </p:cNvGrpSpPr>
          <p:nvPr/>
        </p:nvGrpSpPr>
        <p:grpSpPr bwMode="auto">
          <a:xfrm>
            <a:off x="3946048" y="2701531"/>
            <a:ext cx="1167437" cy="818525"/>
            <a:chOff x="2023" y="1480"/>
            <a:chExt cx="600" cy="521"/>
          </a:xfrm>
        </p:grpSpPr>
        <p:sp>
          <p:nvSpPr>
            <p:cNvPr id="40" name="Freeform 22"/>
            <p:cNvSpPr>
              <a:spLocks/>
            </p:cNvSpPr>
            <p:nvPr/>
          </p:nvSpPr>
          <p:spPr bwMode="auto">
            <a:xfrm flipH="1">
              <a:off x="2023" y="1480"/>
              <a:ext cx="600" cy="521"/>
            </a:xfrm>
            <a:custGeom>
              <a:avLst/>
              <a:gdLst>
                <a:gd name="T0" fmla="*/ 26 w 525"/>
                <a:gd name="T1" fmla="*/ 0 h 521"/>
                <a:gd name="T2" fmla="*/ 58 w 525"/>
                <a:gd name="T3" fmla="*/ 391 h 521"/>
                <a:gd name="T4" fmla="*/ 377 w 525"/>
                <a:gd name="T5" fmla="*/ 456 h 521"/>
                <a:gd name="T6" fmla="*/ 600 w 525"/>
                <a:gd name="T7" fmla="*/ 0 h 5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5" h="521">
                  <a:moveTo>
                    <a:pt x="23" y="0"/>
                  </a:moveTo>
                  <a:cubicBezTo>
                    <a:pt x="11" y="157"/>
                    <a:pt x="0" y="315"/>
                    <a:pt x="51" y="391"/>
                  </a:cubicBezTo>
                  <a:cubicBezTo>
                    <a:pt x="102" y="467"/>
                    <a:pt x="251" y="521"/>
                    <a:pt x="330" y="456"/>
                  </a:cubicBezTo>
                  <a:cubicBezTo>
                    <a:pt x="409" y="391"/>
                    <a:pt x="467" y="195"/>
                    <a:pt x="525" y="0"/>
                  </a:cubicBezTo>
                </a:path>
              </a:pathLst>
            </a:custGeom>
            <a:solidFill>
              <a:schemeClr val="bg1"/>
            </a:solidFill>
            <a:ln w="25400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Trebuchet MS" pitchFamily="34" charset="0"/>
              </a:endParaRPr>
            </a:p>
          </p:txBody>
        </p:sp>
        <p:sp>
          <p:nvSpPr>
            <p:cNvPr id="41" name="Text Box 23"/>
            <p:cNvSpPr txBox="1">
              <a:spLocks noChangeArrowheads="1"/>
            </p:cNvSpPr>
            <p:nvPr/>
          </p:nvSpPr>
          <p:spPr bwMode="auto">
            <a:xfrm>
              <a:off x="2177" y="1603"/>
              <a:ext cx="316" cy="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ko-KR" sz="1400">
                  <a:latin typeface="Trebuchet MS" pitchFamily="34" charset="0"/>
                  <a:ea typeface="굴림" charset="-127"/>
                </a:rPr>
                <a:t>drain</a:t>
              </a:r>
            </a:p>
          </p:txBody>
        </p:sp>
      </p:grpSp>
      <p:sp>
        <p:nvSpPr>
          <p:cNvPr id="42" name="Line 25"/>
          <p:cNvSpPr>
            <a:spLocks noChangeShapeType="1"/>
          </p:cNvSpPr>
          <p:nvPr/>
        </p:nvSpPr>
        <p:spPr bwMode="auto">
          <a:xfrm flipH="1">
            <a:off x="4157071" y="2076746"/>
            <a:ext cx="792088" cy="956617"/>
          </a:xfrm>
          <a:prstGeom prst="line">
            <a:avLst/>
          </a:prstGeom>
          <a:noFill/>
          <a:ln w="635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Trebuchet MS" pitchFamily="34" charset="0"/>
            </a:endParaRPr>
          </a:p>
        </p:txBody>
      </p:sp>
      <p:sp>
        <p:nvSpPr>
          <p:cNvPr id="43" name="Rectangle 7"/>
          <p:cNvSpPr>
            <a:spLocks noChangeArrowheads="1"/>
          </p:cNvSpPr>
          <p:nvPr/>
        </p:nvSpPr>
        <p:spPr bwMode="auto">
          <a:xfrm>
            <a:off x="3263932" y="2352190"/>
            <a:ext cx="864353" cy="154610"/>
          </a:xfrm>
          <a:prstGeom prst="rect">
            <a:avLst/>
          </a:prstGeom>
          <a:solidFill>
            <a:srgbClr val="000000"/>
          </a:solidFill>
          <a:ln w="19050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Trebuchet MS" pitchFamily="34" charset="0"/>
              <a:ea typeface="굴림" charset="-127"/>
            </a:endParaRPr>
          </a:p>
        </p:txBody>
      </p: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5841374" y="2713657"/>
            <a:ext cx="1289885" cy="1333797"/>
          </a:xfrm>
          <a:prstGeom prst="rect">
            <a:avLst/>
          </a:prstGeom>
          <a:solidFill>
            <a:srgbClr val="CC9900"/>
          </a:solidFill>
          <a:ln w="2540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>
              <a:latin typeface="Trebuchet MS" pitchFamily="34" charset="0"/>
              <a:ea typeface="굴림" charset="-127"/>
            </a:endParaRPr>
          </a:p>
        </p:txBody>
      </p:sp>
      <p:sp>
        <p:nvSpPr>
          <p:cNvPr id="45" name="AutoShape 7"/>
          <p:cNvSpPr>
            <a:spLocks noChangeArrowheads="1"/>
          </p:cNvSpPr>
          <p:nvPr/>
        </p:nvSpPr>
        <p:spPr bwMode="auto">
          <a:xfrm rot="837209" flipH="1">
            <a:off x="6601514" y="1989497"/>
            <a:ext cx="549484" cy="774712"/>
          </a:xfrm>
          <a:prstGeom prst="lightningBol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latin typeface="Trebuchet MS" pitchFamily="34" charset="0"/>
              <a:ea typeface="굴림" charset="-127"/>
            </a:endParaRPr>
          </a:p>
        </p:txBody>
      </p:sp>
      <p:sp>
        <p:nvSpPr>
          <p:cNvPr id="46" name="Text Box 8"/>
          <p:cNvSpPr txBox="1">
            <a:spLocks noChangeArrowheads="1"/>
          </p:cNvSpPr>
          <p:nvPr/>
        </p:nvSpPr>
        <p:spPr bwMode="auto">
          <a:xfrm>
            <a:off x="6243915" y="2947390"/>
            <a:ext cx="495488" cy="7620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ko-KR" sz="4400" dirty="0">
                <a:solidFill>
                  <a:schemeClr val="bg1"/>
                </a:solidFill>
                <a:latin typeface="Trebuchet MS" pitchFamily="34" charset="0"/>
                <a:ea typeface="굴림" charset="-127"/>
              </a:rPr>
              <a:t>1</a:t>
            </a:r>
          </a:p>
        </p:txBody>
      </p:sp>
      <p:sp>
        <p:nvSpPr>
          <p:cNvPr id="47" name="Text Box 6"/>
          <p:cNvSpPr txBox="1">
            <a:spLocks noChangeArrowheads="1"/>
          </p:cNvSpPr>
          <p:nvPr/>
        </p:nvSpPr>
        <p:spPr bwMode="auto">
          <a:xfrm>
            <a:off x="6260271" y="2958167"/>
            <a:ext cx="471969" cy="7620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ko-KR" sz="4400" dirty="0">
                <a:solidFill>
                  <a:schemeClr val="bg1"/>
                </a:solidFill>
                <a:latin typeface="Trebuchet MS" pitchFamily="34" charset="0"/>
                <a:ea typeface="굴림" charset="-127"/>
              </a:rPr>
              <a:t>0</a:t>
            </a:r>
          </a:p>
        </p:txBody>
      </p:sp>
      <p:sp>
        <p:nvSpPr>
          <p:cNvPr id="48" name="내용 개체 틀 1"/>
          <p:cNvSpPr txBox="1">
            <a:spLocks/>
          </p:cNvSpPr>
          <p:nvPr/>
        </p:nvSpPr>
        <p:spPr>
          <a:xfrm>
            <a:off x="302840" y="6165304"/>
            <a:ext cx="8229600" cy="21602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l"/>
              <a:defRPr sz="2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u"/>
              <a:defRPr sz="20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v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900" dirty="0" smtClean="0"/>
              <a:t>D. </a:t>
            </a:r>
            <a:r>
              <a:rPr lang="en-US" altLang="ko-KR" sz="900" dirty="0" err="1" smtClean="0"/>
              <a:t>Shivakumar</a:t>
            </a:r>
            <a:r>
              <a:rPr lang="en-US" altLang="ko-KR" sz="900" dirty="0" smtClean="0"/>
              <a:t> et al</a:t>
            </a:r>
            <a:r>
              <a:rPr lang="en-US" altLang="ko-KR" sz="900" dirty="0"/>
              <a:t>. “Modeling the effect of technology trends on the soft error rate of combinational logic” </a:t>
            </a:r>
            <a:r>
              <a:rPr lang="en-US" altLang="ko-KR" sz="900" dirty="0" smtClean="0"/>
              <a:t>2002 DSN</a:t>
            </a:r>
          </a:p>
        </p:txBody>
      </p:sp>
      <p:pic>
        <p:nvPicPr>
          <p:cNvPr id="49" name="Picture 2" descr="Soft Errors in SRAM vs Logi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25969"/>
            <a:ext cx="4470242" cy="3287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양쪽 모서리가 둥근 사각형 49"/>
          <p:cNvSpPr/>
          <p:nvPr/>
        </p:nvSpPr>
        <p:spPr>
          <a:xfrm>
            <a:off x="251520" y="5229200"/>
            <a:ext cx="8568952" cy="864096"/>
          </a:xfrm>
          <a:prstGeom prst="round2Same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FF00"/>
                </a:solidFill>
                <a:latin typeface="Trebuchet MS" pitchFamily="34" charset="0"/>
              </a:rPr>
              <a:t>Soft e</a:t>
            </a:r>
            <a:r>
              <a:rPr lang="en-US" altLang="ko-KR" sz="2400" b="1" dirty="0" smtClean="0">
                <a:solidFill>
                  <a:srgbClr val="FFFF00"/>
                </a:solidFill>
                <a:latin typeface="Trebuchet MS" pitchFamily="34" charset="0"/>
              </a:rPr>
              <a:t>rrors </a:t>
            </a:r>
            <a:r>
              <a:rPr lang="en-US" altLang="ko-KR" sz="2400" b="1" dirty="0">
                <a:solidFill>
                  <a:srgbClr val="FFFF00"/>
                </a:solidFill>
                <a:latin typeface="Trebuchet MS" pitchFamily="34" charset="0"/>
              </a:rPr>
              <a:t>are becoming a c</a:t>
            </a:r>
            <a:r>
              <a:rPr lang="en-US" altLang="ko-KR" sz="2400" b="1" dirty="0" smtClean="0">
                <a:solidFill>
                  <a:srgbClr val="FFFF00"/>
                </a:solidFill>
                <a:latin typeface="Trebuchet MS" pitchFamily="34" charset="0"/>
              </a:rPr>
              <a:t>ritical </a:t>
            </a:r>
            <a:r>
              <a:rPr lang="en-US" altLang="ko-KR" sz="2400" b="1" dirty="0">
                <a:solidFill>
                  <a:srgbClr val="FFFF00"/>
                </a:solidFill>
                <a:latin typeface="Trebuchet MS" pitchFamily="34" charset="0"/>
              </a:rPr>
              <a:t>d</a:t>
            </a:r>
            <a:r>
              <a:rPr lang="en-US" altLang="ko-KR" sz="2400" b="1" dirty="0" smtClean="0">
                <a:solidFill>
                  <a:srgbClr val="FFFF00"/>
                </a:solidFill>
                <a:latin typeface="Trebuchet MS" pitchFamily="34" charset="0"/>
              </a:rPr>
              <a:t>esign </a:t>
            </a:r>
            <a:r>
              <a:rPr lang="en-US" altLang="ko-KR" sz="2400" b="1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n-US" altLang="ko-KR" sz="2400" b="1" dirty="0" smtClean="0">
                <a:solidFill>
                  <a:srgbClr val="FFFF00"/>
                </a:solidFill>
                <a:latin typeface="Trebuchet MS" pitchFamily="34" charset="0"/>
              </a:rPr>
              <a:t>oncern</a:t>
            </a:r>
            <a:endParaRPr lang="ko-KR" altLang="en-US" sz="2400" b="1" dirty="0">
              <a:solidFill>
                <a:srgbClr val="FFFF00"/>
              </a:solidFill>
              <a:latin typeface="Trebuchet MS" pitchFamily="34" charset="0"/>
            </a:endParaRPr>
          </a:p>
        </p:txBody>
      </p:sp>
      <p:sp>
        <p:nvSpPr>
          <p:cNvPr id="51" name="Content Placeholder 3"/>
          <p:cNvSpPr txBox="1">
            <a:spLocks/>
          </p:cNvSpPr>
          <p:nvPr/>
        </p:nvSpPr>
        <p:spPr>
          <a:xfrm>
            <a:off x="4638745" y="3068960"/>
            <a:ext cx="4322172" cy="20363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l"/>
              <a:defRPr sz="2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0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v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Soft error rate </a:t>
            </a:r>
          </a:p>
          <a:p>
            <a:pPr lvl="1"/>
            <a:r>
              <a:rPr lang="en-US" dirty="0" smtClean="0"/>
              <a:t>Is now 1 per year</a:t>
            </a:r>
          </a:p>
          <a:p>
            <a:pPr lvl="1"/>
            <a:r>
              <a:rPr lang="en-US" dirty="0" smtClean="0"/>
              <a:t>Exponentially increases with technology scaling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7956376" y="1861457"/>
            <a:ext cx="703620" cy="293326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 smtClean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4738776" y="2007826"/>
            <a:ext cx="502695" cy="293326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 smtClean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55" name="내용 개체 틀 2"/>
          <p:cNvSpPr txBox="1">
            <a:spLocks/>
          </p:cNvSpPr>
          <p:nvPr/>
        </p:nvSpPr>
        <p:spPr bwMode="auto">
          <a:xfrm>
            <a:off x="439315" y="1284792"/>
            <a:ext cx="8307387" cy="5073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85763" indent="-385763" algn="l" rtl="0" eaLnBrk="0" fontAlgn="base" hangingPunct="0">
              <a:lnSpc>
                <a:spcPct val="930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4538" indent="-244475" algn="l" rtl="0" eaLnBrk="0" fontAlgn="base" hangingPunct="0">
              <a:lnSpc>
                <a:spcPct val="87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¤"/>
              <a:defRPr sz="2200" b="1">
                <a:solidFill>
                  <a:schemeClr val="tx1"/>
                </a:solidFill>
                <a:latin typeface="+mn-lt"/>
              </a:defRPr>
            </a:lvl2pPr>
            <a:lvl3pPr marL="1146175" indent="-238125" algn="l" rtl="0" eaLnBrk="0" fontAlgn="base" hangingPunct="0">
              <a:lnSpc>
                <a:spcPct val="87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68000"/>
              <a:buFont typeface="Wingdings" pitchFamily="2" charset="2"/>
              <a:buChar char="¢"/>
              <a:defRPr sz="2000" b="1">
                <a:solidFill>
                  <a:schemeClr val="tx1"/>
                </a:solidFill>
                <a:latin typeface="+mn-lt"/>
              </a:defRPr>
            </a:lvl3pPr>
            <a:lvl4pPr marL="2032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451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9083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3655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8227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2799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ko-KR" dirty="0"/>
              <a:t>Temporary bit flip in a semiconductor device</a:t>
            </a:r>
            <a:endParaRPr lang="ko-KR" altLang="en-US" dirty="0"/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87834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149 -0.05092 L -0.02153 0.0541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0" y="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42" grpId="0" animBg="1"/>
      <p:bldP spid="42" grpId="1" animBg="1"/>
      <p:bldP spid="42" grpId="2" animBg="1"/>
      <p:bldP spid="43" grpId="0" animBg="1"/>
      <p:bldP spid="44" grpId="0" animBg="1"/>
      <p:bldP spid="45" grpId="0" animBg="1"/>
      <p:bldP spid="45" grpId="1" animBg="1"/>
      <p:bldP spid="46" grpId="0"/>
      <p:bldP spid="46" grpId="1"/>
      <p:bldP spid="46" grpId="2"/>
      <p:bldP spid="47" grpId="0"/>
      <p:bldP spid="47" grpId="1"/>
      <p:bldP spid="47" grpId="2"/>
      <p:bldP spid="50" grpId="0" animBg="1"/>
      <p:bldP spid="51" grpId="0"/>
      <p:bldP spid="52" grpId="0" animBg="1"/>
      <p:bldP spid="5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6098" y="249961"/>
            <a:ext cx="8716962" cy="781050"/>
          </a:xfrm>
        </p:spPr>
        <p:txBody>
          <a:bodyPr/>
          <a:lstStyle/>
          <a:p>
            <a:r>
              <a:rPr lang="en-US" dirty="0"/>
              <a:t>Why Cache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30" y="1031011"/>
            <a:ext cx="2767701" cy="3046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0004" y="3998902"/>
            <a:ext cx="1511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Intel Itanium</a:t>
            </a:r>
            <a:endParaRPr lang="ko-KR" alt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30" y="4393538"/>
            <a:ext cx="2767701" cy="2203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95770" y="6526802"/>
            <a:ext cx="1760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/>
              <a:t>IBM POWER8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292129" y="2348880"/>
            <a:ext cx="1039511" cy="1728192"/>
          </a:xfrm>
          <a:prstGeom prst="rect">
            <a:avLst/>
          </a:prstGeom>
          <a:solidFill>
            <a:schemeClr val="bg1">
              <a:lumMod val="60000"/>
              <a:lumOff val="40000"/>
              <a:alpha val="62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331640" y="2348880"/>
            <a:ext cx="1728191" cy="504056"/>
          </a:xfrm>
          <a:prstGeom prst="rect">
            <a:avLst/>
          </a:prstGeom>
          <a:solidFill>
            <a:schemeClr val="bg1">
              <a:lumMod val="60000"/>
              <a:lumOff val="40000"/>
              <a:alpha val="62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1331640" y="3789040"/>
            <a:ext cx="1728191" cy="288032"/>
          </a:xfrm>
          <a:prstGeom prst="rect">
            <a:avLst/>
          </a:prstGeom>
          <a:solidFill>
            <a:schemeClr val="bg1">
              <a:lumMod val="60000"/>
              <a:lumOff val="40000"/>
              <a:alpha val="62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195736" y="2852936"/>
            <a:ext cx="864096" cy="936104"/>
          </a:xfrm>
          <a:prstGeom prst="rect">
            <a:avLst/>
          </a:prstGeom>
          <a:solidFill>
            <a:schemeClr val="bg1">
              <a:lumMod val="60000"/>
              <a:lumOff val="40000"/>
              <a:alpha val="62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763687" y="3426190"/>
            <a:ext cx="432048" cy="362850"/>
          </a:xfrm>
          <a:prstGeom prst="rect">
            <a:avLst/>
          </a:prstGeom>
          <a:solidFill>
            <a:schemeClr val="bg1">
              <a:lumMod val="60000"/>
              <a:lumOff val="40000"/>
              <a:alpha val="62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703765" y="1412776"/>
            <a:ext cx="411851" cy="648072"/>
          </a:xfrm>
          <a:prstGeom prst="rect">
            <a:avLst/>
          </a:prstGeom>
          <a:solidFill>
            <a:schemeClr val="bg1">
              <a:lumMod val="60000"/>
              <a:lumOff val="40000"/>
              <a:alpha val="62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703765" y="2060848"/>
            <a:ext cx="267836" cy="288032"/>
          </a:xfrm>
          <a:prstGeom prst="rect">
            <a:avLst/>
          </a:prstGeom>
          <a:solidFill>
            <a:schemeClr val="bg1">
              <a:lumMod val="60000"/>
              <a:lumOff val="40000"/>
              <a:alpha val="62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485294" y="1821964"/>
            <a:ext cx="411851" cy="324036"/>
          </a:xfrm>
          <a:prstGeom prst="rect">
            <a:avLst/>
          </a:prstGeom>
          <a:solidFill>
            <a:schemeClr val="bg1">
              <a:lumMod val="60000"/>
              <a:lumOff val="40000"/>
              <a:alpha val="62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1828076" y="2079536"/>
            <a:ext cx="205925" cy="66464"/>
          </a:xfrm>
          <a:prstGeom prst="rect">
            <a:avLst/>
          </a:prstGeom>
          <a:solidFill>
            <a:schemeClr val="bg1">
              <a:lumMod val="60000"/>
              <a:lumOff val="40000"/>
              <a:alpha val="62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2509704" y="1038630"/>
            <a:ext cx="550127" cy="783333"/>
          </a:xfrm>
          <a:prstGeom prst="rect">
            <a:avLst/>
          </a:prstGeom>
          <a:solidFill>
            <a:schemeClr val="bg1">
              <a:lumMod val="60000"/>
              <a:lumOff val="40000"/>
              <a:alpha val="62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2784767" y="1821965"/>
            <a:ext cx="275063" cy="526916"/>
          </a:xfrm>
          <a:prstGeom prst="rect">
            <a:avLst/>
          </a:prstGeom>
          <a:solidFill>
            <a:schemeClr val="bg1">
              <a:lumMod val="60000"/>
              <a:lumOff val="40000"/>
              <a:alpha val="62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2473894" y="2073992"/>
            <a:ext cx="310873" cy="274889"/>
          </a:xfrm>
          <a:prstGeom prst="rect">
            <a:avLst/>
          </a:prstGeom>
          <a:solidFill>
            <a:schemeClr val="bg1">
              <a:lumMod val="60000"/>
              <a:lumOff val="40000"/>
              <a:alpha val="62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477642" y="5085184"/>
            <a:ext cx="1070022" cy="72008"/>
          </a:xfrm>
          <a:prstGeom prst="rect">
            <a:avLst/>
          </a:prstGeom>
          <a:solidFill>
            <a:schemeClr val="bg1">
              <a:lumMod val="60000"/>
              <a:lumOff val="40000"/>
              <a:alpha val="62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1789643" y="5093352"/>
            <a:ext cx="1070022" cy="72008"/>
          </a:xfrm>
          <a:prstGeom prst="rect">
            <a:avLst/>
          </a:prstGeom>
          <a:solidFill>
            <a:schemeClr val="bg1">
              <a:lumMod val="60000"/>
              <a:lumOff val="40000"/>
              <a:alpha val="62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1782023" y="5869652"/>
            <a:ext cx="1070022" cy="72008"/>
          </a:xfrm>
          <a:prstGeom prst="rect">
            <a:avLst/>
          </a:prstGeom>
          <a:solidFill>
            <a:schemeClr val="bg1">
              <a:lumMod val="60000"/>
              <a:lumOff val="40000"/>
              <a:alpha val="62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77642" y="5869652"/>
            <a:ext cx="1070022" cy="72008"/>
          </a:xfrm>
          <a:prstGeom prst="rect">
            <a:avLst/>
          </a:prstGeom>
          <a:solidFill>
            <a:schemeClr val="bg1">
              <a:lumMod val="60000"/>
              <a:lumOff val="40000"/>
              <a:alpha val="62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796628" y="5459440"/>
            <a:ext cx="1759560" cy="129799"/>
          </a:xfrm>
          <a:prstGeom prst="rect">
            <a:avLst/>
          </a:prstGeom>
          <a:solidFill>
            <a:schemeClr val="bg1">
              <a:lumMod val="60000"/>
              <a:lumOff val="40000"/>
              <a:alpha val="62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477642" y="5165360"/>
            <a:ext cx="1070022" cy="294080"/>
          </a:xfrm>
          <a:prstGeom prst="rect">
            <a:avLst/>
          </a:prstGeom>
          <a:solidFill>
            <a:schemeClr val="bg1">
              <a:lumMod val="60000"/>
              <a:lumOff val="40000"/>
              <a:alpha val="62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789643" y="5165360"/>
            <a:ext cx="1070022" cy="285912"/>
          </a:xfrm>
          <a:prstGeom prst="rect">
            <a:avLst/>
          </a:prstGeom>
          <a:solidFill>
            <a:schemeClr val="bg1">
              <a:lumMod val="60000"/>
              <a:lumOff val="40000"/>
              <a:alpha val="62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1789643" y="5589238"/>
            <a:ext cx="1070022" cy="251193"/>
          </a:xfrm>
          <a:prstGeom prst="rect">
            <a:avLst/>
          </a:prstGeom>
          <a:solidFill>
            <a:schemeClr val="bg1">
              <a:lumMod val="60000"/>
              <a:lumOff val="40000"/>
              <a:alpha val="62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477642" y="5589238"/>
            <a:ext cx="1070022" cy="251193"/>
          </a:xfrm>
          <a:prstGeom prst="rect">
            <a:avLst/>
          </a:prstGeom>
          <a:solidFill>
            <a:schemeClr val="bg1">
              <a:lumMod val="60000"/>
              <a:lumOff val="40000"/>
              <a:alpha val="62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Content Placeholder 3"/>
          <p:cNvSpPr txBox="1">
            <a:spLocks/>
          </p:cNvSpPr>
          <p:nvPr/>
        </p:nvSpPr>
        <p:spPr>
          <a:xfrm>
            <a:off x="3203848" y="3933056"/>
            <a:ext cx="5760640" cy="266429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l"/>
              <a:defRPr sz="2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0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v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Soft </a:t>
            </a:r>
            <a:r>
              <a:rPr lang="en-US" dirty="0" smtClean="0"/>
              <a:t>error rate </a:t>
            </a:r>
            <a:r>
              <a:rPr lang="en-US" dirty="0" smtClean="0"/>
              <a:t>in cache?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High due to large area</a:t>
            </a:r>
          </a:p>
          <a:p>
            <a:r>
              <a:rPr lang="en-US" dirty="0" smtClean="0"/>
              <a:t>Soft error in cache?</a:t>
            </a:r>
          </a:p>
          <a:p>
            <a:pPr lvl="1"/>
            <a:r>
              <a:rPr lang="en-US" dirty="0" smtClean="0"/>
              <a:t>Easily propagate to CPU &amp; lower-level memory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7" y="1038630"/>
            <a:ext cx="5797031" cy="2750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5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Related Work</a:t>
            </a:r>
          </a:p>
          <a:p>
            <a:pPr lvl="1"/>
            <a:r>
              <a:rPr lang="en-US" dirty="0" smtClean="0"/>
              <a:t>What is CVF?</a:t>
            </a:r>
          </a:p>
          <a:p>
            <a:pPr lvl="1"/>
            <a:r>
              <a:rPr lang="en-US" dirty="0" smtClean="0"/>
              <a:t>Cache Protection Techniques</a:t>
            </a:r>
          </a:p>
          <a:p>
            <a:r>
              <a:rPr lang="en-US" dirty="0" smtClean="0"/>
              <a:t>Cache Vulnerability Estimation</a:t>
            </a:r>
          </a:p>
          <a:p>
            <a:r>
              <a:rPr lang="en-US" dirty="0" smtClean="0"/>
              <a:t>Experiments</a:t>
            </a:r>
          </a:p>
          <a:p>
            <a:r>
              <a:rPr lang="en-US" dirty="0" smtClean="0"/>
              <a:t>Conclusions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46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/>
              <a:t>What is CVF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87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Protection Techniques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94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Related Work</a:t>
            </a:r>
          </a:p>
          <a:p>
            <a:r>
              <a:rPr lang="en-US" dirty="0" smtClean="0"/>
              <a:t>Cache Vulnerability Estimation</a:t>
            </a:r>
          </a:p>
          <a:p>
            <a:pPr lvl="1"/>
            <a:r>
              <a:rPr lang="en-US" dirty="0" smtClean="0"/>
              <a:t>CVF Estimation with Parity Protection</a:t>
            </a:r>
          </a:p>
          <a:p>
            <a:pPr lvl="1"/>
            <a:r>
              <a:rPr lang="en-US" dirty="0" smtClean="0"/>
              <a:t>Validation through Fault Injection</a:t>
            </a:r>
          </a:p>
          <a:p>
            <a:r>
              <a:rPr lang="en-US" dirty="0" smtClean="0"/>
              <a:t>Experiments</a:t>
            </a:r>
          </a:p>
          <a:p>
            <a:r>
              <a:rPr lang="en-US" dirty="0" smtClean="0"/>
              <a:t>Conclusions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18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">
  <a:themeElements>
    <a:clrScheme name="">
      <a:dk1>
        <a:srgbClr val="000000"/>
      </a:dk1>
      <a:lt1>
        <a:srgbClr val="FFFFFF"/>
      </a:lt1>
      <a:dk2>
        <a:srgbClr val="002396"/>
      </a:dk2>
      <a:lt2>
        <a:srgbClr val="00FF64"/>
      </a:lt2>
      <a:accent1>
        <a:srgbClr val="DC0A00"/>
      </a:accent1>
      <a:accent2>
        <a:srgbClr val="00FFFF"/>
      </a:accent2>
      <a:accent3>
        <a:srgbClr val="AAACC9"/>
      </a:accent3>
      <a:accent4>
        <a:srgbClr val="DADADA"/>
      </a:accent4>
      <a:accent5>
        <a:srgbClr val="EBAAAA"/>
      </a:accent5>
      <a:accent6>
        <a:srgbClr val="00E7E7"/>
      </a:accent6>
      <a:hlink>
        <a:srgbClr val="E1E100"/>
      </a:hlink>
      <a:folHlink>
        <a:srgbClr val="FF9632"/>
      </a:folHlink>
    </a:clrScheme>
    <a:fontScheme name="blu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u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2396"/>
    </a:dk2>
    <a:lt2>
      <a:srgbClr val="00FF64"/>
    </a:lt2>
    <a:accent1>
      <a:srgbClr val="DC0A00"/>
    </a:accent1>
    <a:accent2>
      <a:srgbClr val="00FFFF"/>
    </a:accent2>
    <a:accent3>
      <a:srgbClr val="AAACC9"/>
    </a:accent3>
    <a:accent4>
      <a:srgbClr val="DADADA"/>
    </a:accent4>
    <a:accent5>
      <a:srgbClr val="EBAAAA"/>
    </a:accent5>
    <a:accent6>
      <a:srgbClr val="00E7E7"/>
    </a:accent6>
    <a:hlink>
      <a:srgbClr val="E1E100"/>
    </a:hlink>
    <a:folHlink>
      <a:srgbClr val="FF963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H:\witanworld\WITANpres\klanten\DAC\DAC00\blue.pot</Template>
  <TotalTime>165</TotalTime>
  <Pages>19</Pages>
  <Words>1396</Words>
  <Application>Microsoft Office PowerPoint</Application>
  <PresentationFormat>화면 슬라이드 쇼(4:3)</PresentationFormat>
  <Paragraphs>544</Paragraphs>
  <Slides>35</Slides>
  <Notes>19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blue</vt:lpstr>
      <vt:lpstr>Guidelines to Design Parity Protected Write-back L1 Data Cache</vt:lpstr>
      <vt:lpstr>Contents</vt:lpstr>
      <vt:lpstr>Contents</vt:lpstr>
      <vt:lpstr>What is Soft Error?</vt:lpstr>
      <vt:lpstr>Why Cache?</vt:lpstr>
      <vt:lpstr>Contents</vt:lpstr>
      <vt:lpstr>What is CVF?</vt:lpstr>
      <vt:lpstr>Cache Protection Techniques</vt:lpstr>
      <vt:lpstr>Contents</vt:lpstr>
      <vt:lpstr>CVF Estimation with Parity Protection</vt:lpstr>
      <vt:lpstr>Validation through Fault Injection</vt:lpstr>
      <vt:lpstr>Contents</vt:lpstr>
      <vt:lpstr>Experimental Setup</vt:lpstr>
      <vt:lpstr>When Should Parity be Checked?</vt:lpstr>
      <vt:lpstr>Granularity</vt:lpstr>
      <vt:lpstr>Contents</vt:lpstr>
      <vt:lpstr>Conclusion &amp; Future Works</vt:lpstr>
      <vt:lpstr>Presentation kit</vt:lpstr>
      <vt:lpstr>Introduction</vt:lpstr>
      <vt:lpstr>Electronic projection</vt:lpstr>
      <vt:lpstr>Submission</vt:lpstr>
      <vt:lpstr>Form considerations</vt:lpstr>
      <vt:lpstr>Form considerations</vt:lpstr>
      <vt:lpstr>Form considerations</vt:lpstr>
      <vt:lpstr>Form considerations</vt:lpstr>
      <vt:lpstr>Examples</vt:lpstr>
      <vt:lpstr>Maze run example</vt:lpstr>
      <vt:lpstr>Line search example</vt:lpstr>
      <vt:lpstr>Bottom-up clustering</vt:lpstr>
      <vt:lpstr>The left edge algorithm</vt:lpstr>
      <vt:lpstr>Binate covering problem</vt:lpstr>
      <vt:lpstr>Binate covering problem</vt:lpstr>
      <vt:lpstr>Binate covering problem</vt:lpstr>
      <vt:lpstr>Binate covering problem</vt:lpstr>
      <vt:lpstr>Binate covering problem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kit</dc:title>
  <dc:creator>Carla Otten</dc:creator>
  <cp:lastModifiedBy>Yohan</cp:lastModifiedBy>
  <cp:revision>20</cp:revision>
  <cp:lastPrinted>1998-03-19T00:23:44Z</cp:lastPrinted>
  <dcterms:created xsi:type="dcterms:W3CDTF">1995-04-19T10:16:14Z</dcterms:created>
  <dcterms:modified xsi:type="dcterms:W3CDTF">2015-04-08T07:01:53Z</dcterms:modified>
</cp:coreProperties>
</file>